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51"/>
  </p:notesMasterIdLst>
  <p:sldIdLst>
    <p:sldId id="256" r:id="rId3"/>
    <p:sldId id="1688" r:id="rId4"/>
    <p:sldId id="258" r:id="rId5"/>
    <p:sldId id="1732" r:id="rId6"/>
    <p:sldId id="1733" r:id="rId7"/>
    <p:sldId id="1734" r:id="rId8"/>
    <p:sldId id="1735" r:id="rId9"/>
    <p:sldId id="1736" r:id="rId10"/>
    <p:sldId id="1737" r:id="rId11"/>
    <p:sldId id="1738" r:id="rId12"/>
    <p:sldId id="1739" r:id="rId13"/>
    <p:sldId id="1740" r:id="rId14"/>
    <p:sldId id="1742" r:id="rId15"/>
    <p:sldId id="1743" r:id="rId16"/>
    <p:sldId id="1744" r:id="rId17"/>
    <p:sldId id="1745" r:id="rId18"/>
    <p:sldId id="1746" r:id="rId19"/>
    <p:sldId id="1747" r:id="rId20"/>
    <p:sldId id="1748" r:id="rId21"/>
    <p:sldId id="1749" r:id="rId22"/>
    <p:sldId id="1752" r:id="rId23"/>
    <p:sldId id="1753" r:id="rId24"/>
    <p:sldId id="1751" r:id="rId25"/>
    <p:sldId id="1750" r:id="rId26"/>
    <p:sldId id="1754" r:id="rId27"/>
    <p:sldId id="1755" r:id="rId28"/>
    <p:sldId id="1756" r:id="rId29"/>
    <p:sldId id="1757" r:id="rId30"/>
    <p:sldId id="1759" r:id="rId31"/>
    <p:sldId id="1761" r:id="rId32"/>
    <p:sldId id="1762" r:id="rId33"/>
    <p:sldId id="1763" r:id="rId34"/>
    <p:sldId id="1764" r:id="rId35"/>
    <p:sldId id="1765" r:id="rId36"/>
    <p:sldId id="1766" r:id="rId37"/>
    <p:sldId id="1767" r:id="rId38"/>
    <p:sldId id="1768" r:id="rId39"/>
    <p:sldId id="1769" r:id="rId40"/>
    <p:sldId id="1770" r:id="rId41"/>
    <p:sldId id="1771" r:id="rId42"/>
    <p:sldId id="1772" r:id="rId43"/>
    <p:sldId id="1773" r:id="rId44"/>
    <p:sldId id="1774" r:id="rId45"/>
    <p:sldId id="1775" r:id="rId46"/>
    <p:sldId id="1776" r:id="rId47"/>
    <p:sldId id="1777" r:id="rId48"/>
    <p:sldId id="1778" r:id="rId49"/>
    <p:sldId id="1779" r:id="rId50"/>
  </p:sldIdLst>
  <p:sldSz cx="12192000" cy="6858000"/>
  <p:notesSz cx="6858000" cy="9144000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3C6"/>
    <a:srgbClr val="FFFFFF"/>
    <a:srgbClr val="1296DB"/>
    <a:srgbClr val="1298DE"/>
    <a:srgbClr val="008B9A"/>
    <a:srgbClr val="00AABC"/>
    <a:srgbClr val="165FA1"/>
    <a:srgbClr val="FFD979"/>
    <a:srgbClr val="99D2EF"/>
    <a:srgbClr val="26A9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33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45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2020/10/4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jp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3" name="矩形 10532">
            <a:extLst>
              <a:ext uri="{FF2B5EF4-FFF2-40B4-BE49-F238E27FC236}">
                <a16:creationId xmlns:a16="http://schemas.microsoft.com/office/drawing/2014/main" id="{C40A939B-D7B5-4C86-BB2F-13E8EF0E0D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12632" b="-126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537" name="Group 969">
            <a:extLst>
              <a:ext uri="{FF2B5EF4-FFF2-40B4-BE49-F238E27FC236}">
                <a16:creationId xmlns:a16="http://schemas.microsoft.com/office/drawing/2014/main" id="{8B4968C4-B57B-429B-B53B-94438E6AF98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924800" y="2551113"/>
            <a:ext cx="3417888" cy="3500438"/>
            <a:chOff x="4992" y="1607"/>
            <a:chExt cx="2153" cy="2205"/>
          </a:xfrm>
        </p:grpSpPr>
        <p:sp>
          <p:nvSpPr>
            <p:cNvPr id="10965" name="Freeform 769">
              <a:extLst>
                <a:ext uri="{FF2B5EF4-FFF2-40B4-BE49-F238E27FC236}">
                  <a16:creationId xmlns:a16="http://schemas.microsoft.com/office/drawing/2014/main" id="{476C4FA3-5603-4A37-B359-862DCF9617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7" y="3609"/>
              <a:ext cx="36" cy="22"/>
            </a:xfrm>
            <a:custGeom>
              <a:avLst/>
              <a:gdLst>
                <a:gd name="T0" fmla="*/ 19 w 23"/>
                <a:gd name="T1" fmla="*/ 2 h 14"/>
                <a:gd name="T2" fmla="*/ 3 w 23"/>
                <a:gd name="T3" fmla="*/ 3 h 14"/>
                <a:gd name="T4" fmla="*/ 2 w 23"/>
                <a:gd name="T5" fmla="*/ 6 h 14"/>
                <a:gd name="T6" fmla="*/ 1 w 23"/>
                <a:gd name="T7" fmla="*/ 9 h 14"/>
                <a:gd name="T8" fmla="*/ 18 w 23"/>
                <a:gd name="T9" fmla="*/ 14 h 14"/>
                <a:gd name="T10" fmla="*/ 18 w 23"/>
                <a:gd name="T11" fmla="*/ 10 h 14"/>
                <a:gd name="T12" fmla="*/ 5 w 23"/>
                <a:gd name="T13" fmla="*/ 7 h 14"/>
                <a:gd name="T14" fmla="*/ 21 w 23"/>
                <a:gd name="T15" fmla="*/ 5 h 14"/>
                <a:gd name="T16" fmla="*/ 19 w 23"/>
                <a:gd name="T1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4">
                  <a:moveTo>
                    <a:pt x="19" y="2"/>
                  </a:moveTo>
                  <a:cubicBezTo>
                    <a:pt x="14" y="4"/>
                    <a:pt x="8" y="5"/>
                    <a:pt x="3" y="3"/>
                  </a:cubicBezTo>
                  <a:cubicBezTo>
                    <a:pt x="1" y="2"/>
                    <a:pt x="0" y="5"/>
                    <a:pt x="2" y="6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6" y="13"/>
                    <a:pt x="12" y="14"/>
                    <a:pt x="18" y="14"/>
                  </a:cubicBezTo>
                  <a:cubicBezTo>
                    <a:pt x="21" y="13"/>
                    <a:pt x="20" y="10"/>
                    <a:pt x="18" y="10"/>
                  </a:cubicBezTo>
                  <a:cubicBezTo>
                    <a:pt x="13" y="10"/>
                    <a:pt x="9" y="10"/>
                    <a:pt x="5" y="7"/>
                  </a:cubicBezTo>
                  <a:cubicBezTo>
                    <a:pt x="10" y="8"/>
                    <a:pt x="16" y="7"/>
                    <a:pt x="21" y="5"/>
                  </a:cubicBezTo>
                  <a:cubicBezTo>
                    <a:pt x="23" y="3"/>
                    <a:pt x="21" y="0"/>
                    <a:pt x="19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6" name="Freeform 770">
              <a:extLst>
                <a:ext uri="{FF2B5EF4-FFF2-40B4-BE49-F238E27FC236}">
                  <a16:creationId xmlns:a16="http://schemas.microsoft.com/office/drawing/2014/main" id="{4D08FE82-72B4-4F20-B96D-B1156CA064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607"/>
              <a:ext cx="2153" cy="2205"/>
            </a:xfrm>
            <a:custGeom>
              <a:avLst/>
              <a:gdLst>
                <a:gd name="T0" fmla="*/ 1175 w 1367"/>
                <a:gd name="T1" fmla="*/ 741 h 1403"/>
                <a:gd name="T2" fmla="*/ 928 w 1367"/>
                <a:gd name="T3" fmla="*/ 501 h 1403"/>
                <a:gd name="T4" fmla="*/ 547 w 1367"/>
                <a:gd name="T5" fmla="*/ 42 h 1403"/>
                <a:gd name="T6" fmla="*/ 211 w 1367"/>
                <a:gd name="T7" fmla="*/ 120 h 1403"/>
                <a:gd name="T8" fmla="*/ 251 w 1367"/>
                <a:gd name="T9" fmla="*/ 980 h 1403"/>
                <a:gd name="T10" fmla="*/ 25 w 1367"/>
                <a:gd name="T11" fmla="*/ 1271 h 1403"/>
                <a:gd name="T12" fmla="*/ 752 w 1367"/>
                <a:gd name="T13" fmla="*/ 1357 h 1403"/>
                <a:gd name="T14" fmla="*/ 1240 w 1367"/>
                <a:gd name="T15" fmla="*/ 1051 h 1403"/>
                <a:gd name="T16" fmla="*/ 254 w 1367"/>
                <a:gd name="T17" fmla="*/ 897 h 1403"/>
                <a:gd name="T18" fmla="*/ 193 w 1367"/>
                <a:gd name="T19" fmla="*/ 196 h 1403"/>
                <a:gd name="T20" fmla="*/ 443 w 1367"/>
                <a:gd name="T21" fmla="*/ 22 h 1403"/>
                <a:gd name="T22" fmla="*/ 896 w 1367"/>
                <a:gd name="T23" fmla="*/ 474 h 1403"/>
                <a:gd name="T24" fmla="*/ 905 w 1367"/>
                <a:gd name="T25" fmla="*/ 690 h 1403"/>
                <a:gd name="T26" fmla="*/ 800 w 1367"/>
                <a:gd name="T27" fmla="*/ 606 h 1403"/>
                <a:gd name="T28" fmla="*/ 785 w 1367"/>
                <a:gd name="T29" fmla="*/ 484 h 1403"/>
                <a:gd name="T30" fmla="*/ 825 w 1367"/>
                <a:gd name="T31" fmla="*/ 488 h 1403"/>
                <a:gd name="T32" fmla="*/ 781 w 1367"/>
                <a:gd name="T33" fmla="*/ 456 h 1403"/>
                <a:gd name="T34" fmla="*/ 517 w 1367"/>
                <a:gd name="T35" fmla="*/ 306 h 1403"/>
                <a:gd name="T36" fmla="*/ 420 w 1367"/>
                <a:gd name="T37" fmla="*/ 220 h 1403"/>
                <a:gd name="T38" fmla="*/ 336 w 1367"/>
                <a:gd name="T39" fmla="*/ 390 h 1403"/>
                <a:gd name="T40" fmla="*/ 261 w 1367"/>
                <a:gd name="T41" fmla="*/ 571 h 1403"/>
                <a:gd name="T42" fmla="*/ 270 w 1367"/>
                <a:gd name="T43" fmla="*/ 661 h 1403"/>
                <a:gd name="T44" fmla="*/ 310 w 1367"/>
                <a:gd name="T45" fmla="*/ 635 h 1403"/>
                <a:gd name="T46" fmla="*/ 371 w 1367"/>
                <a:gd name="T47" fmla="*/ 760 h 1403"/>
                <a:gd name="T48" fmla="*/ 254 w 1367"/>
                <a:gd name="T49" fmla="*/ 897 h 1403"/>
                <a:gd name="T50" fmla="*/ 720 w 1367"/>
                <a:gd name="T51" fmla="*/ 406 h 1403"/>
                <a:gd name="T52" fmla="*/ 358 w 1367"/>
                <a:gd name="T53" fmla="*/ 473 h 1403"/>
                <a:gd name="T54" fmla="*/ 359 w 1367"/>
                <a:gd name="T55" fmla="*/ 694 h 1403"/>
                <a:gd name="T56" fmla="*/ 394 w 1367"/>
                <a:gd name="T57" fmla="*/ 367 h 1403"/>
                <a:gd name="T58" fmla="*/ 447 w 1367"/>
                <a:gd name="T59" fmla="*/ 250 h 1403"/>
                <a:gd name="T60" fmla="*/ 747 w 1367"/>
                <a:gd name="T61" fmla="*/ 587 h 1403"/>
                <a:gd name="T62" fmla="*/ 530 w 1367"/>
                <a:gd name="T63" fmla="*/ 690 h 1403"/>
                <a:gd name="T64" fmla="*/ 354 w 1367"/>
                <a:gd name="T65" fmla="*/ 504 h 1403"/>
                <a:gd name="T66" fmla="*/ 723 w 1367"/>
                <a:gd name="T67" fmla="*/ 438 h 1403"/>
                <a:gd name="T68" fmla="*/ 627 w 1367"/>
                <a:gd name="T69" fmla="*/ 713 h 1403"/>
                <a:gd name="T70" fmla="*/ 830 w 1367"/>
                <a:gd name="T71" fmla="*/ 701 h 1403"/>
                <a:gd name="T72" fmla="*/ 612 w 1367"/>
                <a:gd name="T73" fmla="*/ 884 h 1403"/>
                <a:gd name="T74" fmla="*/ 388 w 1367"/>
                <a:gd name="T75" fmla="*/ 771 h 1403"/>
                <a:gd name="T76" fmla="*/ 811 w 1367"/>
                <a:gd name="T77" fmla="*/ 495 h 1403"/>
                <a:gd name="T78" fmla="*/ 243 w 1367"/>
                <a:gd name="T79" fmla="*/ 583 h 1403"/>
                <a:gd name="T80" fmla="*/ 263 w 1367"/>
                <a:gd name="T81" fmla="*/ 955 h 1403"/>
                <a:gd name="T82" fmla="*/ 746 w 1367"/>
                <a:gd name="T83" fmla="*/ 902 h 1403"/>
                <a:gd name="T84" fmla="*/ 1015 w 1367"/>
                <a:gd name="T85" fmla="*/ 725 h 1403"/>
                <a:gd name="T86" fmla="*/ 502 w 1367"/>
                <a:gd name="T87" fmla="*/ 1015 h 1403"/>
                <a:gd name="T88" fmla="*/ 48 w 1367"/>
                <a:gd name="T89" fmla="*/ 1229 h 1403"/>
                <a:gd name="T90" fmla="*/ 295 w 1367"/>
                <a:gd name="T91" fmla="*/ 1022 h 1403"/>
                <a:gd name="T92" fmla="*/ 835 w 1367"/>
                <a:gd name="T93" fmla="*/ 931 h 1403"/>
                <a:gd name="T94" fmla="*/ 1162 w 1367"/>
                <a:gd name="T95" fmla="*/ 752 h 1403"/>
                <a:gd name="T96" fmla="*/ 1279 w 1367"/>
                <a:gd name="T97" fmla="*/ 845 h 1403"/>
                <a:gd name="T98" fmla="*/ 554 w 1367"/>
                <a:gd name="T99" fmla="*/ 1214 h 1403"/>
                <a:gd name="T100" fmla="*/ 184 w 1367"/>
                <a:gd name="T101" fmla="*/ 1249 h 1403"/>
                <a:gd name="T102" fmla="*/ 1232 w 1367"/>
                <a:gd name="T103" fmla="*/ 1020 h 1403"/>
                <a:gd name="T104" fmla="*/ 734 w 1367"/>
                <a:gd name="T105" fmla="*/ 1340 h 1403"/>
                <a:gd name="T106" fmla="*/ 66 w 1367"/>
                <a:gd name="T107" fmla="*/ 1272 h 1403"/>
                <a:gd name="T108" fmla="*/ 453 w 1367"/>
                <a:gd name="T109" fmla="*/ 1256 h 1403"/>
                <a:gd name="T110" fmla="*/ 1205 w 1367"/>
                <a:gd name="T111" fmla="*/ 938 h 1403"/>
                <a:gd name="T112" fmla="*/ 1339 w 1367"/>
                <a:gd name="T113" fmla="*/ 822 h 1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67" h="1403">
                  <a:moveTo>
                    <a:pt x="1332" y="776"/>
                  </a:moveTo>
                  <a:cubicBezTo>
                    <a:pt x="1318" y="775"/>
                    <a:pt x="1304" y="772"/>
                    <a:pt x="1290" y="769"/>
                  </a:cubicBezTo>
                  <a:cubicBezTo>
                    <a:pt x="1273" y="765"/>
                    <a:pt x="1257" y="760"/>
                    <a:pt x="1241" y="756"/>
                  </a:cubicBezTo>
                  <a:cubicBezTo>
                    <a:pt x="1219" y="751"/>
                    <a:pt x="1197" y="746"/>
                    <a:pt x="1175" y="741"/>
                  </a:cubicBezTo>
                  <a:cubicBezTo>
                    <a:pt x="1135" y="732"/>
                    <a:pt x="1095" y="723"/>
                    <a:pt x="1054" y="716"/>
                  </a:cubicBezTo>
                  <a:cubicBezTo>
                    <a:pt x="1022" y="712"/>
                    <a:pt x="1008" y="689"/>
                    <a:pt x="996" y="665"/>
                  </a:cubicBezTo>
                  <a:cubicBezTo>
                    <a:pt x="985" y="645"/>
                    <a:pt x="979" y="622"/>
                    <a:pt x="970" y="597"/>
                  </a:cubicBezTo>
                  <a:cubicBezTo>
                    <a:pt x="957" y="567"/>
                    <a:pt x="944" y="533"/>
                    <a:pt x="928" y="501"/>
                  </a:cubicBezTo>
                  <a:cubicBezTo>
                    <a:pt x="906" y="455"/>
                    <a:pt x="883" y="409"/>
                    <a:pt x="858" y="364"/>
                  </a:cubicBezTo>
                  <a:cubicBezTo>
                    <a:pt x="829" y="311"/>
                    <a:pt x="788" y="267"/>
                    <a:pt x="749" y="222"/>
                  </a:cubicBezTo>
                  <a:cubicBezTo>
                    <a:pt x="719" y="186"/>
                    <a:pt x="687" y="152"/>
                    <a:pt x="655" y="118"/>
                  </a:cubicBezTo>
                  <a:cubicBezTo>
                    <a:pt x="624" y="86"/>
                    <a:pt x="586" y="62"/>
                    <a:pt x="547" y="42"/>
                  </a:cubicBezTo>
                  <a:cubicBezTo>
                    <a:pt x="522" y="28"/>
                    <a:pt x="494" y="18"/>
                    <a:pt x="467" y="11"/>
                  </a:cubicBezTo>
                  <a:cubicBezTo>
                    <a:pt x="424" y="0"/>
                    <a:pt x="381" y="10"/>
                    <a:pt x="339" y="21"/>
                  </a:cubicBezTo>
                  <a:cubicBezTo>
                    <a:pt x="310" y="28"/>
                    <a:pt x="283" y="39"/>
                    <a:pt x="261" y="60"/>
                  </a:cubicBezTo>
                  <a:cubicBezTo>
                    <a:pt x="243" y="78"/>
                    <a:pt x="228" y="100"/>
                    <a:pt x="211" y="120"/>
                  </a:cubicBezTo>
                  <a:cubicBezTo>
                    <a:pt x="175" y="163"/>
                    <a:pt x="155" y="214"/>
                    <a:pt x="147" y="268"/>
                  </a:cubicBezTo>
                  <a:cubicBezTo>
                    <a:pt x="124" y="409"/>
                    <a:pt x="133" y="548"/>
                    <a:pt x="177" y="684"/>
                  </a:cubicBezTo>
                  <a:cubicBezTo>
                    <a:pt x="188" y="721"/>
                    <a:pt x="198" y="759"/>
                    <a:pt x="207" y="796"/>
                  </a:cubicBezTo>
                  <a:cubicBezTo>
                    <a:pt x="222" y="857"/>
                    <a:pt x="235" y="919"/>
                    <a:pt x="251" y="980"/>
                  </a:cubicBezTo>
                  <a:cubicBezTo>
                    <a:pt x="255" y="995"/>
                    <a:pt x="251" y="1000"/>
                    <a:pt x="242" y="1007"/>
                  </a:cubicBezTo>
                  <a:cubicBezTo>
                    <a:pt x="208" y="1037"/>
                    <a:pt x="171" y="1064"/>
                    <a:pt x="139" y="1096"/>
                  </a:cubicBezTo>
                  <a:cubicBezTo>
                    <a:pt x="97" y="1138"/>
                    <a:pt x="58" y="1182"/>
                    <a:pt x="19" y="1225"/>
                  </a:cubicBezTo>
                  <a:cubicBezTo>
                    <a:pt x="0" y="1246"/>
                    <a:pt x="1" y="1258"/>
                    <a:pt x="25" y="1271"/>
                  </a:cubicBezTo>
                  <a:cubicBezTo>
                    <a:pt x="79" y="1304"/>
                    <a:pt x="134" y="1333"/>
                    <a:pt x="193" y="1357"/>
                  </a:cubicBezTo>
                  <a:cubicBezTo>
                    <a:pt x="278" y="1391"/>
                    <a:pt x="367" y="1399"/>
                    <a:pt x="456" y="1402"/>
                  </a:cubicBezTo>
                  <a:cubicBezTo>
                    <a:pt x="492" y="1403"/>
                    <a:pt x="528" y="1397"/>
                    <a:pt x="564" y="1391"/>
                  </a:cubicBezTo>
                  <a:cubicBezTo>
                    <a:pt x="627" y="1381"/>
                    <a:pt x="689" y="1369"/>
                    <a:pt x="752" y="1357"/>
                  </a:cubicBezTo>
                  <a:cubicBezTo>
                    <a:pt x="773" y="1353"/>
                    <a:pt x="794" y="1346"/>
                    <a:pt x="815" y="1339"/>
                  </a:cubicBezTo>
                  <a:cubicBezTo>
                    <a:pt x="844" y="1328"/>
                    <a:pt x="873" y="1314"/>
                    <a:pt x="903" y="1303"/>
                  </a:cubicBezTo>
                  <a:cubicBezTo>
                    <a:pt x="955" y="1285"/>
                    <a:pt x="1001" y="1255"/>
                    <a:pt x="1047" y="1226"/>
                  </a:cubicBezTo>
                  <a:cubicBezTo>
                    <a:pt x="1121" y="1179"/>
                    <a:pt x="1186" y="1121"/>
                    <a:pt x="1240" y="1051"/>
                  </a:cubicBezTo>
                  <a:cubicBezTo>
                    <a:pt x="1266" y="1017"/>
                    <a:pt x="1293" y="983"/>
                    <a:pt x="1314" y="945"/>
                  </a:cubicBezTo>
                  <a:cubicBezTo>
                    <a:pt x="1336" y="904"/>
                    <a:pt x="1357" y="864"/>
                    <a:pt x="1364" y="817"/>
                  </a:cubicBezTo>
                  <a:cubicBezTo>
                    <a:pt x="1367" y="798"/>
                    <a:pt x="1351" y="778"/>
                    <a:pt x="1332" y="776"/>
                  </a:cubicBezTo>
                  <a:close/>
                  <a:moveTo>
                    <a:pt x="254" y="897"/>
                  </a:moveTo>
                  <a:cubicBezTo>
                    <a:pt x="249" y="882"/>
                    <a:pt x="247" y="866"/>
                    <a:pt x="244" y="851"/>
                  </a:cubicBezTo>
                  <a:cubicBezTo>
                    <a:pt x="232" y="804"/>
                    <a:pt x="219" y="757"/>
                    <a:pt x="207" y="710"/>
                  </a:cubicBezTo>
                  <a:cubicBezTo>
                    <a:pt x="189" y="637"/>
                    <a:pt x="167" y="565"/>
                    <a:pt x="162" y="490"/>
                  </a:cubicBezTo>
                  <a:cubicBezTo>
                    <a:pt x="155" y="390"/>
                    <a:pt x="160" y="291"/>
                    <a:pt x="193" y="196"/>
                  </a:cubicBezTo>
                  <a:cubicBezTo>
                    <a:pt x="202" y="171"/>
                    <a:pt x="219" y="149"/>
                    <a:pt x="234" y="127"/>
                  </a:cubicBezTo>
                  <a:cubicBezTo>
                    <a:pt x="243" y="111"/>
                    <a:pt x="256" y="98"/>
                    <a:pt x="267" y="84"/>
                  </a:cubicBezTo>
                  <a:cubicBezTo>
                    <a:pt x="294" y="51"/>
                    <a:pt x="332" y="36"/>
                    <a:pt x="372" y="28"/>
                  </a:cubicBezTo>
                  <a:cubicBezTo>
                    <a:pt x="396" y="23"/>
                    <a:pt x="419" y="22"/>
                    <a:pt x="443" y="22"/>
                  </a:cubicBezTo>
                  <a:cubicBezTo>
                    <a:pt x="478" y="20"/>
                    <a:pt x="509" y="34"/>
                    <a:pt x="539" y="51"/>
                  </a:cubicBezTo>
                  <a:cubicBezTo>
                    <a:pt x="607" y="88"/>
                    <a:pt x="664" y="139"/>
                    <a:pt x="712" y="200"/>
                  </a:cubicBezTo>
                  <a:cubicBezTo>
                    <a:pt x="747" y="244"/>
                    <a:pt x="783" y="285"/>
                    <a:pt x="817" y="330"/>
                  </a:cubicBezTo>
                  <a:cubicBezTo>
                    <a:pt x="850" y="374"/>
                    <a:pt x="875" y="423"/>
                    <a:pt x="896" y="474"/>
                  </a:cubicBezTo>
                  <a:cubicBezTo>
                    <a:pt x="922" y="535"/>
                    <a:pt x="948" y="596"/>
                    <a:pt x="973" y="657"/>
                  </a:cubicBezTo>
                  <a:cubicBezTo>
                    <a:pt x="975" y="661"/>
                    <a:pt x="976" y="665"/>
                    <a:pt x="978" y="669"/>
                  </a:cubicBezTo>
                  <a:cubicBezTo>
                    <a:pt x="981" y="678"/>
                    <a:pt x="978" y="683"/>
                    <a:pt x="968" y="684"/>
                  </a:cubicBezTo>
                  <a:cubicBezTo>
                    <a:pt x="947" y="686"/>
                    <a:pt x="926" y="688"/>
                    <a:pt x="905" y="690"/>
                  </a:cubicBezTo>
                  <a:cubicBezTo>
                    <a:pt x="890" y="692"/>
                    <a:pt x="876" y="693"/>
                    <a:pt x="862" y="695"/>
                  </a:cubicBezTo>
                  <a:cubicBezTo>
                    <a:pt x="850" y="698"/>
                    <a:pt x="843" y="693"/>
                    <a:pt x="837" y="683"/>
                  </a:cubicBezTo>
                  <a:cubicBezTo>
                    <a:pt x="825" y="663"/>
                    <a:pt x="812" y="643"/>
                    <a:pt x="800" y="623"/>
                  </a:cubicBezTo>
                  <a:cubicBezTo>
                    <a:pt x="797" y="619"/>
                    <a:pt x="798" y="611"/>
                    <a:pt x="800" y="606"/>
                  </a:cubicBezTo>
                  <a:cubicBezTo>
                    <a:pt x="805" y="596"/>
                    <a:pt x="807" y="588"/>
                    <a:pt x="799" y="577"/>
                  </a:cubicBezTo>
                  <a:cubicBezTo>
                    <a:pt x="786" y="563"/>
                    <a:pt x="784" y="544"/>
                    <a:pt x="784" y="525"/>
                  </a:cubicBezTo>
                  <a:cubicBezTo>
                    <a:pt x="784" y="514"/>
                    <a:pt x="782" y="502"/>
                    <a:pt x="781" y="491"/>
                  </a:cubicBezTo>
                  <a:cubicBezTo>
                    <a:pt x="781" y="489"/>
                    <a:pt x="784" y="486"/>
                    <a:pt x="785" y="484"/>
                  </a:cubicBezTo>
                  <a:cubicBezTo>
                    <a:pt x="787" y="485"/>
                    <a:pt x="790" y="486"/>
                    <a:pt x="792" y="488"/>
                  </a:cubicBezTo>
                  <a:cubicBezTo>
                    <a:pt x="794" y="490"/>
                    <a:pt x="794" y="494"/>
                    <a:pt x="795" y="495"/>
                  </a:cubicBezTo>
                  <a:cubicBezTo>
                    <a:pt x="802" y="499"/>
                    <a:pt x="809" y="505"/>
                    <a:pt x="816" y="505"/>
                  </a:cubicBezTo>
                  <a:cubicBezTo>
                    <a:pt x="825" y="505"/>
                    <a:pt x="824" y="495"/>
                    <a:pt x="825" y="488"/>
                  </a:cubicBezTo>
                  <a:cubicBezTo>
                    <a:pt x="827" y="465"/>
                    <a:pt x="825" y="443"/>
                    <a:pt x="816" y="422"/>
                  </a:cubicBezTo>
                  <a:cubicBezTo>
                    <a:pt x="813" y="417"/>
                    <a:pt x="807" y="411"/>
                    <a:pt x="801" y="410"/>
                  </a:cubicBezTo>
                  <a:cubicBezTo>
                    <a:pt x="798" y="410"/>
                    <a:pt x="792" y="418"/>
                    <a:pt x="790" y="423"/>
                  </a:cubicBezTo>
                  <a:cubicBezTo>
                    <a:pt x="786" y="433"/>
                    <a:pt x="784" y="445"/>
                    <a:pt x="781" y="456"/>
                  </a:cubicBezTo>
                  <a:cubicBezTo>
                    <a:pt x="779" y="455"/>
                    <a:pt x="778" y="455"/>
                    <a:pt x="776" y="455"/>
                  </a:cubicBezTo>
                  <a:cubicBezTo>
                    <a:pt x="767" y="430"/>
                    <a:pt x="756" y="405"/>
                    <a:pt x="749" y="380"/>
                  </a:cubicBezTo>
                  <a:cubicBezTo>
                    <a:pt x="741" y="350"/>
                    <a:pt x="720" y="336"/>
                    <a:pt x="696" y="323"/>
                  </a:cubicBezTo>
                  <a:cubicBezTo>
                    <a:pt x="639" y="292"/>
                    <a:pt x="578" y="295"/>
                    <a:pt x="517" y="306"/>
                  </a:cubicBezTo>
                  <a:cubicBezTo>
                    <a:pt x="480" y="313"/>
                    <a:pt x="480" y="314"/>
                    <a:pt x="466" y="278"/>
                  </a:cubicBezTo>
                  <a:cubicBezTo>
                    <a:pt x="461" y="265"/>
                    <a:pt x="455" y="254"/>
                    <a:pt x="465" y="241"/>
                  </a:cubicBezTo>
                  <a:cubicBezTo>
                    <a:pt x="472" y="231"/>
                    <a:pt x="466" y="223"/>
                    <a:pt x="456" y="218"/>
                  </a:cubicBezTo>
                  <a:cubicBezTo>
                    <a:pt x="442" y="210"/>
                    <a:pt x="428" y="210"/>
                    <a:pt x="420" y="220"/>
                  </a:cubicBezTo>
                  <a:cubicBezTo>
                    <a:pt x="413" y="228"/>
                    <a:pt x="412" y="242"/>
                    <a:pt x="421" y="249"/>
                  </a:cubicBezTo>
                  <a:cubicBezTo>
                    <a:pt x="440" y="263"/>
                    <a:pt x="441" y="285"/>
                    <a:pt x="447" y="305"/>
                  </a:cubicBezTo>
                  <a:cubicBezTo>
                    <a:pt x="453" y="324"/>
                    <a:pt x="452" y="325"/>
                    <a:pt x="433" y="332"/>
                  </a:cubicBezTo>
                  <a:cubicBezTo>
                    <a:pt x="397" y="346"/>
                    <a:pt x="365" y="365"/>
                    <a:pt x="336" y="390"/>
                  </a:cubicBezTo>
                  <a:cubicBezTo>
                    <a:pt x="303" y="418"/>
                    <a:pt x="281" y="451"/>
                    <a:pt x="273" y="492"/>
                  </a:cubicBezTo>
                  <a:cubicBezTo>
                    <a:pt x="268" y="518"/>
                    <a:pt x="275" y="545"/>
                    <a:pt x="276" y="572"/>
                  </a:cubicBezTo>
                  <a:cubicBezTo>
                    <a:pt x="277" y="576"/>
                    <a:pt x="279" y="579"/>
                    <a:pt x="281" y="587"/>
                  </a:cubicBezTo>
                  <a:cubicBezTo>
                    <a:pt x="272" y="580"/>
                    <a:pt x="267" y="575"/>
                    <a:pt x="261" y="571"/>
                  </a:cubicBezTo>
                  <a:cubicBezTo>
                    <a:pt x="251" y="565"/>
                    <a:pt x="241" y="564"/>
                    <a:pt x="232" y="572"/>
                  </a:cubicBezTo>
                  <a:cubicBezTo>
                    <a:pt x="223" y="580"/>
                    <a:pt x="226" y="589"/>
                    <a:pt x="231" y="598"/>
                  </a:cubicBezTo>
                  <a:cubicBezTo>
                    <a:pt x="240" y="615"/>
                    <a:pt x="249" y="632"/>
                    <a:pt x="259" y="648"/>
                  </a:cubicBezTo>
                  <a:cubicBezTo>
                    <a:pt x="262" y="653"/>
                    <a:pt x="265" y="658"/>
                    <a:pt x="270" y="661"/>
                  </a:cubicBezTo>
                  <a:cubicBezTo>
                    <a:pt x="280" y="669"/>
                    <a:pt x="291" y="664"/>
                    <a:pt x="292" y="651"/>
                  </a:cubicBezTo>
                  <a:cubicBezTo>
                    <a:pt x="293" y="641"/>
                    <a:pt x="292" y="631"/>
                    <a:pt x="291" y="621"/>
                  </a:cubicBezTo>
                  <a:cubicBezTo>
                    <a:pt x="293" y="620"/>
                    <a:pt x="295" y="619"/>
                    <a:pt x="296" y="619"/>
                  </a:cubicBezTo>
                  <a:cubicBezTo>
                    <a:pt x="301" y="624"/>
                    <a:pt x="306" y="629"/>
                    <a:pt x="310" y="635"/>
                  </a:cubicBezTo>
                  <a:cubicBezTo>
                    <a:pt x="320" y="651"/>
                    <a:pt x="330" y="668"/>
                    <a:pt x="339" y="685"/>
                  </a:cubicBezTo>
                  <a:cubicBezTo>
                    <a:pt x="343" y="692"/>
                    <a:pt x="346" y="701"/>
                    <a:pt x="348" y="709"/>
                  </a:cubicBezTo>
                  <a:cubicBezTo>
                    <a:pt x="353" y="724"/>
                    <a:pt x="354" y="741"/>
                    <a:pt x="369" y="752"/>
                  </a:cubicBezTo>
                  <a:cubicBezTo>
                    <a:pt x="371" y="753"/>
                    <a:pt x="371" y="757"/>
                    <a:pt x="371" y="760"/>
                  </a:cubicBezTo>
                  <a:cubicBezTo>
                    <a:pt x="375" y="784"/>
                    <a:pt x="378" y="808"/>
                    <a:pt x="382" y="832"/>
                  </a:cubicBezTo>
                  <a:cubicBezTo>
                    <a:pt x="384" y="844"/>
                    <a:pt x="382" y="852"/>
                    <a:pt x="371" y="858"/>
                  </a:cubicBezTo>
                  <a:cubicBezTo>
                    <a:pt x="339" y="874"/>
                    <a:pt x="307" y="891"/>
                    <a:pt x="275" y="907"/>
                  </a:cubicBezTo>
                  <a:cubicBezTo>
                    <a:pt x="260" y="914"/>
                    <a:pt x="259" y="914"/>
                    <a:pt x="254" y="897"/>
                  </a:cubicBezTo>
                  <a:close/>
                  <a:moveTo>
                    <a:pt x="643" y="317"/>
                  </a:moveTo>
                  <a:cubicBezTo>
                    <a:pt x="685" y="326"/>
                    <a:pt x="722" y="345"/>
                    <a:pt x="737" y="390"/>
                  </a:cubicBezTo>
                  <a:cubicBezTo>
                    <a:pt x="745" y="417"/>
                    <a:pt x="759" y="442"/>
                    <a:pt x="760" y="467"/>
                  </a:cubicBezTo>
                  <a:cubicBezTo>
                    <a:pt x="748" y="448"/>
                    <a:pt x="735" y="426"/>
                    <a:pt x="720" y="406"/>
                  </a:cubicBezTo>
                  <a:cubicBezTo>
                    <a:pt x="700" y="380"/>
                    <a:pt x="672" y="371"/>
                    <a:pt x="640" y="374"/>
                  </a:cubicBezTo>
                  <a:cubicBezTo>
                    <a:pt x="583" y="378"/>
                    <a:pt x="528" y="395"/>
                    <a:pt x="475" y="415"/>
                  </a:cubicBezTo>
                  <a:cubicBezTo>
                    <a:pt x="445" y="426"/>
                    <a:pt x="415" y="440"/>
                    <a:pt x="386" y="454"/>
                  </a:cubicBezTo>
                  <a:cubicBezTo>
                    <a:pt x="376" y="459"/>
                    <a:pt x="367" y="466"/>
                    <a:pt x="358" y="473"/>
                  </a:cubicBezTo>
                  <a:cubicBezTo>
                    <a:pt x="325" y="499"/>
                    <a:pt x="313" y="533"/>
                    <a:pt x="321" y="574"/>
                  </a:cubicBezTo>
                  <a:cubicBezTo>
                    <a:pt x="327" y="610"/>
                    <a:pt x="338" y="645"/>
                    <a:pt x="355" y="677"/>
                  </a:cubicBezTo>
                  <a:cubicBezTo>
                    <a:pt x="358" y="682"/>
                    <a:pt x="360" y="687"/>
                    <a:pt x="363" y="692"/>
                  </a:cubicBezTo>
                  <a:cubicBezTo>
                    <a:pt x="362" y="692"/>
                    <a:pt x="360" y="693"/>
                    <a:pt x="359" y="694"/>
                  </a:cubicBezTo>
                  <a:cubicBezTo>
                    <a:pt x="356" y="689"/>
                    <a:pt x="353" y="685"/>
                    <a:pt x="350" y="681"/>
                  </a:cubicBezTo>
                  <a:cubicBezTo>
                    <a:pt x="332" y="645"/>
                    <a:pt x="312" y="611"/>
                    <a:pt x="296" y="574"/>
                  </a:cubicBezTo>
                  <a:cubicBezTo>
                    <a:pt x="276" y="528"/>
                    <a:pt x="286" y="484"/>
                    <a:pt x="310" y="442"/>
                  </a:cubicBezTo>
                  <a:cubicBezTo>
                    <a:pt x="330" y="407"/>
                    <a:pt x="362" y="385"/>
                    <a:pt x="394" y="367"/>
                  </a:cubicBezTo>
                  <a:cubicBezTo>
                    <a:pt x="471" y="324"/>
                    <a:pt x="554" y="300"/>
                    <a:pt x="643" y="317"/>
                  </a:cubicBezTo>
                  <a:close/>
                  <a:moveTo>
                    <a:pt x="432" y="225"/>
                  </a:moveTo>
                  <a:cubicBezTo>
                    <a:pt x="439" y="227"/>
                    <a:pt x="446" y="228"/>
                    <a:pt x="452" y="232"/>
                  </a:cubicBezTo>
                  <a:cubicBezTo>
                    <a:pt x="453" y="233"/>
                    <a:pt x="450" y="241"/>
                    <a:pt x="447" y="250"/>
                  </a:cubicBezTo>
                  <a:cubicBezTo>
                    <a:pt x="439" y="245"/>
                    <a:pt x="432" y="244"/>
                    <a:pt x="429" y="239"/>
                  </a:cubicBezTo>
                  <a:cubicBezTo>
                    <a:pt x="427" y="237"/>
                    <a:pt x="431" y="230"/>
                    <a:pt x="432" y="225"/>
                  </a:cubicBezTo>
                  <a:close/>
                  <a:moveTo>
                    <a:pt x="758" y="557"/>
                  </a:moveTo>
                  <a:cubicBezTo>
                    <a:pt x="759" y="569"/>
                    <a:pt x="755" y="578"/>
                    <a:pt x="747" y="587"/>
                  </a:cubicBezTo>
                  <a:cubicBezTo>
                    <a:pt x="719" y="612"/>
                    <a:pt x="687" y="629"/>
                    <a:pt x="653" y="645"/>
                  </a:cubicBezTo>
                  <a:cubicBezTo>
                    <a:pt x="634" y="654"/>
                    <a:pt x="614" y="660"/>
                    <a:pt x="594" y="667"/>
                  </a:cubicBezTo>
                  <a:cubicBezTo>
                    <a:pt x="594" y="667"/>
                    <a:pt x="594" y="667"/>
                    <a:pt x="594" y="667"/>
                  </a:cubicBezTo>
                  <a:cubicBezTo>
                    <a:pt x="572" y="674"/>
                    <a:pt x="552" y="682"/>
                    <a:pt x="530" y="690"/>
                  </a:cubicBezTo>
                  <a:cubicBezTo>
                    <a:pt x="490" y="704"/>
                    <a:pt x="448" y="704"/>
                    <a:pt x="406" y="702"/>
                  </a:cubicBezTo>
                  <a:cubicBezTo>
                    <a:pt x="398" y="701"/>
                    <a:pt x="391" y="699"/>
                    <a:pt x="386" y="691"/>
                  </a:cubicBezTo>
                  <a:cubicBezTo>
                    <a:pt x="356" y="642"/>
                    <a:pt x="341" y="589"/>
                    <a:pt x="343" y="531"/>
                  </a:cubicBezTo>
                  <a:cubicBezTo>
                    <a:pt x="343" y="522"/>
                    <a:pt x="348" y="512"/>
                    <a:pt x="354" y="504"/>
                  </a:cubicBezTo>
                  <a:cubicBezTo>
                    <a:pt x="376" y="474"/>
                    <a:pt x="408" y="456"/>
                    <a:pt x="441" y="442"/>
                  </a:cubicBezTo>
                  <a:cubicBezTo>
                    <a:pt x="499" y="418"/>
                    <a:pt x="559" y="400"/>
                    <a:pt x="620" y="389"/>
                  </a:cubicBezTo>
                  <a:cubicBezTo>
                    <a:pt x="622" y="389"/>
                    <a:pt x="623" y="388"/>
                    <a:pt x="624" y="388"/>
                  </a:cubicBezTo>
                  <a:cubicBezTo>
                    <a:pt x="675" y="380"/>
                    <a:pt x="697" y="393"/>
                    <a:pt x="723" y="438"/>
                  </a:cubicBezTo>
                  <a:cubicBezTo>
                    <a:pt x="745" y="475"/>
                    <a:pt x="756" y="514"/>
                    <a:pt x="758" y="557"/>
                  </a:cubicBezTo>
                  <a:close/>
                  <a:moveTo>
                    <a:pt x="388" y="771"/>
                  </a:moveTo>
                  <a:cubicBezTo>
                    <a:pt x="385" y="753"/>
                    <a:pt x="387" y="752"/>
                    <a:pt x="405" y="754"/>
                  </a:cubicBezTo>
                  <a:cubicBezTo>
                    <a:pt x="483" y="759"/>
                    <a:pt x="556" y="742"/>
                    <a:pt x="627" y="713"/>
                  </a:cubicBezTo>
                  <a:cubicBezTo>
                    <a:pt x="661" y="699"/>
                    <a:pt x="695" y="683"/>
                    <a:pt x="727" y="666"/>
                  </a:cubicBezTo>
                  <a:cubicBezTo>
                    <a:pt x="744" y="658"/>
                    <a:pt x="760" y="646"/>
                    <a:pt x="775" y="634"/>
                  </a:cubicBezTo>
                  <a:cubicBezTo>
                    <a:pt x="784" y="627"/>
                    <a:pt x="790" y="629"/>
                    <a:pt x="794" y="637"/>
                  </a:cubicBezTo>
                  <a:cubicBezTo>
                    <a:pt x="807" y="658"/>
                    <a:pt x="818" y="680"/>
                    <a:pt x="830" y="701"/>
                  </a:cubicBezTo>
                  <a:cubicBezTo>
                    <a:pt x="836" y="711"/>
                    <a:pt x="841" y="720"/>
                    <a:pt x="848" y="729"/>
                  </a:cubicBezTo>
                  <a:cubicBezTo>
                    <a:pt x="854" y="737"/>
                    <a:pt x="855" y="745"/>
                    <a:pt x="847" y="752"/>
                  </a:cubicBezTo>
                  <a:cubicBezTo>
                    <a:pt x="833" y="764"/>
                    <a:pt x="821" y="777"/>
                    <a:pt x="806" y="788"/>
                  </a:cubicBezTo>
                  <a:cubicBezTo>
                    <a:pt x="754" y="826"/>
                    <a:pt x="696" y="854"/>
                    <a:pt x="612" y="884"/>
                  </a:cubicBezTo>
                  <a:cubicBezTo>
                    <a:pt x="587" y="890"/>
                    <a:pt x="538" y="901"/>
                    <a:pt x="488" y="910"/>
                  </a:cubicBezTo>
                  <a:cubicBezTo>
                    <a:pt x="468" y="914"/>
                    <a:pt x="447" y="911"/>
                    <a:pt x="426" y="911"/>
                  </a:cubicBezTo>
                  <a:cubicBezTo>
                    <a:pt x="418" y="911"/>
                    <a:pt x="413" y="906"/>
                    <a:pt x="411" y="898"/>
                  </a:cubicBezTo>
                  <a:cubicBezTo>
                    <a:pt x="404" y="855"/>
                    <a:pt x="395" y="813"/>
                    <a:pt x="388" y="771"/>
                  </a:cubicBezTo>
                  <a:close/>
                  <a:moveTo>
                    <a:pt x="779" y="471"/>
                  </a:moveTo>
                  <a:cubicBezTo>
                    <a:pt x="785" y="464"/>
                    <a:pt x="793" y="459"/>
                    <a:pt x="797" y="451"/>
                  </a:cubicBezTo>
                  <a:cubicBezTo>
                    <a:pt x="800" y="444"/>
                    <a:pt x="800" y="435"/>
                    <a:pt x="802" y="427"/>
                  </a:cubicBezTo>
                  <a:cubicBezTo>
                    <a:pt x="815" y="449"/>
                    <a:pt x="815" y="470"/>
                    <a:pt x="811" y="495"/>
                  </a:cubicBezTo>
                  <a:cubicBezTo>
                    <a:pt x="800" y="472"/>
                    <a:pt x="800" y="472"/>
                    <a:pt x="779" y="471"/>
                  </a:cubicBezTo>
                  <a:close/>
                  <a:moveTo>
                    <a:pt x="287" y="608"/>
                  </a:moveTo>
                  <a:cubicBezTo>
                    <a:pt x="278" y="616"/>
                    <a:pt x="269" y="624"/>
                    <a:pt x="273" y="639"/>
                  </a:cubicBezTo>
                  <a:cubicBezTo>
                    <a:pt x="261" y="621"/>
                    <a:pt x="248" y="604"/>
                    <a:pt x="243" y="583"/>
                  </a:cubicBezTo>
                  <a:cubicBezTo>
                    <a:pt x="244" y="583"/>
                    <a:pt x="246" y="582"/>
                    <a:pt x="247" y="582"/>
                  </a:cubicBezTo>
                  <a:cubicBezTo>
                    <a:pt x="260" y="590"/>
                    <a:pt x="273" y="599"/>
                    <a:pt x="287" y="608"/>
                  </a:cubicBezTo>
                  <a:close/>
                  <a:moveTo>
                    <a:pt x="273" y="985"/>
                  </a:moveTo>
                  <a:cubicBezTo>
                    <a:pt x="272" y="975"/>
                    <a:pt x="266" y="965"/>
                    <a:pt x="263" y="955"/>
                  </a:cubicBezTo>
                  <a:cubicBezTo>
                    <a:pt x="288" y="959"/>
                    <a:pt x="311" y="963"/>
                    <a:pt x="335" y="964"/>
                  </a:cubicBezTo>
                  <a:cubicBezTo>
                    <a:pt x="371" y="967"/>
                    <a:pt x="408" y="970"/>
                    <a:pt x="445" y="969"/>
                  </a:cubicBezTo>
                  <a:cubicBezTo>
                    <a:pt x="509" y="968"/>
                    <a:pt x="573" y="963"/>
                    <a:pt x="635" y="944"/>
                  </a:cubicBezTo>
                  <a:cubicBezTo>
                    <a:pt x="673" y="932"/>
                    <a:pt x="710" y="917"/>
                    <a:pt x="746" y="902"/>
                  </a:cubicBezTo>
                  <a:cubicBezTo>
                    <a:pt x="784" y="886"/>
                    <a:pt x="823" y="869"/>
                    <a:pt x="859" y="850"/>
                  </a:cubicBezTo>
                  <a:cubicBezTo>
                    <a:pt x="883" y="837"/>
                    <a:pt x="903" y="819"/>
                    <a:pt x="924" y="802"/>
                  </a:cubicBezTo>
                  <a:cubicBezTo>
                    <a:pt x="951" y="779"/>
                    <a:pt x="976" y="754"/>
                    <a:pt x="1003" y="730"/>
                  </a:cubicBezTo>
                  <a:cubicBezTo>
                    <a:pt x="1006" y="727"/>
                    <a:pt x="1011" y="727"/>
                    <a:pt x="1015" y="725"/>
                  </a:cubicBezTo>
                  <a:cubicBezTo>
                    <a:pt x="1015" y="730"/>
                    <a:pt x="1017" y="736"/>
                    <a:pt x="1014" y="739"/>
                  </a:cubicBezTo>
                  <a:cubicBezTo>
                    <a:pt x="992" y="767"/>
                    <a:pt x="970" y="795"/>
                    <a:pt x="946" y="821"/>
                  </a:cubicBezTo>
                  <a:cubicBezTo>
                    <a:pt x="906" y="865"/>
                    <a:pt x="856" y="896"/>
                    <a:pt x="803" y="923"/>
                  </a:cubicBezTo>
                  <a:cubicBezTo>
                    <a:pt x="709" y="972"/>
                    <a:pt x="609" y="1005"/>
                    <a:pt x="502" y="1015"/>
                  </a:cubicBezTo>
                  <a:cubicBezTo>
                    <a:pt x="433" y="1021"/>
                    <a:pt x="364" y="1021"/>
                    <a:pt x="295" y="1006"/>
                  </a:cubicBezTo>
                  <a:cubicBezTo>
                    <a:pt x="283" y="1003"/>
                    <a:pt x="275" y="998"/>
                    <a:pt x="273" y="985"/>
                  </a:cubicBezTo>
                  <a:close/>
                  <a:moveTo>
                    <a:pt x="37" y="1244"/>
                  </a:moveTo>
                  <a:cubicBezTo>
                    <a:pt x="42" y="1238"/>
                    <a:pt x="45" y="1233"/>
                    <a:pt x="48" y="1229"/>
                  </a:cubicBezTo>
                  <a:cubicBezTo>
                    <a:pt x="85" y="1190"/>
                    <a:pt x="120" y="1151"/>
                    <a:pt x="158" y="1113"/>
                  </a:cubicBezTo>
                  <a:cubicBezTo>
                    <a:pt x="181" y="1090"/>
                    <a:pt x="206" y="1071"/>
                    <a:pt x="231" y="1049"/>
                  </a:cubicBezTo>
                  <a:cubicBezTo>
                    <a:pt x="235" y="1046"/>
                    <a:pt x="239" y="1043"/>
                    <a:pt x="242" y="1039"/>
                  </a:cubicBezTo>
                  <a:cubicBezTo>
                    <a:pt x="254" y="1017"/>
                    <a:pt x="274" y="1017"/>
                    <a:pt x="295" y="1022"/>
                  </a:cubicBezTo>
                  <a:cubicBezTo>
                    <a:pt x="337" y="1034"/>
                    <a:pt x="381" y="1038"/>
                    <a:pt x="424" y="1038"/>
                  </a:cubicBezTo>
                  <a:cubicBezTo>
                    <a:pt x="466" y="1038"/>
                    <a:pt x="508" y="1033"/>
                    <a:pt x="549" y="1028"/>
                  </a:cubicBezTo>
                  <a:cubicBezTo>
                    <a:pt x="621" y="1020"/>
                    <a:pt x="688" y="995"/>
                    <a:pt x="754" y="970"/>
                  </a:cubicBezTo>
                  <a:cubicBezTo>
                    <a:pt x="782" y="960"/>
                    <a:pt x="809" y="946"/>
                    <a:pt x="835" y="931"/>
                  </a:cubicBezTo>
                  <a:cubicBezTo>
                    <a:pt x="865" y="914"/>
                    <a:pt x="895" y="897"/>
                    <a:pt x="922" y="876"/>
                  </a:cubicBezTo>
                  <a:cubicBezTo>
                    <a:pt x="970" y="837"/>
                    <a:pt x="1014" y="793"/>
                    <a:pt x="1043" y="737"/>
                  </a:cubicBezTo>
                  <a:cubicBezTo>
                    <a:pt x="1048" y="728"/>
                    <a:pt x="1054" y="728"/>
                    <a:pt x="1062" y="730"/>
                  </a:cubicBezTo>
                  <a:cubicBezTo>
                    <a:pt x="1095" y="737"/>
                    <a:pt x="1129" y="744"/>
                    <a:pt x="1162" y="752"/>
                  </a:cubicBezTo>
                  <a:cubicBezTo>
                    <a:pt x="1182" y="756"/>
                    <a:pt x="1203" y="761"/>
                    <a:pt x="1222" y="766"/>
                  </a:cubicBezTo>
                  <a:cubicBezTo>
                    <a:pt x="1248" y="773"/>
                    <a:pt x="1272" y="782"/>
                    <a:pt x="1297" y="789"/>
                  </a:cubicBezTo>
                  <a:cubicBezTo>
                    <a:pt x="1303" y="791"/>
                    <a:pt x="1309" y="792"/>
                    <a:pt x="1320" y="795"/>
                  </a:cubicBezTo>
                  <a:cubicBezTo>
                    <a:pt x="1305" y="814"/>
                    <a:pt x="1293" y="830"/>
                    <a:pt x="1279" y="845"/>
                  </a:cubicBezTo>
                  <a:cubicBezTo>
                    <a:pt x="1261" y="863"/>
                    <a:pt x="1241" y="881"/>
                    <a:pt x="1221" y="898"/>
                  </a:cubicBezTo>
                  <a:cubicBezTo>
                    <a:pt x="1176" y="933"/>
                    <a:pt x="1131" y="970"/>
                    <a:pt x="1084" y="1003"/>
                  </a:cubicBezTo>
                  <a:cubicBezTo>
                    <a:pt x="999" y="1064"/>
                    <a:pt x="906" y="1111"/>
                    <a:pt x="807" y="1147"/>
                  </a:cubicBezTo>
                  <a:cubicBezTo>
                    <a:pt x="725" y="1177"/>
                    <a:pt x="639" y="1195"/>
                    <a:pt x="554" y="1214"/>
                  </a:cubicBezTo>
                  <a:cubicBezTo>
                    <a:pt x="532" y="1218"/>
                    <a:pt x="510" y="1224"/>
                    <a:pt x="488" y="1228"/>
                  </a:cubicBezTo>
                  <a:cubicBezTo>
                    <a:pt x="449" y="1233"/>
                    <a:pt x="410" y="1238"/>
                    <a:pt x="371" y="1242"/>
                  </a:cubicBezTo>
                  <a:cubicBezTo>
                    <a:pt x="328" y="1246"/>
                    <a:pt x="285" y="1248"/>
                    <a:pt x="242" y="1250"/>
                  </a:cubicBezTo>
                  <a:cubicBezTo>
                    <a:pt x="223" y="1251"/>
                    <a:pt x="204" y="1249"/>
                    <a:pt x="184" y="1249"/>
                  </a:cubicBezTo>
                  <a:cubicBezTo>
                    <a:pt x="140" y="1248"/>
                    <a:pt x="96" y="1247"/>
                    <a:pt x="52" y="1246"/>
                  </a:cubicBezTo>
                  <a:cubicBezTo>
                    <a:pt x="48" y="1246"/>
                    <a:pt x="44" y="1245"/>
                    <a:pt x="37" y="1244"/>
                  </a:cubicBezTo>
                  <a:close/>
                  <a:moveTo>
                    <a:pt x="1331" y="850"/>
                  </a:moveTo>
                  <a:cubicBezTo>
                    <a:pt x="1309" y="913"/>
                    <a:pt x="1274" y="969"/>
                    <a:pt x="1232" y="1020"/>
                  </a:cubicBezTo>
                  <a:cubicBezTo>
                    <a:pt x="1212" y="1045"/>
                    <a:pt x="1193" y="1070"/>
                    <a:pt x="1172" y="1092"/>
                  </a:cubicBezTo>
                  <a:cubicBezTo>
                    <a:pt x="1148" y="1117"/>
                    <a:pt x="1124" y="1142"/>
                    <a:pt x="1096" y="1162"/>
                  </a:cubicBezTo>
                  <a:cubicBezTo>
                    <a:pt x="1047" y="1197"/>
                    <a:pt x="996" y="1230"/>
                    <a:pt x="944" y="1260"/>
                  </a:cubicBezTo>
                  <a:cubicBezTo>
                    <a:pt x="878" y="1297"/>
                    <a:pt x="807" y="1322"/>
                    <a:pt x="734" y="1340"/>
                  </a:cubicBezTo>
                  <a:cubicBezTo>
                    <a:pt x="631" y="1365"/>
                    <a:pt x="528" y="1382"/>
                    <a:pt x="421" y="1378"/>
                  </a:cubicBezTo>
                  <a:cubicBezTo>
                    <a:pt x="350" y="1375"/>
                    <a:pt x="282" y="1366"/>
                    <a:pt x="216" y="1340"/>
                  </a:cubicBezTo>
                  <a:cubicBezTo>
                    <a:pt x="179" y="1326"/>
                    <a:pt x="142" y="1309"/>
                    <a:pt x="106" y="1292"/>
                  </a:cubicBezTo>
                  <a:cubicBezTo>
                    <a:pt x="93" y="1286"/>
                    <a:pt x="80" y="1279"/>
                    <a:pt x="66" y="1272"/>
                  </a:cubicBezTo>
                  <a:cubicBezTo>
                    <a:pt x="66" y="1271"/>
                    <a:pt x="67" y="1270"/>
                    <a:pt x="67" y="1268"/>
                  </a:cubicBezTo>
                  <a:cubicBezTo>
                    <a:pt x="84" y="1268"/>
                    <a:pt x="100" y="1267"/>
                    <a:pt x="117" y="1267"/>
                  </a:cubicBezTo>
                  <a:cubicBezTo>
                    <a:pt x="201" y="1267"/>
                    <a:pt x="284" y="1273"/>
                    <a:pt x="368" y="1263"/>
                  </a:cubicBezTo>
                  <a:cubicBezTo>
                    <a:pt x="396" y="1260"/>
                    <a:pt x="425" y="1260"/>
                    <a:pt x="453" y="1256"/>
                  </a:cubicBezTo>
                  <a:cubicBezTo>
                    <a:pt x="491" y="1250"/>
                    <a:pt x="528" y="1242"/>
                    <a:pt x="565" y="1234"/>
                  </a:cubicBezTo>
                  <a:cubicBezTo>
                    <a:pt x="632" y="1219"/>
                    <a:pt x="699" y="1206"/>
                    <a:pt x="763" y="1186"/>
                  </a:cubicBezTo>
                  <a:cubicBezTo>
                    <a:pt x="855" y="1157"/>
                    <a:pt x="943" y="1120"/>
                    <a:pt x="1024" y="1069"/>
                  </a:cubicBezTo>
                  <a:cubicBezTo>
                    <a:pt x="1087" y="1029"/>
                    <a:pt x="1148" y="986"/>
                    <a:pt x="1205" y="938"/>
                  </a:cubicBezTo>
                  <a:cubicBezTo>
                    <a:pt x="1236" y="912"/>
                    <a:pt x="1268" y="886"/>
                    <a:pt x="1299" y="858"/>
                  </a:cubicBezTo>
                  <a:cubicBezTo>
                    <a:pt x="1309" y="850"/>
                    <a:pt x="1316" y="839"/>
                    <a:pt x="1325" y="829"/>
                  </a:cubicBezTo>
                  <a:cubicBezTo>
                    <a:pt x="1329" y="826"/>
                    <a:pt x="1332" y="823"/>
                    <a:pt x="1336" y="820"/>
                  </a:cubicBezTo>
                  <a:cubicBezTo>
                    <a:pt x="1337" y="821"/>
                    <a:pt x="1338" y="821"/>
                    <a:pt x="1339" y="822"/>
                  </a:cubicBezTo>
                  <a:cubicBezTo>
                    <a:pt x="1336" y="831"/>
                    <a:pt x="1335" y="841"/>
                    <a:pt x="1331" y="85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7" name="Freeform 771">
              <a:extLst>
                <a:ext uri="{FF2B5EF4-FFF2-40B4-BE49-F238E27FC236}">
                  <a16:creationId xmlns:a16="http://schemas.microsoft.com/office/drawing/2014/main" id="{1853E05B-2E1A-4C1D-9E61-7FF0066C28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36" y="1638"/>
              <a:ext cx="1301" cy="1405"/>
            </a:xfrm>
            <a:custGeom>
              <a:avLst/>
              <a:gdLst>
                <a:gd name="T0" fmla="*/ 216 w 826"/>
                <a:gd name="T1" fmla="*/ 838 h 894"/>
                <a:gd name="T2" fmla="*/ 216 w 826"/>
                <a:gd name="T3" fmla="*/ 740 h 894"/>
                <a:gd name="T4" fmla="*/ 193 w 826"/>
                <a:gd name="T5" fmla="*/ 689 h 894"/>
                <a:gd name="T6" fmla="*/ 155 w 826"/>
                <a:gd name="T7" fmla="*/ 615 h 894"/>
                <a:gd name="T8" fmla="*/ 136 w 826"/>
                <a:gd name="T9" fmla="*/ 601 h 894"/>
                <a:gd name="T10" fmla="*/ 115 w 826"/>
                <a:gd name="T11" fmla="*/ 641 h 894"/>
                <a:gd name="T12" fmla="*/ 76 w 826"/>
                <a:gd name="T13" fmla="*/ 578 h 894"/>
                <a:gd name="T14" fmla="*/ 106 w 826"/>
                <a:gd name="T15" fmla="*/ 551 h 894"/>
                <a:gd name="T16" fmla="*/ 121 w 826"/>
                <a:gd name="T17" fmla="*/ 552 h 894"/>
                <a:gd name="T18" fmla="*/ 181 w 826"/>
                <a:gd name="T19" fmla="*/ 370 h 894"/>
                <a:gd name="T20" fmla="*/ 292 w 826"/>
                <a:gd name="T21" fmla="*/ 285 h 894"/>
                <a:gd name="T22" fmla="*/ 265 w 826"/>
                <a:gd name="T23" fmla="*/ 200 h 894"/>
                <a:gd name="T24" fmla="*/ 310 w 826"/>
                <a:gd name="T25" fmla="*/ 221 h 894"/>
                <a:gd name="T26" fmla="*/ 362 w 826"/>
                <a:gd name="T27" fmla="*/ 286 h 894"/>
                <a:gd name="T28" fmla="*/ 594 w 826"/>
                <a:gd name="T29" fmla="*/ 360 h 894"/>
                <a:gd name="T30" fmla="*/ 626 w 826"/>
                <a:gd name="T31" fmla="*/ 436 h 894"/>
                <a:gd name="T32" fmla="*/ 646 w 826"/>
                <a:gd name="T33" fmla="*/ 390 h 894"/>
                <a:gd name="T34" fmla="*/ 670 w 826"/>
                <a:gd name="T35" fmla="*/ 468 h 894"/>
                <a:gd name="T36" fmla="*/ 640 w 826"/>
                <a:gd name="T37" fmla="*/ 475 h 894"/>
                <a:gd name="T38" fmla="*/ 630 w 826"/>
                <a:gd name="T39" fmla="*/ 464 h 894"/>
                <a:gd name="T40" fmla="*/ 629 w 826"/>
                <a:gd name="T41" fmla="*/ 505 h 894"/>
                <a:gd name="T42" fmla="*/ 645 w 826"/>
                <a:gd name="T43" fmla="*/ 586 h 894"/>
                <a:gd name="T44" fmla="*/ 682 w 826"/>
                <a:gd name="T45" fmla="*/ 663 h 894"/>
                <a:gd name="T46" fmla="*/ 750 w 826"/>
                <a:gd name="T47" fmla="*/ 670 h 894"/>
                <a:gd name="T48" fmla="*/ 823 w 826"/>
                <a:gd name="T49" fmla="*/ 649 h 894"/>
                <a:gd name="T50" fmla="*/ 741 w 826"/>
                <a:gd name="T51" fmla="*/ 454 h 894"/>
                <a:gd name="T52" fmla="*/ 557 w 826"/>
                <a:gd name="T53" fmla="*/ 180 h 894"/>
                <a:gd name="T54" fmla="*/ 288 w 826"/>
                <a:gd name="T55" fmla="*/ 2 h 894"/>
                <a:gd name="T56" fmla="*/ 112 w 826"/>
                <a:gd name="T57" fmla="*/ 64 h 894"/>
                <a:gd name="T58" fmla="*/ 38 w 826"/>
                <a:gd name="T59" fmla="*/ 176 h 894"/>
                <a:gd name="T60" fmla="*/ 52 w 826"/>
                <a:gd name="T61" fmla="*/ 690 h 894"/>
                <a:gd name="T62" fmla="*/ 99 w 826"/>
                <a:gd name="T63" fmla="*/ 877 h 894"/>
                <a:gd name="T64" fmla="*/ 336 w 826"/>
                <a:gd name="T65" fmla="*/ 120 h 894"/>
                <a:gd name="T66" fmla="*/ 407 w 826"/>
                <a:gd name="T67" fmla="*/ 222 h 894"/>
                <a:gd name="T68" fmla="*/ 388 w 826"/>
                <a:gd name="T69" fmla="*/ 220 h 894"/>
                <a:gd name="T70" fmla="*/ 341 w 826"/>
                <a:gd name="T71" fmla="*/ 132 h 894"/>
                <a:gd name="T72" fmla="*/ 336 w 826"/>
                <a:gd name="T73" fmla="*/ 120 h 894"/>
                <a:gd name="T74" fmla="*/ 357 w 826"/>
                <a:gd name="T75" fmla="*/ 221 h 894"/>
                <a:gd name="T76" fmla="*/ 322 w 826"/>
                <a:gd name="T77" fmla="*/ 166 h 894"/>
                <a:gd name="T78" fmla="*/ 222 w 826"/>
                <a:gd name="T79" fmla="*/ 207 h 894"/>
                <a:gd name="T80" fmla="*/ 235 w 826"/>
                <a:gd name="T81" fmla="*/ 212 h 894"/>
                <a:gd name="T82" fmla="*/ 220 w 826"/>
                <a:gd name="T83" fmla="*/ 239 h 894"/>
                <a:gd name="T84" fmla="*/ 158 w 826"/>
                <a:gd name="T85" fmla="*/ 190 h 894"/>
                <a:gd name="T86" fmla="*/ 171 w 826"/>
                <a:gd name="T87" fmla="*/ 180 h 894"/>
                <a:gd name="T88" fmla="*/ 174 w 826"/>
                <a:gd name="T89" fmla="*/ 228 h 894"/>
                <a:gd name="T90" fmla="*/ 176 w 826"/>
                <a:gd name="T91" fmla="*/ 281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26" h="894">
                  <a:moveTo>
                    <a:pt x="120" y="887"/>
                  </a:moveTo>
                  <a:cubicBezTo>
                    <a:pt x="152" y="871"/>
                    <a:pt x="184" y="854"/>
                    <a:pt x="216" y="838"/>
                  </a:cubicBezTo>
                  <a:cubicBezTo>
                    <a:pt x="227" y="832"/>
                    <a:pt x="229" y="824"/>
                    <a:pt x="227" y="812"/>
                  </a:cubicBezTo>
                  <a:cubicBezTo>
                    <a:pt x="223" y="788"/>
                    <a:pt x="220" y="764"/>
                    <a:pt x="216" y="740"/>
                  </a:cubicBezTo>
                  <a:cubicBezTo>
                    <a:pt x="216" y="737"/>
                    <a:pt x="216" y="733"/>
                    <a:pt x="214" y="732"/>
                  </a:cubicBezTo>
                  <a:cubicBezTo>
                    <a:pt x="199" y="721"/>
                    <a:pt x="198" y="704"/>
                    <a:pt x="193" y="689"/>
                  </a:cubicBezTo>
                  <a:cubicBezTo>
                    <a:pt x="191" y="681"/>
                    <a:pt x="188" y="672"/>
                    <a:pt x="184" y="665"/>
                  </a:cubicBezTo>
                  <a:cubicBezTo>
                    <a:pt x="175" y="648"/>
                    <a:pt x="165" y="631"/>
                    <a:pt x="155" y="615"/>
                  </a:cubicBezTo>
                  <a:cubicBezTo>
                    <a:pt x="151" y="609"/>
                    <a:pt x="146" y="604"/>
                    <a:pt x="141" y="599"/>
                  </a:cubicBezTo>
                  <a:cubicBezTo>
                    <a:pt x="140" y="599"/>
                    <a:pt x="138" y="600"/>
                    <a:pt x="136" y="601"/>
                  </a:cubicBezTo>
                  <a:cubicBezTo>
                    <a:pt x="137" y="611"/>
                    <a:pt x="138" y="621"/>
                    <a:pt x="137" y="631"/>
                  </a:cubicBezTo>
                  <a:cubicBezTo>
                    <a:pt x="136" y="644"/>
                    <a:pt x="125" y="649"/>
                    <a:pt x="115" y="641"/>
                  </a:cubicBezTo>
                  <a:cubicBezTo>
                    <a:pt x="110" y="638"/>
                    <a:pt x="107" y="633"/>
                    <a:pt x="104" y="628"/>
                  </a:cubicBezTo>
                  <a:cubicBezTo>
                    <a:pt x="94" y="612"/>
                    <a:pt x="85" y="595"/>
                    <a:pt x="76" y="578"/>
                  </a:cubicBezTo>
                  <a:cubicBezTo>
                    <a:pt x="71" y="569"/>
                    <a:pt x="68" y="560"/>
                    <a:pt x="77" y="552"/>
                  </a:cubicBezTo>
                  <a:cubicBezTo>
                    <a:pt x="86" y="544"/>
                    <a:pt x="96" y="545"/>
                    <a:pt x="106" y="551"/>
                  </a:cubicBezTo>
                  <a:cubicBezTo>
                    <a:pt x="112" y="555"/>
                    <a:pt x="117" y="560"/>
                    <a:pt x="126" y="567"/>
                  </a:cubicBezTo>
                  <a:cubicBezTo>
                    <a:pt x="124" y="559"/>
                    <a:pt x="122" y="556"/>
                    <a:pt x="121" y="552"/>
                  </a:cubicBezTo>
                  <a:cubicBezTo>
                    <a:pt x="120" y="525"/>
                    <a:pt x="113" y="498"/>
                    <a:pt x="118" y="472"/>
                  </a:cubicBezTo>
                  <a:cubicBezTo>
                    <a:pt x="126" y="431"/>
                    <a:pt x="148" y="398"/>
                    <a:pt x="181" y="370"/>
                  </a:cubicBezTo>
                  <a:cubicBezTo>
                    <a:pt x="210" y="345"/>
                    <a:pt x="242" y="326"/>
                    <a:pt x="278" y="312"/>
                  </a:cubicBezTo>
                  <a:cubicBezTo>
                    <a:pt x="297" y="305"/>
                    <a:pt x="298" y="304"/>
                    <a:pt x="292" y="285"/>
                  </a:cubicBezTo>
                  <a:cubicBezTo>
                    <a:pt x="286" y="265"/>
                    <a:pt x="285" y="243"/>
                    <a:pt x="266" y="229"/>
                  </a:cubicBezTo>
                  <a:cubicBezTo>
                    <a:pt x="257" y="222"/>
                    <a:pt x="258" y="208"/>
                    <a:pt x="265" y="200"/>
                  </a:cubicBezTo>
                  <a:cubicBezTo>
                    <a:pt x="273" y="190"/>
                    <a:pt x="287" y="190"/>
                    <a:pt x="301" y="198"/>
                  </a:cubicBezTo>
                  <a:cubicBezTo>
                    <a:pt x="311" y="203"/>
                    <a:pt x="317" y="211"/>
                    <a:pt x="310" y="221"/>
                  </a:cubicBezTo>
                  <a:cubicBezTo>
                    <a:pt x="300" y="234"/>
                    <a:pt x="306" y="245"/>
                    <a:pt x="311" y="258"/>
                  </a:cubicBezTo>
                  <a:cubicBezTo>
                    <a:pt x="325" y="294"/>
                    <a:pt x="325" y="293"/>
                    <a:pt x="362" y="286"/>
                  </a:cubicBezTo>
                  <a:cubicBezTo>
                    <a:pt x="423" y="275"/>
                    <a:pt x="484" y="272"/>
                    <a:pt x="541" y="303"/>
                  </a:cubicBezTo>
                  <a:cubicBezTo>
                    <a:pt x="565" y="316"/>
                    <a:pt x="586" y="330"/>
                    <a:pt x="594" y="360"/>
                  </a:cubicBezTo>
                  <a:cubicBezTo>
                    <a:pt x="601" y="385"/>
                    <a:pt x="612" y="410"/>
                    <a:pt x="621" y="435"/>
                  </a:cubicBezTo>
                  <a:cubicBezTo>
                    <a:pt x="623" y="435"/>
                    <a:pt x="624" y="435"/>
                    <a:pt x="626" y="436"/>
                  </a:cubicBezTo>
                  <a:cubicBezTo>
                    <a:pt x="629" y="425"/>
                    <a:pt x="631" y="413"/>
                    <a:pt x="635" y="403"/>
                  </a:cubicBezTo>
                  <a:cubicBezTo>
                    <a:pt x="637" y="398"/>
                    <a:pt x="643" y="390"/>
                    <a:pt x="646" y="390"/>
                  </a:cubicBezTo>
                  <a:cubicBezTo>
                    <a:pt x="652" y="391"/>
                    <a:pt x="658" y="397"/>
                    <a:pt x="661" y="402"/>
                  </a:cubicBezTo>
                  <a:cubicBezTo>
                    <a:pt x="670" y="423"/>
                    <a:pt x="672" y="445"/>
                    <a:pt x="670" y="468"/>
                  </a:cubicBezTo>
                  <a:cubicBezTo>
                    <a:pt x="669" y="475"/>
                    <a:pt x="670" y="485"/>
                    <a:pt x="661" y="485"/>
                  </a:cubicBezTo>
                  <a:cubicBezTo>
                    <a:pt x="654" y="485"/>
                    <a:pt x="647" y="479"/>
                    <a:pt x="640" y="475"/>
                  </a:cubicBezTo>
                  <a:cubicBezTo>
                    <a:pt x="639" y="474"/>
                    <a:pt x="639" y="470"/>
                    <a:pt x="637" y="468"/>
                  </a:cubicBezTo>
                  <a:cubicBezTo>
                    <a:pt x="635" y="466"/>
                    <a:pt x="632" y="465"/>
                    <a:pt x="630" y="464"/>
                  </a:cubicBezTo>
                  <a:cubicBezTo>
                    <a:pt x="629" y="466"/>
                    <a:pt x="626" y="469"/>
                    <a:pt x="626" y="471"/>
                  </a:cubicBezTo>
                  <a:cubicBezTo>
                    <a:pt x="627" y="482"/>
                    <a:pt x="629" y="494"/>
                    <a:pt x="629" y="505"/>
                  </a:cubicBezTo>
                  <a:cubicBezTo>
                    <a:pt x="629" y="524"/>
                    <a:pt x="631" y="543"/>
                    <a:pt x="644" y="557"/>
                  </a:cubicBezTo>
                  <a:cubicBezTo>
                    <a:pt x="652" y="568"/>
                    <a:pt x="650" y="576"/>
                    <a:pt x="645" y="586"/>
                  </a:cubicBezTo>
                  <a:cubicBezTo>
                    <a:pt x="643" y="591"/>
                    <a:pt x="642" y="599"/>
                    <a:pt x="645" y="603"/>
                  </a:cubicBezTo>
                  <a:cubicBezTo>
                    <a:pt x="657" y="623"/>
                    <a:pt x="670" y="643"/>
                    <a:pt x="682" y="663"/>
                  </a:cubicBezTo>
                  <a:cubicBezTo>
                    <a:pt x="688" y="673"/>
                    <a:pt x="695" y="678"/>
                    <a:pt x="707" y="675"/>
                  </a:cubicBezTo>
                  <a:cubicBezTo>
                    <a:pt x="721" y="673"/>
                    <a:pt x="735" y="672"/>
                    <a:pt x="750" y="670"/>
                  </a:cubicBezTo>
                  <a:cubicBezTo>
                    <a:pt x="771" y="668"/>
                    <a:pt x="792" y="666"/>
                    <a:pt x="813" y="664"/>
                  </a:cubicBezTo>
                  <a:cubicBezTo>
                    <a:pt x="823" y="663"/>
                    <a:pt x="826" y="658"/>
                    <a:pt x="823" y="649"/>
                  </a:cubicBezTo>
                  <a:cubicBezTo>
                    <a:pt x="821" y="645"/>
                    <a:pt x="820" y="641"/>
                    <a:pt x="818" y="637"/>
                  </a:cubicBezTo>
                  <a:cubicBezTo>
                    <a:pt x="793" y="576"/>
                    <a:pt x="767" y="515"/>
                    <a:pt x="741" y="454"/>
                  </a:cubicBezTo>
                  <a:cubicBezTo>
                    <a:pt x="720" y="403"/>
                    <a:pt x="695" y="354"/>
                    <a:pt x="662" y="310"/>
                  </a:cubicBezTo>
                  <a:cubicBezTo>
                    <a:pt x="628" y="265"/>
                    <a:pt x="592" y="224"/>
                    <a:pt x="557" y="180"/>
                  </a:cubicBezTo>
                  <a:cubicBezTo>
                    <a:pt x="509" y="119"/>
                    <a:pt x="452" y="68"/>
                    <a:pt x="384" y="31"/>
                  </a:cubicBezTo>
                  <a:cubicBezTo>
                    <a:pt x="354" y="14"/>
                    <a:pt x="323" y="0"/>
                    <a:pt x="288" y="2"/>
                  </a:cubicBezTo>
                  <a:cubicBezTo>
                    <a:pt x="264" y="2"/>
                    <a:pt x="241" y="3"/>
                    <a:pt x="217" y="8"/>
                  </a:cubicBezTo>
                  <a:cubicBezTo>
                    <a:pt x="177" y="16"/>
                    <a:pt x="139" y="31"/>
                    <a:pt x="112" y="64"/>
                  </a:cubicBezTo>
                  <a:cubicBezTo>
                    <a:pt x="101" y="78"/>
                    <a:pt x="88" y="91"/>
                    <a:pt x="79" y="107"/>
                  </a:cubicBezTo>
                  <a:cubicBezTo>
                    <a:pt x="64" y="129"/>
                    <a:pt x="47" y="151"/>
                    <a:pt x="38" y="176"/>
                  </a:cubicBezTo>
                  <a:cubicBezTo>
                    <a:pt x="5" y="271"/>
                    <a:pt x="0" y="370"/>
                    <a:pt x="7" y="470"/>
                  </a:cubicBezTo>
                  <a:cubicBezTo>
                    <a:pt x="12" y="545"/>
                    <a:pt x="34" y="617"/>
                    <a:pt x="52" y="690"/>
                  </a:cubicBezTo>
                  <a:cubicBezTo>
                    <a:pt x="64" y="737"/>
                    <a:pt x="77" y="784"/>
                    <a:pt x="89" y="831"/>
                  </a:cubicBezTo>
                  <a:cubicBezTo>
                    <a:pt x="92" y="846"/>
                    <a:pt x="94" y="862"/>
                    <a:pt x="99" y="877"/>
                  </a:cubicBezTo>
                  <a:cubicBezTo>
                    <a:pt x="104" y="894"/>
                    <a:pt x="105" y="894"/>
                    <a:pt x="120" y="887"/>
                  </a:cubicBezTo>
                  <a:close/>
                  <a:moveTo>
                    <a:pt x="336" y="120"/>
                  </a:moveTo>
                  <a:cubicBezTo>
                    <a:pt x="342" y="121"/>
                    <a:pt x="349" y="120"/>
                    <a:pt x="355" y="123"/>
                  </a:cubicBezTo>
                  <a:cubicBezTo>
                    <a:pt x="385" y="135"/>
                    <a:pt x="419" y="179"/>
                    <a:pt x="407" y="222"/>
                  </a:cubicBezTo>
                  <a:cubicBezTo>
                    <a:pt x="406" y="227"/>
                    <a:pt x="400" y="230"/>
                    <a:pt x="397" y="234"/>
                  </a:cubicBezTo>
                  <a:cubicBezTo>
                    <a:pt x="394" y="229"/>
                    <a:pt x="389" y="225"/>
                    <a:pt x="388" y="220"/>
                  </a:cubicBezTo>
                  <a:cubicBezTo>
                    <a:pt x="385" y="209"/>
                    <a:pt x="385" y="198"/>
                    <a:pt x="382" y="187"/>
                  </a:cubicBezTo>
                  <a:cubicBezTo>
                    <a:pt x="376" y="163"/>
                    <a:pt x="364" y="143"/>
                    <a:pt x="341" y="132"/>
                  </a:cubicBezTo>
                  <a:cubicBezTo>
                    <a:pt x="338" y="130"/>
                    <a:pt x="336" y="127"/>
                    <a:pt x="334" y="124"/>
                  </a:cubicBezTo>
                  <a:cubicBezTo>
                    <a:pt x="334" y="123"/>
                    <a:pt x="335" y="121"/>
                    <a:pt x="336" y="120"/>
                  </a:cubicBezTo>
                  <a:close/>
                  <a:moveTo>
                    <a:pt x="365" y="201"/>
                  </a:moveTo>
                  <a:cubicBezTo>
                    <a:pt x="365" y="208"/>
                    <a:pt x="361" y="216"/>
                    <a:pt x="357" y="221"/>
                  </a:cubicBezTo>
                  <a:cubicBezTo>
                    <a:pt x="352" y="227"/>
                    <a:pt x="343" y="226"/>
                    <a:pt x="343" y="217"/>
                  </a:cubicBezTo>
                  <a:cubicBezTo>
                    <a:pt x="343" y="198"/>
                    <a:pt x="336" y="182"/>
                    <a:pt x="322" y="166"/>
                  </a:cubicBezTo>
                  <a:cubicBezTo>
                    <a:pt x="347" y="168"/>
                    <a:pt x="365" y="183"/>
                    <a:pt x="365" y="201"/>
                  </a:cubicBezTo>
                  <a:close/>
                  <a:moveTo>
                    <a:pt x="222" y="207"/>
                  </a:moveTo>
                  <a:cubicBezTo>
                    <a:pt x="223" y="205"/>
                    <a:pt x="228" y="204"/>
                    <a:pt x="231" y="203"/>
                  </a:cubicBezTo>
                  <a:cubicBezTo>
                    <a:pt x="233" y="206"/>
                    <a:pt x="235" y="209"/>
                    <a:pt x="235" y="212"/>
                  </a:cubicBezTo>
                  <a:cubicBezTo>
                    <a:pt x="233" y="237"/>
                    <a:pt x="233" y="237"/>
                    <a:pt x="249" y="260"/>
                  </a:cubicBezTo>
                  <a:cubicBezTo>
                    <a:pt x="233" y="260"/>
                    <a:pt x="226" y="255"/>
                    <a:pt x="220" y="239"/>
                  </a:cubicBezTo>
                  <a:cubicBezTo>
                    <a:pt x="216" y="228"/>
                    <a:pt x="215" y="217"/>
                    <a:pt x="222" y="207"/>
                  </a:cubicBezTo>
                  <a:close/>
                  <a:moveTo>
                    <a:pt x="158" y="190"/>
                  </a:moveTo>
                  <a:cubicBezTo>
                    <a:pt x="159" y="188"/>
                    <a:pt x="159" y="186"/>
                    <a:pt x="161" y="185"/>
                  </a:cubicBezTo>
                  <a:cubicBezTo>
                    <a:pt x="164" y="183"/>
                    <a:pt x="168" y="181"/>
                    <a:pt x="171" y="180"/>
                  </a:cubicBezTo>
                  <a:cubicBezTo>
                    <a:pt x="173" y="183"/>
                    <a:pt x="175" y="187"/>
                    <a:pt x="175" y="191"/>
                  </a:cubicBezTo>
                  <a:cubicBezTo>
                    <a:pt x="175" y="203"/>
                    <a:pt x="173" y="215"/>
                    <a:pt x="174" y="228"/>
                  </a:cubicBezTo>
                  <a:cubicBezTo>
                    <a:pt x="176" y="251"/>
                    <a:pt x="186" y="271"/>
                    <a:pt x="205" y="289"/>
                  </a:cubicBezTo>
                  <a:cubicBezTo>
                    <a:pt x="190" y="296"/>
                    <a:pt x="183" y="287"/>
                    <a:pt x="176" y="281"/>
                  </a:cubicBezTo>
                  <a:cubicBezTo>
                    <a:pt x="155" y="263"/>
                    <a:pt x="149" y="209"/>
                    <a:pt x="158" y="190"/>
                  </a:cubicBezTo>
                  <a:close/>
                </a:path>
              </a:pathLst>
            </a:custGeom>
            <a:solidFill>
              <a:srgbClr val="00AA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8" name="Freeform 772">
              <a:extLst>
                <a:ext uri="{FF2B5EF4-FFF2-40B4-BE49-F238E27FC236}">
                  <a16:creationId xmlns:a16="http://schemas.microsoft.com/office/drawing/2014/main" id="{5AC4A18B-D8F8-41BD-909E-174DE8B357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50" y="2751"/>
              <a:ext cx="2021" cy="822"/>
            </a:xfrm>
            <a:custGeom>
              <a:avLst/>
              <a:gdLst>
                <a:gd name="T0" fmla="*/ 205 w 1283"/>
                <a:gd name="T1" fmla="*/ 522 h 523"/>
                <a:gd name="T2" fmla="*/ 334 w 1283"/>
                <a:gd name="T3" fmla="*/ 514 h 523"/>
                <a:gd name="T4" fmla="*/ 451 w 1283"/>
                <a:gd name="T5" fmla="*/ 500 h 523"/>
                <a:gd name="T6" fmla="*/ 517 w 1283"/>
                <a:gd name="T7" fmla="*/ 486 h 523"/>
                <a:gd name="T8" fmla="*/ 770 w 1283"/>
                <a:gd name="T9" fmla="*/ 419 h 523"/>
                <a:gd name="T10" fmla="*/ 1047 w 1283"/>
                <a:gd name="T11" fmla="*/ 275 h 523"/>
                <a:gd name="T12" fmla="*/ 1184 w 1283"/>
                <a:gd name="T13" fmla="*/ 170 h 523"/>
                <a:gd name="T14" fmla="*/ 1242 w 1283"/>
                <a:gd name="T15" fmla="*/ 117 h 523"/>
                <a:gd name="T16" fmla="*/ 1283 w 1283"/>
                <a:gd name="T17" fmla="*/ 67 h 523"/>
                <a:gd name="T18" fmla="*/ 1260 w 1283"/>
                <a:gd name="T19" fmla="*/ 61 h 523"/>
                <a:gd name="T20" fmla="*/ 1185 w 1283"/>
                <a:gd name="T21" fmla="*/ 38 h 523"/>
                <a:gd name="T22" fmla="*/ 1125 w 1283"/>
                <a:gd name="T23" fmla="*/ 24 h 523"/>
                <a:gd name="T24" fmla="*/ 1025 w 1283"/>
                <a:gd name="T25" fmla="*/ 2 h 523"/>
                <a:gd name="T26" fmla="*/ 1006 w 1283"/>
                <a:gd name="T27" fmla="*/ 9 h 523"/>
                <a:gd name="T28" fmla="*/ 885 w 1283"/>
                <a:gd name="T29" fmla="*/ 148 h 523"/>
                <a:gd name="T30" fmla="*/ 798 w 1283"/>
                <a:gd name="T31" fmla="*/ 203 h 523"/>
                <a:gd name="T32" fmla="*/ 717 w 1283"/>
                <a:gd name="T33" fmla="*/ 242 h 523"/>
                <a:gd name="T34" fmla="*/ 512 w 1283"/>
                <a:gd name="T35" fmla="*/ 300 h 523"/>
                <a:gd name="T36" fmla="*/ 387 w 1283"/>
                <a:gd name="T37" fmla="*/ 310 h 523"/>
                <a:gd name="T38" fmla="*/ 258 w 1283"/>
                <a:gd name="T39" fmla="*/ 294 h 523"/>
                <a:gd name="T40" fmla="*/ 205 w 1283"/>
                <a:gd name="T41" fmla="*/ 311 h 523"/>
                <a:gd name="T42" fmla="*/ 194 w 1283"/>
                <a:gd name="T43" fmla="*/ 321 h 523"/>
                <a:gd name="T44" fmla="*/ 121 w 1283"/>
                <a:gd name="T45" fmla="*/ 385 h 523"/>
                <a:gd name="T46" fmla="*/ 11 w 1283"/>
                <a:gd name="T47" fmla="*/ 501 h 523"/>
                <a:gd name="T48" fmla="*/ 0 w 1283"/>
                <a:gd name="T49" fmla="*/ 516 h 523"/>
                <a:gd name="T50" fmla="*/ 15 w 1283"/>
                <a:gd name="T51" fmla="*/ 518 h 523"/>
                <a:gd name="T52" fmla="*/ 147 w 1283"/>
                <a:gd name="T53" fmla="*/ 521 h 523"/>
                <a:gd name="T54" fmla="*/ 205 w 1283"/>
                <a:gd name="T55" fmla="*/ 522 h 523"/>
                <a:gd name="T56" fmla="*/ 1062 w 1283"/>
                <a:gd name="T57" fmla="*/ 107 h 523"/>
                <a:gd name="T58" fmla="*/ 1116 w 1283"/>
                <a:gd name="T59" fmla="*/ 116 h 523"/>
                <a:gd name="T60" fmla="*/ 1124 w 1283"/>
                <a:gd name="T61" fmla="*/ 148 h 523"/>
                <a:gd name="T62" fmla="*/ 1088 w 1283"/>
                <a:gd name="T63" fmla="*/ 168 h 523"/>
                <a:gd name="T64" fmla="*/ 1051 w 1283"/>
                <a:gd name="T65" fmla="*/ 138 h 523"/>
                <a:gd name="T66" fmla="*/ 1062 w 1283"/>
                <a:gd name="T67" fmla="*/ 107 h 523"/>
                <a:gd name="T68" fmla="*/ 888 w 1283"/>
                <a:gd name="T69" fmla="*/ 241 h 523"/>
                <a:gd name="T70" fmla="*/ 937 w 1283"/>
                <a:gd name="T71" fmla="*/ 266 h 523"/>
                <a:gd name="T72" fmla="*/ 914 w 1283"/>
                <a:gd name="T73" fmla="*/ 309 h 523"/>
                <a:gd name="T74" fmla="*/ 862 w 1283"/>
                <a:gd name="T75" fmla="*/ 282 h 523"/>
                <a:gd name="T76" fmla="*/ 888 w 1283"/>
                <a:gd name="T77" fmla="*/ 241 h 523"/>
                <a:gd name="T78" fmla="*/ 635 w 1283"/>
                <a:gd name="T79" fmla="*/ 351 h 523"/>
                <a:gd name="T80" fmla="*/ 676 w 1283"/>
                <a:gd name="T81" fmla="*/ 367 h 523"/>
                <a:gd name="T82" fmla="*/ 657 w 1283"/>
                <a:gd name="T83" fmla="*/ 409 h 523"/>
                <a:gd name="T84" fmla="*/ 613 w 1283"/>
                <a:gd name="T85" fmla="*/ 391 h 523"/>
                <a:gd name="T86" fmla="*/ 635 w 1283"/>
                <a:gd name="T87" fmla="*/ 351 h 523"/>
                <a:gd name="T88" fmla="*/ 361 w 1283"/>
                <a:gd name="T89" fmla="*/ 405 h 523"/>
                <a:gd name="T90" fmla="*/ 368 w 1283"/>
                <a:gd name="T91" fmla="*/ 401 h 523"/>
                <a:gd name="T92" fmla="*/ 413 w 1283"/>
                <a:gd name="T93" fmla="*/ 414 h 523"/>
                <a:gd name="T94" fmla="*/ 391 w 1283"/>
                <a:gd name="T95" fmla="*/ 459 h 523"/>
                <a:gd name="T96" fmla="*/ 355 w 1283"/>
                <a:gd name="T97" fmla="*/ 452 h 523"/>
                <a:gd name="T98" fmla="*/ 361 w 1283"/>
                <a:gd name="T99" fmla="*/ 405 h 523"/>
                <a:gd name="T100" fmla="*/ 170 w 1283"/>
                <a:gd name="T101" fmla="*/ 394 h 523"/>
                <a:gd name="T102" fmla="*/ 213 w 1283"/>
                <a:gd name="T103" fmla="*/ 409 h 523"/>
                <a:gd name="T104" fmla="*/ 196 w 1283"/>
                <a:gd name="T105" fmla="*/ 454 h 523"/>
                <a:gd name="T106" fmla="*/ 148 w 1283"/>
                <a:gd name="T107" fmla="*/ 436 h 523"/>
                <a:gd name="T108" fmla="*/ 170 w 1283"/>
                <a:gd name="T109" fmla="*/ 394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83" h="523">
                  <a:moveTo>
                    <a:pt x="205" y="522"/>
                  </a:moveTo>
                  <a:cubicBezTo>
                    <a:pt x="248" y="520"/>
                    <a:pt x="291" y="518"/>
                    <a:pt x="334" y="514"/>
                  </a:cubicBezTo>
                  <a:cubicBezTo>
                    <a:pt x="373" y="510"/>
                    <a:pt x="412" y="505"/>
                    <a:pt x="451" y="500"/>
                  </a:cubicBezTo>
                  <a:cubicBezTo>
                    <a:pt x="473" y="496"/>
                    <a:pt x="495" y="490"/>
                    <a:pt x="517" y="486"/>
                  </a:cubicBezTo>
                  <a:cubicBezTo>
                    <a:pt x="602" y="467"/>
                    <a:pt x="688" y="449"/>
                    <a:pt x="770" y="419"/>
                  </a:cubicBezTo>
                  <a:cubicBezTo>
                    <a:pt x="869" y="383"/>
                    <a:pt x="962" y="336"/>
                    <a:pt x="1047" y="275"/>
                  </a:cubicBezTo>
                  <a:cubicBezTo>
                    <a:pt x="1094" y="242"/>
                    <a:pt x="1139" y="205"/>
                    <a:pt x="1184" y="170"/>
                  </a:cubicBezTo>
                  <a:cubicBezTo>
                    <a:pt x="1204" y="153"/>
                    <a:pt x="1224" y="135"/>
                    <a:pt x="1242" y="117"/>
                  </a:cubicBezTo>
                  <a:cubicBezTo>
                    <a:pt x="1256" y="102"/>
                    <a:pt x="1268" y="86"/>
                    <a:pt x="1283" y="67"/>
                  </a:cubicBezTo>
                  <a:cubicBezTo>
                    <a:pt x="1272" y="64"/>
                    <a:pt x="1266" y="63"/>
                    <a:pt x="1260" y="61"/>
                  </a:cubicBezTo>
                  <a:cubicBezTo>
                    <a:pt x="1235" y="54"/>
                    <a:pt x="1211" y="45"/>
                    <a:pt x="1185" y="38"/>
                  </a:cubicBezTo>
                  <a:cubicBezTo>
                    <a:pt x="1166" y="33"/>
                    <a:pt x="1145" y="28"/>
                    <a:pt x="1125" y="24"/>
                  </a:cubicBezTo>
                  <a:cubicBezTo>
                    <a:pt x="1092" y="16"/>
                    <a:pt x="1058" y="9"/>
                    <a:pt x="1025" y="2"/>
                  </a:cubicBezTo>
                  <a:cubicBezTo>
                    <a:pt x="1017" y="0"/>
                    <a:pt x="1011" y="0"/>
                    <a:pt x="1006" y="9"/>
                  </a:cubicBezTo>
                  <a:cubicBezTo>
                    <a:pt x="977" y="65"/>
                    <a:pt x="933" y="109"/>
                    <a:pt x="885" y="148"/>
                  </a:cubicBezTo>
                  <a:cubicBezTo>
                    <a:pt x="858" y="169"/>
                    <a:pt x="828" y="186"/>
                    <a:pt x="798" y="203"/>
                  </a:cubicBezTo>
                  <a:cubicBezTo>
                    <a:pt x="772" y="218"/>
                    <a:pt x="745" y="232"/>
                    <a:pt x="717" y="242"/>
                  </a:cubicBezTo>
                  <a:cubicBezTo>
                    <a:pt x="651" y="267"/>
                    <a:pt x="584" y="292"/>
                    <a:pt x="512" y="300"/>
                  </a:cubicBezTo>
                  <a:cubicBezTo>
                    <a:pt x="471" y="305"/>
                    <a:pt x="429" y="310"/>
                    <a:pt x="387" y="310"/>
                  </a:cubicBezTo>
                  <a:cubicBezTo>
                    <a:pt x="344" y="310"/>
                    <a:pt x="300" y="306"/>
                    <a:pt x="258" y="294"/>
                  </a:cubicBezTo>
                  <a:cubicBezTo>
                    <a:pt x="237" y="289"/>
                    <a:pt x="217" y="289"/>
                    <a:pt x="205" y="311"/>
                  </a:cubicBezTo>
                  <a:cubicBezTo>
                    <a:pt x="202" y="315"/>
                    <a:pt x="198" y="318"/>
                    <a:pt x="194" y="321"/>
                  </a:cubicBezTo>
                  <a:cubicBezTo>
                    <a:pt x="169" y="343"/>
                    <a:pt x="144" y="362"/>
                    <a:pt x="121" y="385"/>
                  </a:cubicBezTo>
                  <a:cubicBezTo>
                    <a:pt x="83" y="423"/>
                    <a:pt x="48" y="462"/>
                    <a:pt x="11" y="501"/>
                  </a:cubicBezTo>
                  <a:cubicBezTo>
                    <a:pt x="8" y="505"/>
                    <a:pt x="5" y="510"/>
                    <a:pt x="0" y="516"/>
                  </a:cubicBezTo>
                  <a:cubicBezTo>
                    <a:pt x="7" y="517"/>
                    <a:pt x="11" y="518"/>
                    <a:pt x="15" y="518"/>
                  </a:cubicBezTo>
                  <a:cubicBezTo>
                    <a:pt x="59" y="519"/>
                    <a:pt x="103" y="520"/>
                    <a:pt x="147" y="521"/>
                  </a:cubicBezTo>
                  <a:cubicBezTo>
                    <a:pt x="167" y="521"/>
                    <a:pt x="186" y="523"/>
                    <a:pt x="205" y="522"/>
                  </a:cubicBezTo>
                  <a:close/>
                  <a:moveTo>
                    <a:pt x="1062" y="107"/>
                  </a:moveTo>
                  <a:cubicBezTo>
                    <a:pt x="1075" y="100"/>
                    <a:pt x="1106" y="105"/>
                    <a:pt x="1116" y="116"/>
                  </a:cubicBezTo>
                  <a:cubicBezTo>
                    <a:pt x="1126" y="126"/>
                    <a:pt x="1129" y="137"/>
                    <a:pt x="1124" y="148"/>
                  </a:cubicBezTo>
                  <a:cubicBezTo>
                    <a:pt x="1118" y="162"/>
                    <a:pt x="1103" y="170"/>
                    <a:pt x="1088" y="168"/>
                  </a:cubicBezTo>
                  <a:cubicBezTo>
                    <a:pt x="1070" y="166"/>
                    <a:pt x="1058" y="156"/>
                    <a:pt x="1051" y="138"/>
                  </a:cubicBezTo>
                  <a:cubicBezTo>
                    <a:pt x="1046" y="123"/>
                    <a:pt x="1049" y="114"/>
                    <a:pt x="1062" y="107"/>
                  </a:cubicBezTo>
                  <a:close/>
                  <a:moveTo>
                    <a:pt x="888" y="241"/>
                  </a:moveTo>
                  <a:cubicBezTo>
                    <a:pt x="906" y="235"/>
                    <a:pt x="931" y="248"/>
                    <a:pt x="937" y="266"/>
                  </a:cubicBezTo>
                  <a:cubicBezTo>
                    <a:pt x="941" y="279"/>
                    <a:pt x="927" y="305"/>
                    <a:pt x="914" y="309"/>
                  </a:cubicBezTo>
                  <a:cubicBezTo>
                    <a:pt x="895" y="315"/>
                    <a:pt x="868" y="301"/>
                    <a:pt x="862" y="282"/>
                  </a:cubicBezTo>
                  <a:cubicBezTo>
                    <a:pt x="855" y="264"/>
                    <a:pt x="865" y="249"/>
                    <a:pt x="888" y="241"/>
                  </a:cubicBezTo>
                  <a:close/>
                  <a:moveTo>
                    <a:pt x="635" y="351"/>
                  </a:moveTo>
                  <a:cubicBezTo>
                    <a:pt x="652" y="345"/>
                    <a:pt x="671" y="352"/>
                    <a:pt x="676" y="367"/>
                  </a:cubicBezTo>
                  <a:cubicBezTo>
                    <a:pt x="681" y="382"/>
                    <a:pt x="671" y="404"/>
                    <a:pt x="657" y="409"/>
                  </a:cubicBezTo>
                  <a:cubicBezTo>
                    <a:pt x="640" y="416"/>
                    <a:pt x="619" y="407"/>
                    <a:pt x="613" y="391"/>
                  </a:cubicBezTo>
                  <a:cubicBezTo>
                    <a:pt x="607" y="376"/>
                    <a:pt x="618" y="358"/>
                    <a:pt x="635" y="351"/>
                  </a:cubicBezTo>
                  <a:close/>
                  <a:moveTo>
                    <a:pt x="361" y="405"/>
                  </a:moveTo>
                  <a:cubicBezTo>
                    <a:pt x="363" y="403"/>
                    <a:pt x="366" y="402"/>
                    <a:pt x="368" y="401"/>
                  </a:cubicBezTo>
                  <a:cubicBezTo>
                    <a:pt x="386" y="393"/>
                    <a:pt x="407" y="399"/>
                    <a:pt x="413" y="414"/>
                  </a:cubicBezTo>
                  <a:cubicBezTo>
                    <a:pt x="419" y="430"/>
                    <a:pt x="409" y="451"/>
                    <a:pt x="391" y="459"/>
                  </a:cubicBezTo>
                  <a:cubicBezTo>
                    <a:pt x="380" y="463"/>
                    <a:pt x="363" y="460"/>
                    <a:pt x="355" y="452"/>
                  </a:cubicBezTo>
                  <a:cubicBezTo>
                    <a:pt x="338" y="435"/>
                    <a:pt x="340" y="416"/>
                    <a:pt x="361" y="405"/>
                  </a:cubicBezTo>
                  <a:close/>
                  <a:moveTo>
                    <a:pt x="170" y="394"/>
                  </a:moveTo>
                  <a:cubicBezTo>
                    <a:pt x="188" y="388"/>
                    <a:pt x="207" y="394"/>
                    <a:pt x="213" y="409"/>
                  </a:cubicBezTo>
                  <a:cubicBezTo>
                    <a:pt x="219" y="423"/>
                    <a:pt x="209" y="449"/>
                    <a:pt x="196" y="454"/>
                  </a:cubicBezTo>
                  <a:cubicBezTo>
                    <a:pt x="179" y="462"/>
                    <a:pt x="154" y="452"/>
                    <a:pt x="148" y="436"/>
                  </a:cubicBezTo>
                  <a:cubicBezTo>
                    <a:pt x="141" y="421"/>
                    <a:pt x="151" y="401"/>
                    <a:pt x="170" y="394"/>
                  </a:cubicBezTo>
                  <a:close/>
                </a:path>
              </a:pathLst>
            </a:custGeom>
            <a:solidFill>
              <a:srgbClr val="F08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9" name="Freeform 773">
              <a:extLst>
                <a:ext uri="{FF2B5EF4-FFF2-40B4-BE49-F238E27FC236}">
                  <a16:creationId xmlns:a16="http://schemas.microsoft.com/office/drawing/2014/main" id="{1D76ED8A-7E44-43C0-9E54-C1A3EADE9B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" y="2895"/>
              <a:ext cx="2005" cy="884"/>
            </a:xfrm>
            <a:custGeom>
              <a:avLst/>
              <a:gdLst>
                <a:gd name="T0" fmla="*/ 1259 w 1273"/>
                <a:gd name="T1" fmla="*/ 9 h 562"/>
                <a:gd name="T2" fmla="*/ 1233 w 1273"/>
                <a:gd name="T3" fmla="*/ 38 h 562"/>
                <a:gd name="T4" fmla="*/ 1139 w 1273"/>
                <a:gd name="T5" fmla="*/ 118 h 562"/>
                <a:gd name="T6" fmla="*/ 958 w 1273"/>
                <a:gd name="T7" fmla="*/ 249 h 562"/>
                <a:gd name="T8" fmla="*/ 697 w 1273"/>
                <a:gd name="T9" fmla="*/ 366 h 562"/>
                <a:gd name="T10" fmla="*/ 499 w 1273"/>
                <a:gd name="T11" fmla="*/ 414 h 562"/>
                <a:gd name="T12" fmla="*/ 387 w 1273"/>
                <a:gd name="T13" fmla="*/ 436 h 562"/>
                <a:gd name="T14" fmla="*/ 302 w 1273"/>
                <a:gd name="T15" fmla="*/ 443 h 562"/>
                <a:gd name="T16" fmla="*/ 51 w 1273"/>
                <a:gd name="T17" fmla="*/ 447 h 562"/>
                <a:gd name="T18" fmla="*/ 1 w 1273"/>
                <a:gd name="T19" fmla="*/ 448 h 562"/>
                <a:gd name="T20" fmla="*/ 0 w 1273"/>
                <a:gd name="T21" fmla="*/ 452 h 562"/>
                <a:gd name="T22" fmla="*/ 40 w 1273"/>
                <a:gd name="T23" fmla="*/ 472 h 562"/>
                <a:gd name="T24" fmla="*/ 150 w 1273"/>
                <a:gd name="T25" fmla="*/ 520 h 562"/>
                <a:gd name="T26" fmla="*/ 355 w 1273"/>
                <a:gd name="T27" fmla="*/ 558 h 562"/>
                <a:gd name="T28" fmla="*/ 668 w 1273"/>
                <a:gd name="T29" fmla="*/ 520 h 562"/>
                <a:gd name="T30" fmla="*/ 878 w 1273"/>
                <a:gd name="T31" fmla="*/ 440 h 562"/>
                <a:gd name="T32" fmla="*/ 1030 w 1273"/>
                <a:gd name="T33" fmla="*/ 342 h 562"/>
                <a:gd name="T34" fmla="*/ 1106 w 1273"/>
                <a:gd name="T35" fmla="*/ 272 h 562"/>
                <a:gd name="T36" fmla="*/ 1166 w 1273"/>
                <a:gd name="T37" fmla="*/ 200 h 562"/>
                <a:gd name="T38" fmla="*/ 1265 w 1273"/>
                <a:gd name="T39" fmla="*/ 30 h 562"/>
                <a:gd name="T40" fmla="*/ 1273 w 1273"/>
                <a:gd name="T41" fmla="*/ 2 h 562"/>
                <a:gd name="T42" fmla="*/ 1270 w 1273"/>
                <a:gd name="T43" fmla="*/ 0 h 562"/>
                <a:gd name="T44" fmla="*/ 1259 w 1273"/>
                <a:gd name="T45" fmla="*/ 9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3" h="562">
                  <a:moveTo>
                    <a:pt x="1259" y="9"/>
                  </a:moveTo>
                  <a:cubicBezTo>
                    <a:pt x="1250" y="19"/>
                    <a:pt x="1243" y="30"/>
                    <a:pt x="1233" y="38"/>
                  </a:cubicBezTo>
                  <a:cubicBezTo>
                    <a:pt x="1202" y="66"/>
                    <a:pt x="1170" y="92"/>
                    <a:pt x="1139" y="118"/>
                  </a:cubicBezTo>
                  <a:cubicBezTo>
                    <a:pt x="1082" y="166"/>
                    <a:pt x="1021" y="209"/>
                    <a:pt x="958" y="249"/>
                  </a:cubicBezTo>
                  <a:cubicBezTo>
                    <a:pt x="877" y="300"/>
                    <a:pt x="789" y="337"/>
                    <a:pt x="697" y="366"/>
                  </a:cubicBezTo>
                  <a:cubicBezTo>
                    <a:pt x="633" y="386"/>
                    <a:pt x="566" y="399"/>
                    <a:pt x="499" y="414"/>
                  </a:cubicBezTo>
                  <a:cubicBezTo>
                    <a:pt x="462" y="422"/>
                    <a:pt x="425" y="430"/>
                    <a:pt x="387" y="436"/>
                  </a:cubicBezTo>
                  <a:cubicBezTo>
                    <a:pt x="359" y="440"/>
                    <a:pt x="330" y="440"/>
                    <a:pt x="302" y="443"/>
                  </a:cubicBezTo>
                  <a:cubicBezTo>
                    <a:pt x="218" y="453"/>
                    <a:pt x="135" y="447"/>
                    <a:pt x="51" y="447"/>
                  </a:cubicBezTo>
                  <a:cubicBezTo>
                    <a:pt x="34" y="447"/>
                    <a:pt x="18" y="448"/>
                    <a:pt x="1" y="448"/>
                  </a:cubicBezTo>
                  <a:cubicBezTo>
                    <a:pt x="1" y="450"/>
                    <a:pt x="0" y="451"/>
                    <a:pt x="0" y="452"/>
                  </a:cubicBezTo>
                  <a:cubicBezTo>
                    <a:pt x="14" y="459"/>
                    <a:pt x="27" y="466"/>
                    <a:pt x="40" y="472"/>
                  </a:cubicBezTo>
                  <a:cubicBezTo>
                    <a:pt x="76" y="489"/>
                    <a:pt x="113" y="506"/>
                    <a:pt x="150" y="520"/>
                  </a:cubicBezTo>
                  <a:cubicBezTo>
                    <a:pt x="216" y="546"/>
                    <a:pt x="284" y="555"/>
                    <a:pt x="355" y="558"/>
                  </a:cubicBezTo>
                  <a:cubicBezTo>
                    <a:pt x="462" y="562"/>
                    <a:pt x="565" y="545"/>
                    <a:pt x="668" y="520"/>
                  </a:cubicBezTo>
                  <a:cubicBezTo>
                    <a:pt x="741" y="502"/>
                    <a:pt x="812" y="477"/>
                    <a:pt x="878" y="440"/>
                  </a:cubicBezTo>
                  <a:cubicBezTo>
                    <a:pt x="930" y="410"/>
                    <a:pt x="981" y="377"/>
                    <a:pt x="1030" y="342"/>
                  </a:cubicBezTo>
                  <a:cubicBezTo>
                    <a:pt x="1058" y="322"/>
                    <a:pt x="1082" y="297"/>
                    <a:pt x="1106" y="272"/>
                  </a:cubicBezTo>
                  <a:cubicBezTo>
                    <a:pt x="1127" y="250"/>
                    <a:pt x="1146" y="225"/>
                    <a:pt x="1166" y="200"/>
                  </a:cubicBezTo>
                  <a:cubicBezTo>
                    <a:pt x="1208" y="149"/>
                    <a:pt x="1243" y="93"/>
                    <a:pt x="1265" y="30"/>
                  </a:cubicBezTo>
                  <a:cubicBezTo>
                    <a:pt x="1269" y="21"/>
                    <a:pt x="1270" y="11"/>
                    <a:pt x="1273" y="2"/>
                  </a:cubicBezTo>
                  <a:cubicBezTo>
                    <a:pt x="1272" y="1"/>
                    <a:pt x="1271" y="1"/>
                    <a:pt x="1270" y="0"/>
                  </a:cubicBezTo>
                  <a:cubicBezTo>
                    <a:pt x="1266" y="3"/>
                    <a:pt x="1263" y="6"/>
                    <a:pt x="1259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0" name="Freeform 774">
              <a:extLst>
                <a:ext uri="{FF2B5EF4-FFF2-40B4-BE49-F238E27FC236}">
                  <a16:creationId xmlns:a16="http://schemas.microsoft.com/office/drawing/2014/main" id="{7C40FBF5-64E9-4FF5-9A44-29FC7CB588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29" y="2204"/>
              <a:ext cx="658" cy="509"/>
            </a:xfrm>
            <a:custGeom>
              <a:avLst/>
              <a:gdLst>
                <a:gd name="T0" fmla="*/ 283 w 418"/>
                <a:gd name="T1" fmla="*/ 8 h 324"/>
                <a:gd name="T2" fmla="*/ 279 w 418"/>
                <a:gd name="T3" fmla="*/ 9 h 324"/>
                <a:gd name="T4" fmla="*/ 100 w 418"/>
                <a:gd name="T5" fmla="*/ 62 h 324"/>
                <a:gd name="T6" fmla="*/ 13 w 418"/>
                <a:gd name="T7" fmla="*/ 124 h 324"/>
                <a:gd name="T8" fmla="*/ 2 w 418"/>
                <a:gd name="T9" fmla="*/ 151 h 324"/>
                <a:gd name="T10" fmla="*/ 45 w 418"/>
                <a:gd name="T11" fmla="*/ 311 h 324"/>
                <a:gd name="T12" fmla="*/ 65 w 418"/>
                <a:gd name="T13" fmla="*/ 322 h 324"/>
                <a:gd name="T14" fmla="*/ 189 w 418"/>
                <a:gd name="T15" fmla="*/ 310 h 324"/>
                <a:gd name="T16" fmla="*/ 253 w 418"/>
                <a:gd name="T17" fmla="*/ 287 h 324"/>
                <a:gd name="T18" fmla="*/ 253 w 418"/>
                <a:gd name="T19" fmla="*/ 287 h 324"/>
                <a:gd name="T20" fmla="*/ 312 w 418"/>
                <a:gd name="T21" fmla="*/ 265 h 324"/>
                <a:gd name="T22" fmla="*/ 406 w 418"/>
                <a:gd name="T23" fmla="*/ 207 h 324"/>
                <a:gd name="T24" fmla="*/ 417 w 418"/>
                <a:gd name="T25" fmla="*/ 177 h 324"/>
                <a:gd name="T26" fmla="*/ 382 w 418"/>
                <a:gd name="T27" fmla="*/ 58 h 324"/>
                <a:gd name="T28" fmla="*/ 283 w 418"/>
                <a:gd name="T29" fmla="*/ 8 h 324"/>
                <a:gd name="T30" fmla="*/ 44 w 418"/>
                <a:gd name="T31" fmla="*/ 212 h 324"/>
                <a:gd name="T32" fmla="*/ 47 w 418"/>
                <a:gd name="T33" fmla="*/ 195 h 324"/>
                <a:gd name="T34" fmla="*/ 77 w 418"/>
                <a:gd name="T35" fmla="*/ 203 h 324"/>
                <a:gd name="T36" fmla="*/ 68 w 418"/>
                <a:gd name="T37" fmla="*/ 219 h 324"/>
                <a:gd name="T38" fmla="*/ 44 w 418"/>
                <a:gd name="T39" fmla="*/ 212 h 324"/>
                <a:gd name="T40" fmla="*/ 122 w 418"/>
                <a:gd name="T41" fmla="*/ 300 h 324"/>
                <a:gd name="T42" fmla="*/ 71 w 418"/>
                <a:gd name="T43" fmla="*/ 277 h 324"/>
                <a:gd name="T44" fmla="*/ 92 w 418"/>
                <a:gd name="T45" fmla="*/ 231 h 324"/>
                <a:gd name="T46" fmla="*/ 145 w 418"/>
                <a:gd name="T47" fmla="*/ 253 h 324"/>
                <a:gd name="T48" fmla="*/ 122 w 418"/>
                <a:gd name="T49" fmla="*/ 300 h 324"/>
                <a:gd name="T50" fmla="*/ 282 w 418"/>
                <a:gd name="T51" fmla="*/ 210 h 324"/>
                <a:gd name="T52" fmla="*/ 250 w 418"/>
                <a:gd name="T53" fmla="*/ 246 h 324"/>
                <a:gd name="T54" fmla="*/ 198 w 418"/>
                <a:gd name="T55" fmla="*/ 231 h 324"/>
                <a:gd name="T56" fmla="*/ 202 w 418"/>
                <a:gd name="T57" fmla="*/ 196 h 324"/>
                <a:gd name="T58" fmla="*/ 227 w 418"/>
                <a:gd name="T59" fmla="*/ 181 h 324"/>
                <a:gd name="T60" fmla="*/ 250 w 418"/>
                <a:gd name="T61" fmla="*/ 176 h 324"/>
                <a:gd name="T62" fmla="*/ 282 w 418"/>
                <a:gd name="T63" fmla="*/ 210 h 324"/>
                <a:gd name="T64" fmla="*/ 337 w 418"/>
                <a:gd name="T65" fmla="*/ 97 h 324"/>
                <a:gd name="T66" fmla="*/ 360 w 418"/>
                <a:gd name="T67" fmla="*/ 106 h 324"/>
                <a:gd name="T68" fmla="*/ 355 w 418"/>
                <a:gd name="T69" fmla="*/ 119 h 324"/>
                <a:gd name="T70" fmla="*/ 329 w 418"/>
                <a:gd name="T71" fmla="*/ 113 h 324"/>
                <a:gd name="T72" fmla="*/ 337 w 418"/>
                <a:gd name="T73" fmla="*/ 97 h 324"/>
                <a:gd name="T74" fmla="*/ 376 w 418"/>
                <a:gd name="T75" fmla="*/ 210 h 324"/>
                <a:gd name="T76" fmla="*/ 332 w 418"/>
                <a:gd name="T77" fmla="*/ 192 h 324"/>
                <a:gd name="T78" fmla="*/ 362 w 418"/>
                <a:gd name="T79" fmla="*/ 137 h 324"/>
                <a:gd name="T80" fmla="*/ 404 w 418"/>
                <a:gd name="T81" fmla="*/ 158 h 324"/>
                <a:gd name="T82" fmla="*/ 376 w 418"/>
                <a:gd name="T83" fmla="*/ 21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8" h="324">
                  <a:moveTo>
                    <a:pt x="283" y="8"/>
                  </a:moveTo>
                  <a:cubicBezTo>
                    <a:pt x="282" y="8"/>
                    <a:pt x="281" y="9"/>
                    <a:pt x="279" y="9"/>
                  </a:cubicBezTo>
                  <a:cubicBezTo>
                    <a:pt x="218" y="20"/>
                    <a:pt x="158" y="38"/>
                    <a:pt x="100" y="62"/>
                  </a:cubicBezTo>
                  <a:cubicBezTo>
                    <a:pt x="67" y="76"/>
                    <a:pt x="35" y="94"/>
                    <a:pt x="13" y="124"/>
                  </a:cubicBezTo>
                  <a:cubicBezTo>
                    <a:pt x="7" y="132"/>
                    <a:pt x="2" y="142"/>
                    <a:pt x="2" y="151"/>
                  </a:cubicBezTo>
                  <a:cubicBezTo>
                    <a:pt x="0" y="209"/>
                    <a:pt x="15" y="262"/>
                    <a:pt x="45" y="311"/>
                  </a:cubicBezTo>
                  <a:cubicBezTo>
                    <a:pt x="50" y="319"/>
                    <a:pt x="57" y="321"/>
                    <a:pt x="65" y="322"/>
                  </a:cubicBezTo>
                  <a:cubicBezTo>
                    <a:pt x="107" y="324"/>
                    <a:pt x="149" y="324"/>
                    <a:pt x="189" y="310"/>
                  </a:cubicBezTo>
                  <a:cubicBezTo>
                    <a:pt x="211" y="302"/>
                    <a:pt x="231" y="294"/>
                    <a:pt x="253" y="287"/>
                  </a:cubicBezTo>
                  <a:cubicBezTo>
                    <a:pt x="253" y="287"/>
                    <a:pt x="253" y="287"/>
                    <a:pt x="253" y="287"/>
                  </a:cubicBezTo>
                  <a:cubicBezTo>
                    <a:pt x="273" y="280"/>
                    <a:pt x="293" y="274"/>
                    <a:pt x="312" y="265"/>
                  </a:cubicBezTo>
                  <a:cubicBezTo>
                    <a:pt x="346" y="249"/>
                    <a:pt x="378" y="232"/>
                    <a:pt x="406" y="207"/>
                  </a:cubicBezTo>
                  <a:cubicBezTo>
                    <a:pt x="414" y="198"/>
                    <a:pt x="418" y="189"/>
                    <a:pt x="417" y="177"/>
                  </a:cubicBezTo>
                  <a:cubicBezTo>
                    <a:pt x="415" y="134"/>
                    <a:pt x="404" y="95"/>
                    <a:pt x="382" y="58"/>
                  </a:cubicBezTo>
                  <a:cubicBezTo>
                    <a:pt x="356" y="13"/>
                    <a:pt x="334" y="0"/>
                    <a:pt x="283" y="8"/>
                  </a:cubicBezTo>
                  <a:close/>
                  <a:moveTo>
                    <a:pt x="44" y="212"/>
                  </a:moveTo>
                  <a:cubicBezTo>
                    <a:pt x="43" y="206"/>
                    <a:pt x="46" y="199"/>
                    <a:pt x="47" y="195"/>
                  </a:cubicBezTo>
                  <a:cubicBezTo>
                    <a:pt x="59" y="190"/>
                    <a:pt x="74" y="196"/>
                    <a:pt x="77" y="203"/>
                  </a:cubicBezTo>
                  <a:cubicBezTo>
                    <a:pt x="80" y="212"/>
                    <a:pt x="75" y="216"/>
                    <a:pt x="68" y="219"/>
                  </a:cubicBezTo>
                  <a:cubicBezTo>
                    <a:pt x="59" y="223"/>
                    <a:pt x="45" y="220"/>
                    <a:pt x="44" y="212"/>
                  </a:cubicBezTo>
                  <a:close/>
                  <a:moveTo>
                    <a:pt x="122" y="300"/>
                  </a:moveTo>
                  <a:cubicBezTo>
                    <a:pt x="100" y="308"/>
                    <a:pt x="77" y="298"/>
                    <a:pt x="71" y="277"/>
                  </a:cubicBezTo>
                  <a:cubicBezTo>
                    <a:pt x="65" y="259"/>
                    <a:pt x="75" y="238"/>
                    <a:pt x="92" y="231"/>
                  </a:cubicBezTo>
                  <a:cubicBezTo>
                    <a:pt x="114" y="223"/>
                    <a:pt x="137" y="233"/>
                    <a:pt x="145" y="253"/>
                  </a:cubicBezTo>
                  <a:cubicBezTo>
                    <a:pt x="151" y="270"/>
                    <a:pt x="139" y="293"/>
                    <a:pt x="122" y="300"/>
                  </a:cubicBezTo>
                  <a:close/>
                  <a:moveTo>
                    <a:pt x="282" y="210"/>
                  </a:moveTo>
                  <a:cubicBezTo>
                    <a:pt x="280" y="230"/>
                    <a:pt x="268" y="241"/>
                    <a:pt x="250" y="246"/>
                  </a:cubicBezTo>
                  <a:cubicBezTo>
                    <a:pt x="230" y="251"/>
                    <a:pt x="212" y="246"/>
                    <a:pt x="198" y="231"/>
                  </a:cubicBezTo>
                  <a:cubicBezTo>
                    <a:pt x="187" y="220"/>
                    <a:pt x="189" y="206"/>
                    <a:pt x="202" y="196"/>
                  </a:cubicBezTo>
                  <a:cubicBezTo>
                    <a:pt x="210" y="190"/>
                    <a:pt x="219" y="185"/>
                    <a:pt x="227" y="181"/>
                  </a:cubicBezTo>
                  <a:cubicBezTo>
                    <a:pt x="235" y="179"/>
                    <a:pt x="242" y="177"/>
                    <a:pt x="250" y="176"/>
                  </a:cubicBezTo>
                  <a:cubicBezTo>
                    <a:pt x="271" y="173"/>
                    <a:pt x="285" y="189"/>
                    <a:pt x="282" y="210"/>
                  </a:cubicBezTo>
                  <a:close/>
                  <a:moveTo>
                    <a:pt x="337" y="97"/>
                  </a:moveTo>
                  <a:cubicBezTo>
                    <a:pt x="345" y="93"/>
                    <a:pt x="359" y="98"/>
                    <a:pt x="360" y="106"/>
                  </a:cubicBezTo>
                  <a:cubicBezTo>
                    <a:pt x="360" y="111"/>
                    <a:pt x="356" y="116"/>
                    <a:pt x="355" y="119"/>
                  </a:cubicBezTo>
                  <a:cubicBezTo>
                    <a:pt x="342" y="124"/>
                    <a:pt x="332" y="121"/>
                    <a:pt x="329" y="113"/>
                  </a:cubicBezTo>
                  <a:cubicBezTo>
                    <a:pt x="327" y="106"/>
                    <a:pt x="329" y="100"/>
                    <a:pt x="337" y="97"/>
                  </a:cubicBezTo>
                  <a:close/>
                  <a:moveTo>
                    <a:pt x="376" y="210"/>
                  </a:moveTo>
                  <a:cubicBezTo>
                    <a:pt x="362" y="217"/>
                    <a:pt x="337" y="206"/>
                    <a:pt x="332" y="192"/>
                  </a:cubicBezTo>
                  <a:cubicBezTo>
                    <a:pt x="324" y="170"/>
                    <a:pt x="337" y="147"/>
                    <a:pt x="362" y="137"/>
                  </a:cubicBezTo>
                  <a:cubicBezTo>
                    <a:pt x="379" y="130"/>
                    <a:pt x="396" y="139"/>
                    <a:pt x="404" y="158"/>
                  </a:cubicBezTo>
                  <a:cubicBezTo>
                    <a:pt x="414" y="182"/>
                    <a:pt x="398" y="198"/>
                    <a:pt x="376" y="210"/>
                  </a:cubicBezTo>
                  <a:close/>
                </a:path>
              </a:pathLst>
            </a:custGeom>
            <a:solidFill>
              <a:srgbClr val="FA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1" name="Freeform 775">
              <a:extLst>
                <a:ext uri="{FF2B5EF4-FFF2-40B4-BE49-F238E27FC236}">
                  <a16:creationId xmlns:a16="http://schemas.microsoft.com/office/drawing/2014/main" id="{23DD59F2-72D0-4CB4-8AEA-D73320EF8F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8" y="2592"/>
              <a:ext cx="741" cy="451"/>
            </a:xfrm>
            <a:custGeom>
              <a:avLst/>
              <a:gdLst>
                <a:gd name="T0" fmla="*/ 41 w 470"/>
                <a:gd name="T1" fmla="*/ 284 h 287"/>
                <a:gd name="T2" fmla="*/ 103 w 470"/>
                <a:gd name="T3" fmla="*/ 283 h 287"/>
                <a:gd name="T4" fmla="*/ 227 w 470"/>
                <a:gd name="T5" fmla="*/ 257 h 287"/>
                <a:gd name="T6" fmla="*/ 421 w 470"/>
                <a:gd name="T7" fmla="*/ 161 h 287"/>
                <a:gd name="T8" fmla="*/ 462 w 470"/>
                <a:gd name="T9" fmla="*/ 125 h 287"/>
                <a:gd name="T10" fmla="*/ 463 w 470"/>
                <a:gd name="T11" fmla="*/ 102 h 287"/>
                <a:gd name="T12" fmla="*/ 445 w 470"/>
                <a:gd name="T13" fmla="*/ 74 h 287"/>
                <a:gd name="T14" fmla="*/ 409 w 470"/>
                <a:gd name="T15" fmla="*/ 10 h 287"/>
                <a:gd name="T16" fmla="*/ 390 w 470"/>
                <a:gd name="T17" fmla="*/ 7 h 287"/>
                <a:gd name="T18" fmla="*/ 342 w 470"/>
                <a:gd name="T19" fmla="*/ 39 h 287"/>
                <a:gd name="T20" fmla="*/ 242 w 470"/>
                <a:gd name="T21" fmla="*/ 86 h 287"/>
                <a:gd name="T22" fmla="*/ 20 w 470"/>
                <a:gd name="T23" fmla="*/ 127 h 287"/>
                <a:gd name="T24" fmla="*/ 3 w 470"/>
                <a:gd name="T25" fmla="*/ 144 h 287"/>
                <a:gd name="T26" fmla="*/ 26 w 470"/>
                <a:gd name="T27" fmla="*/ 271 h 287"/>
                <a:gd name="T28" fmla="*/ 41 w 470"/>
                <a:gd name="T29" fmla="*/ 28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0" h="287">
                  <a:moveTo>
                    <a:pt x="41" y="284"/>
                  </a:moveTo>
                  <a:cubicBezTo>
                    <a:pt x="62" y="284"/>
                    <a:pt x="83" y="287"/>
                    <a:pt x="103" y="283"/>
                  </a:cubicBezTo>
                  <a:cubicBezTo>
                    <a:pt x="153" y="274"/>
                    <a:pt x="202" y="263"/>
                    <a:pt x="227" y="257"/>
                  </a:cubicBezTo>
                  <a:cubicBezTo>
                    <a:pt x="311" y="227"/>
                    <a:pt x="369" y="199"/>
                    <a:pt x="421" y="161"/>
                  </a:cubicBezTo>
                  <a:cubicBezTo>
                    <a:pt x="436" y="150"/>
                    <a:pt x="448" y="137"/>
                    <a:pt x="462" y="125"/>
                  </a:cubicBezTo>
                  <a:cubicBezTo>
                    <a:pt x="470" y="118"/>
                    <a:pt x="469" y="110"/>
                    <a:pt x="463" y="102"/>
                  </a:cubicBezTo>
                  <a:cubicBezTo>
                    <a:pt x="456" y="93"/>
                    <a:pt x="451" y="84"/>
                    <a:pt x="445" y="74"/>
                  </a:cubicBezTo>
                  <a:cubicBezTo>
                    <a:pt x="433" y="53"/>
                    <a:pt x="422" y="31"/>
                    <a:pt x="409" y="10"/>
                  </a:cubicBezTo>
                  <a:cubicBezTo>
                    <a:pt x="405" y="2"/>
                    <a:pt x="399" y="0"/>
                    <a:pt x="390" y="7"/>
                  </a:cubicBezTo>
                  <a:cubicBezTo>
                    <a:pt x="375" y="19"/>
                    <a:pt x="359" y="31"/>
                    <a:pt x="342" y="39"/>
                  </a:cubicBezTo>
                  <a:cubicBezTo>
                    <a:pt x="310" y="56"/>
                    <a:pt x="276" y="72"/>
                    <a:pt x="242" y="86"/>
                  </a:cubicBezTo>
                  <a:cubicBezTo>
                    <a:pt x="171" y="115"/>
                    <a:pt x="98" y="132"/>
                    <a:pt x="20" y="127"/>
                  </a:cubicBezTo>
                  <a:cubicBezTo>
                    <a:pt x="2" y="125"/>
                    <a:pt x="0" y="126"/>
                    <a:pt x="3" y="144"/>
                  </a:cubicBezTo>
                  <a:cubicBezTo>
                    <a:pt x="10" y="186"/>
                    <a:pt x="19" y="228"/>
                    <a:pt x="26" y="271"/>
                  </a:cubicBezTo>
                  <a:cubicBezTo>
                    <a:pt x="28" y="279"/>
                    <a:pt x="33" y="284"/>
                    <a:pt x="41" y="284"/>
                  </a:cubicBezTo>
                  <a:close/>
                </a:path>
              </a:pathLst>
            </a:custGeom>
            <a:solidFill>
              <a:srgbClr val="F08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2" name="Freeform 776">
              <a:extLst>
                <a:ext uri="{FF2B5EF4-FFF2-40B4-BE49-F238E27FC236}">
                  <a16:creationId xmlns:a16="http://schemas.microsoft.com/office/drawing/2014/main" id="{C4D12CFA-525F-42B0-A617-6818D5D1E6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7" y="2078"/>
              <a:ext cx="762" cy="619"/>
            </a:xfrm>
            <a:custGeom>
              <a:avLst/>
              <a:gdLst>
                <a:gd name="T0" fmla="*/ 118 w 484"/>
                <a:gd name="T1" fmla="*/ 67 h 394"/>
                <a:gd name="T2" fmla="*/ 34 w 484"/>
                <a:gd name="T3" fmla="*/ 142 h 394"/>
                <a:gd name="T4" fmla="*/ 20 w 484"/>
                <a:gd name="T5" fmla="*/ 274 h 394"/>
                <a:gd name="T6" fmla="*/ 74 w 484"/>
                <a:gd name="T7" fmla="*/ 381 h 394"/>
                <a:gd name="T8" fmla="*/ 83 w 484"/>
                <a:gd name="T9" fmla="*/ 394 h 394"/>
                <a:gd name="T10" fmla="*/ 87 w 484"/>
                <a:gd name="T11" fmla="*/ 392 h 394"/>
                <a:gd name="T12" fmla="*/ 79 w 484"/>
                <a:gd name="T13" fmla="*/ 377 h 394"/>
                <a:gd name="T14" fmla="*/ 45 w 484"/>
                <a:gd name="T15" fmla="*/ 274 h 394"/>
                <a:gd name="T16" fmla="*/ 82 w 484"/>
                <a:gd name="T17" fmla="*/ 173 h 394"/>
                <a:gd name="T18" fmla="*/ 110 w 484"/>
                <a:gd name="T19" fmla="*/ 154 h 394"/>
                <a:gd name="T20" fmla="*/ 199 w 484"/>
                <a:gd name="T21" fmla="*/ 115 h 394"/>
                <a:gd name="T22" fmla="*/ 364 w 484"/>
                <a:gd name="T23" fmla="*/ 74 h 394"/>
                <a:gd name="T24" fmla="*/ 444 w 484"/>
                <a:gd name="T25" fmla="*/ 106 h 394"/>
                <a:gd name="T26" fmla="*/ 484 w 484"/>
                <a:gd name="T27" fmla="*/ 167 h 394"/>
                <a:gd name="T28" fmla="*/ 461 w 484"/>
                <a:gd name="T29" fmla="*/ 90 h 394"/>
                <a:gd name="T30" fmla="*/ 367 w 484"/>
                <a:gd name="T31" fmla="*/ 17 h 394"/>
                <a:gd name="T32" fmla="*/ 118 w 484"/>
                <a:gd name="T33" fmla="*/ 6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4" h="394">
                  <a:moveTo>
                    <a:pt x="118" y="67"/>
                  </a:moveTo>
                  <a:cubicBezTo>
                    <a:pt x="86" y="85"/>
                    <a:pt x="54" y="107"/>
                    <a:pt x="34" y="142"/>
                  </a:cubicBezTo>
                  <a:cubicBezTo>
                    <a:pt x="10" y="184"/>
                    <a:pt x="0" y="228"/>
                    <a:pt x="20" y="274"/>
                  </a:cubicBezTo>
                  <a:cubicBezTo>
                    <a:pt x="36" y="311"/>
                    <a:pt x="56" y="345"/>
                    <a:pt x="74" y="381"/>
                  </a:cubicBezTo>
                  <a:cubicBezTo>
                    <a:pt x="77" y="385"/>
                    <a:pt x="80" y="389"/>
                    <a:pt x="83" y="394"/>
                  </a:cubicBezTo>
                  <a:cubicBezTo>
                    <a:pt x="84" y="393"/>
                    <a:pt x="86" y="392"/>
                    <a:pt x="87" y="392"/>
                  </a:cubicBezTo>
                  <a:cubicBezTo>
                    <a:pt x="84" y="387"/>
                    <a:pt x="82" y="382"/>
                    <a:pt x="79" y="377"/>
                  </a:cubicBezTo>
                  <a:cubicBezTo>
                    <a:pt x="62" y="345"/>
                    <a:pt x="51" y="310"/>
                    <a:pt x="45" y="274"/>
                  </a:cubicBezTo>
                  <a:cubicBezTo>
                    <a:pt x="37" y="233"/>
                    <a:pt x="49" y="199"/>
                    <a:pt x="82" y="173"/>
                  </a:cubicBezTo>
                  <a:cubicBezTo>
                    <a:pt x="91" y="166"/>
                    <a:pt x="100" y="159"/>
                    <a:pt x="110" y="154"/>
                  </a:cubicBezTo>
                  <a:cubicBezTo>
                    <a:pt x="139" y="140"/>
                    <a:pt x="169" y="126"/>
                    <a:pt x="199" y="115"/>
                  </a:cubicBezTo>
                  <a:cubicBezTo>
                    <a:pt x="252" y="95"/>
                    <a:pt x="307" y="78"/>
                    <a:pt x="364" y="74"/>
                  </a:cubicBezTo>
                  <a:cubicBezTo>
                    <a:pt x="396" y="71"/>
                    <a:pt x="424" y="80"/>
                    <a:pt x="444" y="106"/>
                  </a:cubicBezTo>
                  <a:cubicBezTo>
                    <a:pt x="459" y="126"/>
                    <a:pt x="472" y="148"/>
                    <a:pt x="484" y="167"/>
                  </a:cubicBezTo>
                  <a:cubicBezTo>
                    <a:pt x="483" y="142"/>
                    <a:pt x="469" y="117"/>
                    <a:pt x="461" y="90"/>
                  </a:cubicBezTo>
                  <a:cubicBezTo>
                    <a:pt x="446" y="45"/>
                    <a:pt x="409" y="26"/>
                    <a:pt x="367" y="17"/>
                  </a:cubicBezTo>
                  <a:cubicBezTo>
                    <a:pt x="278" y="0"/>
                    <a:pt x="195" y="24"/>
                    <a:pt x="118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3" name="Freeform 777">
              <a:extLst>
                <a:ext uri="{FF2B5EF4-FFF2-40B4-BE49-F238E27FC236}">
                  <a16:creationId xmlns:a16="http://schemas.microsoft.com/office/drawing/2014/main" id="{E36151E1-58BB-46A0-B2E1-D500A732A0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06" y="2746"/>
              <a:ext cx="1188" cy="465"/>
            </a:xfrm>
            <a:custGeom>
              <a:avLst/>
              <a:gdLst>
                <a:gd name="T0" fmla="*/ 32 w 754"/>
                <a:gd name="T1" fmla="*/ 281 h 296"/>
                <a:gd name="T2" fmla="*/ 239 w 754"/>
                <a:gd name="T3" fmla="*/ 290 h 296"/>
                <a:gd name="T4" fmla="*/ 540 w 754"/>
                <a:gd name="T5" fmla="*/ 198 h 296"/>
                <a:gd name="T6" fmla="*/ 683 w 754"/>
                <a:gd name="T7" fmla="*/ 96 h 296"/>
                <a:gd name="T8" fmla="*/ 751 w 754"/>
                <a:gd name="T9" fmla="*/ 14 h 296"/>
                <a:gd name="T10" fmla="*/ 752 w 754"/>
                <a:gd name="T11" fmla="*/ 0 h 296"/>
                <a:gd name="T12" fmla="*/ 740 w 754"/>
                <a:gd name="T13" fmla="*/ 5 h 296"/>
                <a:gd name="T14" fmla="*/ 661 w 754"/>
                <a:gd name="T15" fmla="*/ 77 h 296"/>
                <a:gd name="T16" fmla="*/ 596 w 754"/>
                <a:gd name="T17" fmla="*/ 125 h 296"/>
                <a:gd name="T18" fmla="*/ 483 w 754"/>
                <a:gd name="T19" fmla="*/ 177 h 296"/>
                <a:gd name="T20" fmla="*/ 372 w 754"/>
                <a:gd name="T21" fmla="*/ 219 h 296"/>
                <a:gd name="T22" fmla="*/ 182 w 754"/>
                <a:gd name="T23" fmla="*/ 244 h 296"/>
                <a:gd name="T24" fmla="*/ 72 w 754"/>
                <a:gd name="T25" fmla="*/ 239 h 296"/>
                <a:gd name="T26" fmla="*/ 0 w 754"/>
                <a:gd name="T27" fmla="*/ 230 h 296"/>
                <a:gd name="T28" fmla="*/ 10 w 754"/>
                <a:gd name="T29" fmla="*/ 260 h 296"/>
                <a:gd name="T30" fmla="*/ 32 w 754"/>
                <a:gd name="T31" fmla="*/ 281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4" h="296">
                  <a:moveTo>
                    <a:pt x="32" y="281"/>
                  </a:moveTo>
                  <a:cubicBezTo>
                    <a:pt x="101" y="296"/>
                    <a:pt x="170" y="296"/>
                    <a:pt x="239" y="290"/>
                  </a:cubicBezTo>
                  <a:cubicBezTo>
                    <a:pt x="346" y="280"/>
                    <a:pt x="446" y="247"/>
                    <a:pt x="540" y="198"/>
                  </a:cubicBezTo>
                  <a:cubicBezTo>
                    <a:pt x="593" y="171"/>
                    <a:pt x="643" y="140"/>
                    <a:pt x="683" y="96"/>
                  </a:cubicBezTo>
                  <a:cubicBezTo>
                    <a:pt x="707" y="70"/>
                    <a:pt x="729" y="42"/>
                    <a:pt x="751" y="14"/>
                  </a:cubicBezTo>
                  <a:cubicBezTo>
                    <a:pt x="754" y="11"/>
                    <a:pt x="752" y="5"/>
                    <a:pt x="752" y="0"/>
                  </a:cubicBezTo>
                  <a:cubicBezTo>
                    <a:pt x="748" y="2"/>
                    <a:pt x="743" y="2"/>
                    <a:pt x="740" y="5"/>
                  </a:cubicBezTo>
                  <a:cubicBezTo>
                    <a:pt x="713" y="29"/>
                    <a:pt x="688" y="54"/>
                    <a:pt x="661" y="77"/>
                  </a:cubicBezTo>
                  <a:cubicBezTo>
                    <a:pt x="640" y="94"/>
                    <a:pt x="620" y="112"/>
                    <a:pt x="596" y="125"/>
                  </a:cubicBezTo>
                  <a:cubicBezTo>
                    <a:pt x="560" y="144"/>
                    <a:pt x="521" y="161"/>
                    <a:pt x="483" y="177"/>
                  </a:cubicBezTo>
                  <a:cubicBezTo>
                    <a:pt x="447" y="192"/>
                    <a:pt x="410" y="207"/>
                    <a:pt x="372" y="219"/>
                  </a:cubicBezTo>
                  <a:cubicBezTo>
                    <a:pt x="310" y="238"/>
                    <a:pt x="246" y="243"/>
                    <a:pt x="182" y="244"/>
                  </a:cubicBezTo>
                  <a:cubicBezTo>
                    <a:pt x="145" y="245"/>
                    <a:pt x="108" y="242"/>
                    <a:pt x="72" y="239"/>
                  </a:cubicBezTo>
                  <a:cubicBezTo>
                    <a:pt x="48" y="238"/>
                    <a:pt x="25" y="234"/>
                    <a:pt x="0" y="230"/>
                  </a:cubicBezTo>
                  <a:cubicBezTo>
                    <a:pt x="3" y="240"/>
                    <a:pt x="9" y="250"/>
                    <a:pt x="10" y="260"/>
                  </a:cubicBezTo>
                  <a:cubicBezTo>
                    <a:pt x="12" y="273"/>
                    <a:pt x="20" y="278"/>
                    <a:pt x="32" y="2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4" name="Freeform 778">
              <a:extLst>
                <a:ext uri="{FF2B5EF4-FFF2-40B4-BE49-F238E27FC236}">
                  <a16:creationId xmlns:a16="http://schemas.microsoft.com/office/drawing/2014/main" id="{6B2E7383-2F67-473A-AE15-9EA8593CE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5" y="2521"/>
              <a:ext cx="69" cy="90"/>
            </a:xfrm>
            <a:custGeom>
              <a:avLst/>
              <a:gdLst>
                <a:gd name="T0" fmla="*/ 0 w 44"/>
                <a:gd name="T1" fmla="*/ 1 h 57"/>
                <a:gd name="T2" fmla="*/ 30 w 44"/>
                <a:gd name="T3" fmla="*/ 57 h 57"/>
                <a:gd name="T4" fmla="*/ 44 w 44"/>
                <a:gd name="T5" fmla="*/ 26 h 57"/>
                <a:gd name="T6" fmla="*/ 4 w 44"/>
                <a:gd name="T7" fmla="*/ 0 h 57"/>
                <a:gd name="T8" fmla="*/ 0 w 44"/>
                <a:gd name="T9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57">
                  <a:moveTo>
                    <a:pt x="0" y="1"/>
                  </a:moveTo>
                  <a:cubicBezTo>
                    <a:pt x="5" y="22"/>
                    <a:pt x="18" y="39"/>
                    <a:pt x="30" y="57"/>
                  </a:cubicBezTo>
                  <a:cubicBezTo>
                    <a:pt x="26" y="42"/>
                    <a:pt x="35" y="34"/>
                    <a:pt x="44" y="26"/>
                  </a:cubicBezTo>
                  <a:cubicBezTo>
                    <a:pt x="30" y="17"/>
                    <a:pt x="17" y="8"/>
                    <a:pt x="4" y="0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5" name="Freeform 779">
              <a:extLst>
                <a:ext uri="{FF2B5EF4-FFF2-40B4-BE49-F238E27FC236}">
                  <a16:creationId xmlns:a16="http://schemas.microsoft.com/office/drawing/2014/main" id="{C6430C16-87ED-41E9-AC7B-B386C39836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19" y="2278"/>
              <a:ext cx="57" cy="107"/>
            </a:xfrm>
            <a:custGeom>
              <a:avLst/>
              <a:gdLst>
                <a:gd name="T0" fmla="*/ 32 w 36"/>
                <a:gd name="T1" fmla="*/ 68 h 68"/>
                <a:gd name="T2" fmla="*/ 23 w 36"/>
                <a:gd name="T3" fmla="*/ 0 h 68"/>
                <a:gd name="T4" fmla="*/ 18 w 36"/>
                <a:gd name="T5" fmla="*/ 24 h 68"/>
                <a:gd name="T6" fmla="*/ 0 w 36"/>
                <a:gd name="T7" fmla="*/ 44 h 68"/>
                <a:gd name="T8" fmla="*/ 32 w 36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68">
                  <a:moveTo>
                    <a:pt x="32" y="68"/>
                  </a:moveTo>
                  <a:cubicBezTo>
                    <a:pt x="36" y="43"/>
                    <a:pt x="36" y="22"/>
                    <a:pt x="23" y="0"/>
                  </a:cubicBezTo>
                  <a:cubicBezTo>
                    <a:pt x="21" y="8"/>
                    <a:pt x="21" y="17"/>
                    <a:pt x="18" y="24"/>
                  </a:cubicBezTo>
                  <a:cubicBezTo>
                    <a:pt x="14" y="32"/>
                    <a:pt x="6" y="37"/>
                    <a:pt x="0" y="44"/>
                  </a:cubicBezTo>
                  <a:cubicBezTo>
                    <a:pt x="21" y="45"/>
                    <a:pt x="21" y="45"/>
                    <a:pt x="32" y="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6" name="Freeform 780">
              <a:extLst>
                <a:ext uri="{FF2B5EF4-FFF2-40B4-BE49-F238E27FC236}">
                  <a16:creationId xmlns:a16="http://schemas.microsoft.com/office/drawing/2014/main" id="{8622B097-FE82-4A88-857B-65D7F7903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5" y="1960"/>
              <a:ext cx="41" cy="40"/>
            </a:xfrm>
            <a:custGeom>
              <a:avLst/>
              <a:gdLst>
                <a:gd name="T0" fmla="*/ 20 w 26"/>
                <a:gd name="T1" fmla="*/ 25 h 25"/>
                <a:gd name="T2" fmla="*/ 25 w 26"/>
                <a:gd name="T3" fmla="*/ 7 h 25"/>
                <a:gd name="T4" fmla="*/ 5 w 26"/>
                <a:gd name="T5" fmla="*/ 0 h 25"/>
                <a:gd name="T6" fmla="*/ 2 w 26"/>
                <a:gd name="T7" fmla="*/ 14 h 25"/>
                <a:gd name="T8" fmla="*/ 20 w 26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0" y="25"/>
                  </a:moveTo>
                  <a:cubicBezTo>
                    <a:pt x="23" y="16"/>
                    <a:pt x="26" y="8"/>
                    <a:pt x="25" y="7"/>
                  </a:cubicBezTo>
                  <a:cubicBezTo>
                    <a:pt x="19" y="3"/>
                    <a:pt x="12" y="2"/>
                    <a:pt x="5" y="0"/>
                  </a:cubicBezTo>
                  <a:cubicBezTo>
                    <a:pt x="4" y="5"/>
                    <a:pt x="0" y="12"/>
                    <a:pt x="2" y="14"/>
                  </a:cubicBezTo>
                  <a:cubicBezTo>
                    <a:pt x="5" y="19"/>
                    <a:pt x="12" y="20"/>
                    <a:pt x="20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7" name="Freeform 781">
              <a:extLst>
                <a:ext uri="{FF2B5EF4-FFF2-40B4-BE49-F238E27FC236}">
                  <a16:creationId xmlns:a16="http://schemas.microsoft.com/office/drawing/2014/main" id="{09EF2524-90C1-4EFD-99FE-49774A8515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2" y="1827"/>
              <a:ext cx="134" cy="179"/>
            </a:xfrm>
            <a:custGeom>
              <a:avLst/>
              <a:gdLst>
                <a:gd name="T0" fmla="*/ 48 w 85"/>
                <a:gd name="T1" fmla="*/ 67 h 114"/>
                <a:gd name="T2" fmla="*/ 54 w 85"/>
                <a:gd name="T3" fmla="*/ 100 h 114"/>
                <a:gd name="T4" fmla="*/ 63 w 85"/>
                <a:gd name="T5" fmla="*/ 114 h 114"/>
                <a:gd name="T6" fmla="*/ 73 w 85"/>
                <a:gd name="T7" fmla="*/ 102 h 114"/>
                <a:gd name="T8" fmla="*/ 21 w 85"/>
                <a:gd name="T9" fmla="*/ 3 h 114"/>
                <a:gd name="T10" fmla="*/ 2 w 85"/>
                <a:gd name="T11" fmla="*/ 0 h 114"/>
                <a:gd name="T12" fmla="*/ 0 w 85"/>
                <a:gd name="T13" fmla="*/ 4 h 114"/>
                <a:gd name="T14" fmla="*/ 7 w 85"/>
                <a:gd name="T15" fmla="*/ 12 h 114"/>
                <a:gd name="T16" fmla="*/ 48 w 85"/>
                <a:gd name="T17" fmla="*/ 6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114">
                  <a:moveTo>
                    <a:pt x="48" y="67"/>
                  </a:moveTo>
                  <a:cubicBezTo>
                    <a:pt x="51" y="78"/>
                    <a:pt x="51" y="89"/>
                    <a:pt x="54" y="100"/>
                  </a:cubicBezTo>
                  <a:cubicBezTo>
                    <a:pt x="55" y="105"/>
                    <a:pt x="60" y="109"/>
                    <a:pt x="63" y="114"/>
                  </a:cubicBezTo>
                  <a:cubicBezTo>
                    <a:pt x="66" y="110"/>
                    <a:pt x="72" y="107"/>
                    <a:pt x="73" y="102"/>
                  </a:cubicBezTo>
                  <a:cubicBezTo>
                    <a:pt x="85" y="59"/>
                    <a:pt x="51" y="15"/>
                    <a:pt x="21" y="3"/>
                  </a:cubicBezTo>
                  <a:cubicBezTo>
                    <a:pt x="15" y="0"/>
                    <a:pt x="8" y="1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2" y="7"/>
                    <a:pt x="4" y="10"/>
                    <a:pt x="7" y="12"/>
                  </a:cubicBezTo>
                  <a:cubicBezTo>
                    <a:pt x="30" y="23"/>
                    <a:pt x="42" y="43"/>
                    <a:pt x="48" y="67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8" name="Freeform 782">
              <a:extLst>
                <a:ext uri="{FF2B5EF4-FFF2-40B4-BE49-F238E27FC236}">
                  <a16:creationId xmlns:a16="http://schemas.microsoft.com/office/drawing/2014/main" id="{A6FE7800-EB50-4C47-85D7-C4CA2B867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1" y="1921"/>
              <a:ext cx="88" cy="182"/>
            </a:xfrm>
            <a:custGeom>
              <a:avLst/>
              <a:gdLst>
                <a:gd name="T0" fmla="*/ 56 w 56"/>
                <a:gd name="T1" fmla="*/ 109 h 116"/>
                <a:gd name="T2" fmla="*/ 25 w 56"/>
                <a:gd name="T3" fmla="*/ 48 h 116"/>
                <a:gd name="T4" fmla="*/ 26 w 56"/>
                <a:gd name="T5" fmla="*/ 11 h 116"/>
                <a:gd name="T6" fmla="*/ 22 w 56"/>
                <a:gd name="T7" fmla="*/ 0 h 116"/>
                <a:gd name="T8" fmla="*/ 12 w 56"/>
                <a:gd name="T9" fmla="*/ 5 h 116"/>
                <a:gd name="T10" fmla="*/ 9 w 56"/>
                <a:gd name="T11" fmla="*/ 10 h 116"/>
                <a:gd name="T12" fmla="*/ 27 w 56"/>
                <a:gd name="T13" fmla="*/ 101 h 116"/>
                <a:gd name="T14" fmla="*/ 56 w 56"/>
                <a:gd name="T15" fmla="*/ 10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16">
                  <a:moveTo>
                    <a:pt x="56" y="109"/>
                  </a:moveTo>
                  <a:cubicBezTo>
                    <a:pt x="37" y="91"/>
                    <a:pt x="27" y="71"/>
                    <a:pt x="25" y="48"/>
                  </a:cubicBezTo>
                  <a:cubicBezTo>
                    <a:pt x="24" y="35"/>
                    <a:pt x="26" y="23"/>
                    <a:pt x="26" y="11"/>
                  </a:cubicBezTo>
                  <a:cubicBezTo>
                    <a:pt x="26" y="7"/>
                    <a:pt x="24" y="3"/>
                    <a:pt x="22" y="0"/>
                  </a:cubicBezTo>
                  <a:cubicBezTo>
                    <a:pt x="19" y="1"/>
                    <a:pt x="15" y="3"/>
                    <a:pt x="12" y="5"/>
                  </a:cubicBezTo>
                  <a:cubicBezTo>
                    <a:pt x="10" y="6"/>
                    <a:pt x="10" y="8"/>
                    <a:pt x="9" y="10"/>
                  </a:cubicBezTo>
                  <a:cubicBezTo>
                    <a:pt x="0" y="29"/>
                    <a:pt x="6" y="83"/>
                    <a:pt x="27" y="101"/>
                  </a:cubicBezTo>
                  <a:cubicBezTo>
                    <a:pt x="34" y="107"/>
                    <a:pt x="41" y="116"/>
                    <a:pt x="56" y="109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9" name="Freeform 783">
              <a:extLst>
                <a:ext uri="{FF2B5EF4-FFF2-40B4-BE49-F238E27FC236}">
                  <a16:creationId xmlns:a16="http://schemas.microsoft.com/office/drawing/2014/main" id="{70A6508E-0F24-47EA-9DA0-03577D965C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43" y="1899"/>
              <a:ext cx="68" cy="96"/>
            </a:xfrm>
            <a:custGeom>
              <a:avLst/>
              <a:gdLst>
                <a:gd name="T0" fmla="*/ 21 w 43"/>
                <a:gd name="T1" fmla="*/ 51 h 61"/>
                <a:gd name="T2" fmla="*/ 35 w 43"/>
                <a:gd name="T3" fmla="*/ 55 h 61"/>
                <a:gd name="T4" fmla="*/ 43 w 43"/>
                <a:gd name="T5" fmla="*/ 35 h 61"/>
                <a:gd name="T6" fmla="*/ 0 w 43"/>
                <a:gd name="T7" fmla="*/ 0 h 61"/>
                <a:gd name="T8" fmla="*/ 21 w 43"/>
                <a:gd name="T9" fmla="*/ 5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61">
                  <a:moveTo>
                    <a:pt x="21" y="51"/>
                  </a:moveTo>
                  <a:cubicBezTo>
                    <a:pt x="21" y="60"/>
                    <a:pt x="30" y="61"/>
                    <a:pt x="35" y="55"/>
                  </a:cubicBezTo>
                  <a:cubicBezTo>
                    <a:pt x="39" y="50"/>
                    <a:pt x="43" y="42"/>
                    <a:pt x="43" y="35"/>
                  </a:cubicBezTo>
                  <a:cubicBezTo>
                    <a:pt x="43" y="17"/>
                    <a:pt x="25" y="2"/>
                    <a:pt x="0" y="0"/>
                  </a:cubicBezTo>
                  <a:cubicBezTo>
                    <a:pt x="14" y="16"/>
                    <a:pt x="21" y="32"/>
                    <a:pt x="21" y="5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0" name="Freeform 784">
              <a:extLst>
                <a:ext uri="{FF2B5EF4-FFF2-40B4-BE49-F238E27FC236}">
                  <a16:creationId xmlns:a16="http://schemas.microsoft.com/office/drawing/2014/main" id="{9DA92C0C-AD35-45CE-98F2-73EDFAAE4D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5" y="1957"/>
              <a:ext cx="53" cy="90"/>
            </a:xfrm>
            <a:custGeom>
              <a:avLst/>
              <a:gdLst>
                <a:gd name="T0" fmla="*/ 34 w 34"/>
                <a:gd name="T1" fmla="*/ 57 h 57"/>
                <a:gd name="T2" fmla="*/ 20 w 34"/>
                <a:gd name="T3" fmla="*/ 9 h 57"/>
                <a:gd name="T4" fmla="*/ 16 w 34"/>
                <a:gd name="T5" fmla="*/ 0 h 57"/>
                <a:gd name="T6" fmla="*/ 7 w 34"/>
                <a:gd name="T7" fmla="*/ 4 h 57"/>
                <a:gd name="T8" fmla="*/ 5 w 34"/>
                <a:gd name="T9" fmla="*/ 36 h 57"/>
                <a:gd name="T10" fmla="*/ 34 w 34"/>
                <a:gd name="T1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7">
                  <a:moveTo>
                    <a:pt x="34" y="57"/>
                  </a:moveTo>
                  <a:cubicBezTo>
                    <a:pt x="18" y="34"/>
                    <a:pt x="18" y="34"/>
                    <a:pt x="20" y="9"/>
                  </a:cubicBezTo>
                  <a:cubicBezTo>
                    <a:pt x="20" y="6"/>
                    <a:pt x="18" y="3"/>
                    <a:pt x="16" y="0"/>
                  </a:cubicBezTo>
                  <a:cubicBezTo>
                    <a:pt x="13" y="1"/>
                    <a:pt x="8" y="2"/>
                    <a:pt x="7" y="4"/>
                  </a:cubicBezTo>
                  <a:cubicBezTo>
                    <a:pt x="0" y="14"/>
                    <a:pt x="1" y="25"/>
                    <a:pt x="5" y="36"/>
                  </a:cubicBezTo>
                  <a:cubicBezTo>
                    <a:pt x="11" y="52"/>
                    <a:pt x="18" y="57"/>
                    <a:pt x="34" y="57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1" name="Freeform 785">
              <a:extLst>
                <a:ext uri="{FF2B5EF4-FFF2-40B4-BE49-F238E27FC236}">
                  <a16:creationId xmlns:a16="http://schemas.microsoft.com/office/drawing/2014/main" id="{83206DAA-F015-4369-9FEA-1162056940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83" y="3368"/>
              <a:ext cx="127" cy="110"/>
            </a:xfrm>
            <a:custGeom>
              <a:avLst/>
              <a:gdLst>
                <a:gd name="T0" fmla="*/ 53 w 81"/>
                <a:gd name="T1" fmla="*/ 66 h 70"/>
                <a:gd name="T2" fmla="*/ 75 w 81"/>
                <a:gd name="T3" fmla="*/ 21 h 70"/>
                <a:gd name="T4" fmla="*/ 30 w 81"/>
                <a:gd name="T5" fmla="*/ 8 h 70"/>
                <a:gd name="T6" fmla="*/ 23 w 81"/>
                <a:gd name="T7" fmla="*/ 12 h 70"/>
                <a:gd name="T8" fmla="*/ 17 w 81"/>
                <a:gd name="T9" fmla="*/ 59 h 70"/>
                <a:gd name="T10" fmla="*/ 53 w 81"/>
                <a:gd name="T11" fmla="*/ 66 h 70"/>
                <a:gd name="T12" fmla="*/ 33 w 81"/>
                <a:gd name="T13" fmla="*/ 23 h 70"/>
                <a:gd name="T14" fmla="*/ 51 w 81"/>
                <a:gd name="T15" fmla="*/ 31 h 70"/>
                <a:gd name="T16" fmla="*/ 42 w 81"/>
                <a:gd name="T17" fmla="*/ 52 h 70"/>
                <a:gd name="T18" fmla="*/ 27 w 81"/>
                <a:gd name="T19" fmla="*/ 47 h 70"/>
                <a:gd name="T20" fmla="*/ 33 w 81"/>
                <a:gd name="T21" fmla="*/ 2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70">
                  <a:moveTo>
                    <a:pt x="53" y="66"/>
                  </a:moveTo>
                  <a:cubicBezTo>
                    <a:pt x="71" y="58"/>
                    <a:pt x="81" y="37"/>
                    <a:pt x="75" y="21"/>
                  </a:cubicBezTo>
                  <a:cubicBezTo>
                    <a:pt x="69" y="6"/>
                    <a:pt x="48" y="0"/>
                    <a:pt x="30" y="8"/>
                  </a:cubicBezTo>
                  <a:cubicBezTo>
                    <a:pt x="28" y="9"/>
                    <a:pt x="25" y="10"/>
                    <a:pt x="23" y="12"/>
                  </a:cubicBezTo>
                  <a:cubicBezTo>
                    <a:pt x="2" y="23"/>
                    <a:pt x="0" y="42"/>
                    <a:pt x="17" y="59"/>
                  </a:cubicBezTo>
                  <a:cubicBezTo>
                    <a:pt x="25" y="67"/>
                    <a:pt x="42" y="70"/>
                    <a:pt x="53" y="66"/>
                  </a:cubicBezTo>
                  <a:close/>
                  <a:moveTo>
                    <a:pt x="33" y="23"/>
                  </a:moveTo>
                  <a:cubicBezTo>
                    <a:pt x="41" y="21"/>
                    <a:pt x="48" y="21"/>
                    <a:pt x="51" y="31"/>
                  </a:cubicBezTo>
                  <a:cubicBezTo>
                    <a:pt x="54" y="39"/>
                    <a:pt x="50" y="51"/>
                    <a:pt x="42" y="52"/>
                  </a:cubicBezTo>
                  <a:cubicBezTo>
                    <a:pt x="37" y="53"/>
                    <a:pt x="31" y="49"/>
                    <a:pt x="27" y="47"/>
                  </a:cubicBezTo>
                  <a:cubicBezTo>
                    <a:pt x="26" y="36"/>
                    <a:pt x="21" y="27"/>
                    <a:pt x="33" y="2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2" name="Freeform 786">
              <a:extLst>
                <a:ext uri="{FF2B5EF4-FFF2-40B4-BE49-F238E27FC236}">
                  <a16:creationId xmlns:a16="http://schemas.microsoft.com/office/drawing/2014/main" id="{4E5919CD-B31D-4CFC-92D2-82B064D539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397" y="3120"/>
              <a:ext cx="135" cy="126"/>
            </a:xfrm>
            <a:custGeom>
              <a:avLst/>
              <a:gdLst>
                <a:gd name="T0" fmla="*/ 59 w 86"/>
                <a:gd name="T1" fmla="*/ 74 h 80"/>
                <a:gd name="T2" fmla="*/ 82 w 86"/>
                <a:gd name="T3" fmla="*/ 31 h 80"/>
                <a:gd name="T4" fmla="*/ 33 w 86"/>
                <a:gd name="T5" fmla="*/ 6 h 80"/>
                <a:gd name="T6" fmla="*/ 7 w 86"/>
                <a:gd name="T7" fmla="*/ 47 h 80"/>
                <a:gd name="T8" fmla="*/ 59 w 86"/>
                <a:gd name="T9" fmla="*/ 74 h 80"/>
                <a:gd name="T10" fmla="*/ 34 w 86"/>
                <a:gd name="T11" fmla="*/ 17 h 80"/>
                <a:gd name="T12" fmla="*/ 60 w 86"/>
                <a:gd name="T13" fmla="*/ 31 h 80"/>
                <a:gd name="T14" fmla="*/ 47 w 86"/>
                <a:gd name="T15" fmla="*/ 63 h 80"/>
                <a:gd name="T16" fmla="*/ 23 w 86"/>
                <a:gd name="T17" fmla="*/ 47 h 80"/>
                <a:gd name="T18" fmla="*/ 34 w 86"/>
                <a:gd name="T19" fmla="*/ 1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0">
                  <a:moveTo>
                    <a:pt x="59" y="74"/>
                  </a:moveTo>
                  <a:cubicBezTo>
                    <a:pt x="72" y="70"/>
                    <a:pt x="86" y="44"/>
                    <a:pt x="82" y="31"/>
                  </a:cubicBezTo>
                  <a:cubicBezTo>
                    <a:pt x="76" y="13"/>
                    <a:pt x="51" y="0"/>
                    <a:pt x="33" y="6"/>
                  </a:cubicBezTo>
                  <a:cubicBezTo>
                    <a:pt x="10" y="14"/>
                    <a:pt x="0" y="29"/>
                    <a:pt x="7" y="47"/>
                  </a:cubicBezTo>
                  <a:cubicBezTo>
                    <a:pt x="13" y="66"/>
                    <a:pt x="40" y="80"/>
                    <a:pt x="59" y="74"/>
                  </a:cubicBezTo>
                  <a:close/>
                  <a:moveTo>
                    <a:pt x="34" y="17"/>
                  </a:moveTo>
                  <a:cubicBezTo>
                    <a:pt x="43" y="14"/>
                    <a:pt x="55" y="21"/>
                    <a:pt x="60" y="31"/>
                  </a:cubicBezTo>
                  <a:cubicBezTo>
                    <a:pt x="64" y="41"/>
                    <a:pt x="57" y="58"/>
                    <a:pt x="47" y="63"/>
                  </a:cubicBezTo>
                  <a:cubicBezTo>
                    <a:pt x="40" y="66"/>
                    <a:pt x="27" y="58"/>
                    <a:pt x="23" y="47"/>
                  </a:cubicBezTo>
                  <a:cubicBezTo>
                    <a:pt x="19" y="36"/>
                    <a:pt x="24" y="21"/>
                    <a:pt x="34" y="17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3" name="Freeform 787">
              <a:extLst>
                <a:ext uri="{FF2B5EF4-FFF2-40B4-BE49-F238E27FC236}">
                  <a16:creationId xmlns:a16="http://schemas.microsoft.com/office/drawing/2014/main" id="{4EE5555C-9291-41F8-A3DC-04F6628708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98" y="2908"/>
              <a:ext cx="130" cy="110"/>
            </a:xfrm>
            <a:custGeom>
              <a:avLst/>
              <a:gdLst>
                <a:gd name="T0" fmla="*/ 42 w 83"/>
                <a:gd name="T1" fmla="*/ 68 h 70"/>
                <a:gd name="T2" fmla="*/ 78 w 83"/>
                <a:gd name="T3" fmla="*/ 48 h 70"/>
                <a:gd name="T4" fmla="*/ 70 w 83"/>
                <a:gd name="T5" fmla="*/ 16 h 70"/>
                <a:gd name="T6" fmla="*/ 16 w 83"/>
                <a:gd name="T7" fmla="*/ 7 h 70"/>
                <a:gd name="T8" fmla="*/ 5 w 83"/>
                <a:gd name="T9" fmla="*/ 38 h 70"/>
                <a:gd name="T10" fmla="*/ 42 w 83"/>
                <a:gd name="T11" fmla="*/ 68 h 70"/>
                <a:gd name="T12" fmla="*/ 24 w 83"/>
                <a:gd name="T13" fmla="*/ 16 h 70"/>
                <a:gd name="T14" fmla="*/ 27 w 83"/>
                <a:gd name="T15" fmla="*/ 15 h 70"/>
                <a:gd name="T16" fmla="*/ 55 w 83"/>
                <a:gd name="T17" fmla="*/ 29 h 70"/>
                <a:gd name="T18" fmla="*/ 43 w 83"/>
                <a:gd name="T19" fmla="*/ 54 h 70"/>
                <a:gd name="T20" fmla="*/ 37 w 83"/>
                <a:gd name="T21" fmla="*/ 55 h 70"/>
                <a:gd name="T22" fmla="*/ 19 w 83"/>
                <a:gd name="T23" fmla="*/ 34 h 70"/>
                <a:gd name="T24" fmla="*/ 24 w 83"/>
                <a:gd name="T25" fmla="*/ 1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70">
                  <a:moveTo>
                    <a:pt x="42" y="68"/>
                  </a:moveTo>
                  <a:cubicBezTo>
                    <a:pt x="57" y="70"/>
                    <a:pt x="72" y="62"/>
                    <a:pt x="78" y="48"/>
                  </a:cubicBezTo>
                  <a:cubicBezTo>
                    <a:pt x="83" y="37"/>
                    <a:pt x="80" y="26"/>
                    <a:pt x="70" y="16"/>
                  </a:cubicBezTo>
                  <a:cubicBezTo>
                    <a:pt x="60" y="5"/>
                    <a:pt x="29" y="0"/>
                    <a:pt x="16" y="7"/>
                  </a:cubicBezTo>
                  <a:cubicBezTo>
                    <a:pt x="3" y="14"/>
                    <a:pt x="0" y="23"/>
                    <a:pt x="5" y="38"/>
                  </a:cubicBezTo>
                  <a:cubicBezTo>
                    <a:pt x="12" y="56"/>
                    <a:pt x="24" y="66"/>
                    <a:pt x="42" y="68"/>
                  </a:cubicBezTo>
                  <a:close/>
                  <a:moveTo>
                    <a:pt x="24" y="16"/>
                  </a:moveTo>
                  <a:cubicBezTo>
                    <a:pt x="25" y="16"/>
                    <a:pt x="26" y="15"/>
                    <a:pt x="27" y="15"/>
                  </a:cubicBezTo>
                  <a:cubicBezTo>
                    <a:pt x="38" y="10"/>
                    <a:pt x="50" y="17"/>
                    <a:pt x="55" y="29"/>
                  </a:cubicBezTo>
                  <a:cubicBezTo>
                    <a:pt x="60" y="41"/>
                    <a:pt x="55" y="50"/>
                    <a:pt x="43" y="54"/>
                  </a:cubicBezTo>
                  <a:cubicBezTo>
                    <a:pt x="41" y="55"/>
                    <a:pt x="39" y="55"/>
                    <a:pt x="37" y="55"/>
                  </a:cubicBezTo>
                  <a:cubicBezTo>
                    <a:pt x="30" y="53"/>
                    <a:pt x="23" y="45"/>
                    <a:pt x="19" y="34"/>
                  </a:cubicBezTo>
                  <a:cubicBezTo>
                    <a:pt x="15" y="26"/>
                    <a:pt x="17" y="20"/>
                    <a:pt x="24" y="16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4" name="Freeform 788">
              <a:extLst>
                <a:ext uri="{FF2B5EF4-FFF2-40B4-BE49-F238E27FC236}">
                  <a16:creationId xmlns:a16="http://schemas.microsoft.com/office/drawing/2014/main" id="{E15D04BA-1BC8-4CA4-8152-85F8E16EBE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72" y="3361"/>
              <a:ext cx="123" cy="116"/>
            </a:xfrm>
            <a:custGeom>
              <a:avLst/>
              <a:gdLst>
                <a:gd name="T0" fmla="*/ 55 w 78"/>
                <a:gd name="T1" fmla="*/ 66 h 74"/>
                <a:gd name="T2" fmla="*/ 72 w 78"/>
                <a:gd name="T3" fmla="*/ 21 h 74"/>
                <a:gd name="T4" fmla="*/ 29 w 78"/>
                <a:gd name="T5" fmla="*/ 6 h 74"/>
                <a:gd name="T6" fmla="*/ 7 w 78"/>
                <a:gd name="T7" fmla="*/ 48 h 74"/>
                <a:gd name="T8" fmla="*/ 55 w 78"/>
                <a:gd name="T9" fmla="*/ 66 h 74"/>
                <a:gd name="T10" fmla="*/ 33 w 78"/>
                <a:gd name="T11" fmla="*/ 19 h 74"/>
                <a:gd name="T12" fmla="*/ 49 w 78"/>
                <a:gd name="T13" fmla="*/ 31 h 74"/>
                <a:gd name="T14" fmla="*/ 38 w 78"/>
                <a:gd name="T15" fmla="*/ 56 h 74"/>
                <a:gd name="T16" fmla="*/ 21 w 78"/>
                <a:gd name="T17" fmla="*/ 47 h 74"/>
                <a:gd name="T18" fmla="*/ 33 w 78"/>
                <a:gd name="T19" fmla="*/ 1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74">
                  <a:moveTo>
                    <a:pt x="55" y="66"/>
                  </a:moveTo>
                  <a:cubicBezTo>
                    <a:pt x="68" y="61"/>
                    <a:pt x="78" y="35"/>
                    <a:pt x="72" y="21"/>
                  </a:cubicBezTo>
                  <a:cubicBezTo>
                    <a:pt x="66" y="6"/>
                    <a:pt x="47" y="0"/>
                    <a:pt x="29" y="6"/>
                  </a:cubicBezTo>
                  <a:cubicBezTo>
                    <a:pt x="10" y="13"/>
                    <a:pt x="0" y="33"/>
                    <a:pt x="7" y="48"/>
                  </a:cubicBezTo>
                  <a:cubicBezTo>
                    <a:pt x="13" y="64"/>
                    <a:pt x="38" y="74"/>
                    <a:pt x="55" y="66"/>
                  </a:cubicBezTo>
                  <a:close/>
                  <a:moveTo>
                    <a:pt x="33" y="19"/>
                  </a:moveTo>
                  <a:cubicBezTo>
                    <a:pt x="42" y="17"/>
                    <a:pt x="47" y="23"/>
                    <a:pt x="49" y="31"/>
                  </a:cubicBezTo>
                  <a:cubicBezTo>
                    <a:pt x="52" y="39"/>
                    <a:pt x="44" y="56"/>
                    <a:pt x="38" y="56"/>
                  </a:cubicBezTo>
                  <a:cubicBezTo>
                    <a:pt x="32" y="55"/>
                    <a:pt x="27" y="50"/>
                    <a:pt x="21" y="47"/>
                  </a:cubicBezTo>
                  <a:cubicBezTo>
                    <a:pt x="20" y="35"/>
                    <a:pt x="26" y="20"/>
                    <a:pt x="33" y="19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5" name="Freeform 789">
              <a:extLst>
                <a:ext uri="{FF2B5EF4-FFF2-40B4-BE49-F238E27FC236}">
                  <a16:creationId xmlns:a16="http://schemas.microsoft.com/office/drawing/2014/main" id="{0AEB6483-87EE-430B-994B-3CF2083469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6" y="3293"/>
              <a:ext cx="117" cy="112"/>
            </a:xfrm>
            <a:custGeom>
              <a:avLst/>
              <a:gdLst>
                <a:gd name="T0" fmla="*/ 50 w 74"/>
                <a:gd name="T1" fmla="*/ 64 h 71"/>
                <a:gd name="T2" fmla="*/ 69 w 74"/>
                <a:gd name="T3" fmla="*/ 22 h 71"/>
                <a:gd name="T4" fmla="*/ 28 w 74"/>
                <a:gd name="T5" fmla="*/ 6 h 71"/>
                <a:gd name="T6" fmla="*/ 6 w 74"/>
                <a:gd name="T7" fmla="*/ 46 h 71"/>
                <a:gd name="T8" fmla="*/ 50 w 74"/>
                <a:gd name="T9" fmla="*/ 64 h 71"/>
                <a:gd name="T10" fmla="*/ 31 w 74"/>
                <a:gd name="T11" fmla="*/ 19 h 71"/>
                <a:gd name="T12" fmla="*/ 46 w 74"/>
                <a:gd name="T13" fmla="*/ 26 h 71"/>
                <a:gd name="T14" fmla="*/ 37 w 74"/>
                <a:gd name="T15" fmla="*/ 55 h 71"/>
                <a:gd name="T16" fmla="*/ 19 w 74"/>
                <a:gd name="T17" fmla="*/ 45 h 71"/>
                <a:gd name="T18" fmla="*/ 31 w 74"/>
                <a:gd name="T19" fmla="*/ 1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71">
                  <a:moveTo>
                    <a:pt x="50" y="64"/>
                  </a:moveTo>
                  <a:cubicBezTo>
                    <a:pt x="64" y="59"/>
                    <a:pt x="74" y="37"/>
                    <a:pt x="69" y="22"/>
                  </a:cubicBezTo>
                  <a:cubicBezTo>
                    <a:pt x="64" y="7"/>
                    <a:pt x="45" y="0"/>
                    <a:pt x="28" y="6"/>
                  </a:cubicBezTo>
                  <a:cubicBezTo>
                    <a:pt x="11" y="13"/>
                    <a:pt x="0" y="31"/>
                    <a:pt x="6" y="46"/>
                  </a:cubicBezTo>
                  <a:cubicBezTo>
                    <a:pt x="12" y="62"/>
                    <a:pt x="33" y="71"/>
                    <a:pt x="50" y="64"/>
                  </a:cubicBezTo>
                  <a:close/>
                  <a:moveTo>
                    <a:pt x="31" y="19"/>
                  </a:moveTo>
                  <a:cubicBezTo>
                    <a:pt x="37" y="18"/>
                    <a:pt x="43" y="24"/>
                    <a:pt x="46" y="26"/>
                  </a:cubicBezTo>
                  <a:cubicBezTo>
                    <a:pt x="51" y="40"/>
                    <a:pt x="46" y="53"/>
                    <a:pt x="37" y="55"/>
                  </a:cubicBezTo>
                  <a:cubicBezTo>
                    <a:pt x="28" y="57"/>
                    <a:pt x="22" y="54"/>
                    <a:pt x="19" y="45"/>
                  </a:cubicBezTo>
                  <a:cubicBezTo>
                    <a:pt x="16" y="35"/>
                    <a:pt x="22" y="19"/>
                    <a:pt x="31" y="19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6" name="Freeform 790">
              <a:extLst>
                <a:ext uri="{FF2B5EF4-FFF2-40B4-BE49-F238E27FC236}">
                  <a16:creationId xmlns:a16="http://schemas.microsoft.com/office/drawing/2014/main" id="{FCAB68B8-0E52-41C8-806F-DDE4D97253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824" y="2476"/>
              <a:ext cx="154" cy="122"/>
            </a:xfrm>
            <a:custGeom>
              <a:avLst/>
              <a:gdLst>
                <a:gd name="T0" fmla="*/ 63 w 98"/>
                <a:gd name="T1" fmla="*/ 3 h 78"/>
                <a:gd name="T2" fmla="*/ 40 w 98"/>
                <a:gd name="T3" fmla="*/ 8 h 78"/>
                <a:gd name="T4" fmla="*/ 15 w 98"/>
                <a:gd name="T5" fmla="*/ 23 h 78"/>
                <a:gd name="T6" fmla="*/ 11 w 98"/>
                <a:gd name="T7" fmla="*/ 58 h 78"/>
                <a:gd name="T8" fmla="*/ 63 w 98"/>
                <a:gd name="T9" fmla="*/ 73 h 78"/>
                <a:gd name="T10" fmla="*/ 95 w 98"/>
                <a:gd name="T11" fmla="*/ 37 h 78"/>
                <a:gd name="T12" fmla="*/ 63 w 98"/>
                <a:gd name="T13" fmla="*/ 3 h 78"/>
                <a:gd name="T14" fmla="*/ 79 w 98"/>
                <a:gd name="T15" fmla="*/ 27 h 78"/>
                <a:gd name="T16" fmla="*/ 55 w 98"/>
                <a:gd name="T17" fmla="*/ 62 h 78"/>
                <a:gd name="T18" fmla="*/ 36 w 98"/>
                <a:gd name="T19" fmla="*/ 61 h 78"/>
                <a:gd name="T20" fmla="*/ 18 w 98"/>
                <a:gd name="T21" fmla="*/ 46 h 78"/>
                <a:gd name="T22" fmla="*/ 30 w 98"/>
                <a:gd name="T23" fmla="*/ 30 h 78"/>
                <a:gd name="T24" fmla="*/ 64 w 98"/>
                <a:gd name="T25" fmla="*/ 15 h 78"/>
                <a:gd name="T26" fmla="*/ 79 w 98"/>
                <a:gd name="T27" fmla="*/ 2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78">
                  <a:moveTo>
                    <a:pt x="63" y="3"/>
                  </a:moveTo>
                  <a:cubicBezTo>
                    <a:pt x="55" y="4"/>
                    <a:pt x="48" y="6"/>
                    <a:pt x="40" y="8"/>
                  </a:cubicBezTo>
                  <a:cubicBezTo>
                    <a:pt x="32" y="12"/>
                    <a:pt x="23" y="17"/>
                    <a:pt x="15" y="23"/>
                  </a:cubicBezTo>
                  <a:cubicBezTo>
                    <a:pt x="2" y="33"/>
                    <a:pt x="0" y="47"/>
                    <a:pt x="11" y="58"/>
                  </a:cubicBezTo>
                  <a:cubicBezTo>
                    <a:pt x="25" y="73"/>
                    <a:pt x="43" y="78"/>
                    <a:pt x="63" y="73"/>
                  </a:cubicBezTo>
                  <a:cubicBezTo>
                    <a:pt x="81" y="68"/>
                    <a:pt x="93" y="57"/>
                    <a:pt x="95" y="37"/>
                  </a:cubicBezTo>
                  <a:cubicBezTo>
                    <a:pt x="98" y="16"/>
                    <a:pt x="84" y="0"/>
                    <a:pt x="63" y="3"/>
                  </a:cubicBezTo>
                  <a:close/>
                  <a:moveTo>
                    <a:pt x="79" y="27"/>
                  </a:moveTo>
                  <a:cubicBezTo>
                    <a:pt x="79" y="41"/>
                    <a:pt x="70" y="56"/>
                    <a:pt x="55" y="62"/>
                  </a:cubicBezTo>
                  <a:cubicBezTo>
                    <a:pt x="51" y="62"/>
                    <a:pt x="43" y="62"/>
                    <a:pt x="36" y="61"/>
                  </a:cubicBezTo>
                  <a:cubicBezTo>
                    <a:pt x="27" y="60"/>
                    <a:pt x="17" y="56"/>
                    <a:pt x="18" y="46"/>
                  </a:cubicBezTo>
                  <a:cubicBezTo>
                    <a:pt x="18" y="40"/>
                    <a:pt x="25" y="33"/>
                    <a:pt x="30" y="30"/>
                  </a:cubicBezTo>
                  <a:cubicBezTo>
                    <a:pt x="41" y="23"/>
                    <a:pt x="52" y="19"/>
                    <a:pt x="64" y="15"/>
                  </a:cubicBezTo>
                  <a:cubicBezTo>
                    <a:pt x="74" y="11"/>
                    <a:pt x="79" y="17"/>
                    <a:pt x="79" y="27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7" name="Freeform 791">
              <a:extLst>
                <a:ext uri="{FF2B5EF4-FFF2-40B4-BE49-F238E27FC236}">
                  <a16:creationId xmlns:a16="http://schemas.microsoft.com/office/drawing/2014/main" id="{EBADA320-A5D8-4351-AD71-1B42A7F2CC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631" y="2554"/>
              <a:ext cx="136" cy="134"/>
            </a:xfrm>
            <a:custGeom>
              <a:avLst/>
              <a:gdLst>
                <a:gd name="T0" fmla="*/ 27 w 86"/>
                <a:gd name="T1" fmla="*/ 8 h 85"/>
                <a:gd name="T2" fmla="*/ 6 w 86"/>
                <a:gd name="T3" fmla="*/ 54 h 85"/>
                <a:gd name="T4" fmla="*/ 57 w 86"/>
                <a:gd name="T5" fmla="*/ 77 h 85"/>
                <a:gd name="T6" fmla="*/ 80 w 86"/>
                <a:gd name="T7" fmla="*/ 30 h 85"/>
                <a:gd name="T8" fmla="*/ 27 w 86"/>
                <a:gd name="T9" fmla="*/ 8 h 85"/>
                <a:gd name="T10" fmla="*/ 50 w 86"/>
                <a:gd name="T11" fmla="*/ 67 h 85"/>
                <a:gd name="T12" fmla="*/ 17 w 86"/>
                <a:gd name="T13" fmla="*/ 54 h 85"/>
                <a:gd name="T14" fmla="*/ 34 w 86"/>
                <a:gd name="T15" fmla="*/ 17 h 85"/>
                <a:gd name="T16" fmla="*/ 64 w 86"/>
                <a:gd name="T17" fmla="*/ 31 h 85"/>
                <a:gd name="T18" fmla="*/ 50 w 86"/>
                <a:gd name="T19" fmla="*/ 6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7" y="8"/>
                  </a:moveTo>
                  <a:cubicBezTo>
                    <a:pt x="10" y="15"/>
                    <a:pt x="0" y="36"/>
                    <a:pt x="6" y="54"/>
                  </a:cubicBezTo>
                  <a:cubicBezTo>
                    <a:pt x="12" y="75"/>
                    <a:pt x="35" y="85"/>
                    <a:pt x="57" y="77"/>
                  </a:cubicBezTo>
                  <a:cubicBezTo>
                    <a:pt x="74" y="70"/>
                    <a:pt x="86" y="47"/>
                    <a:pt x="80" y="30"/>
                  </a:cubicBezTo>
                  <a:cubicBezTo>
                    <a:pt x="72" y="10"/>
                    <a:pt x="49" y="0"/>
                    <a:pt x="27" y="8"/>
                  </a:cubicBezTo>
                  <a:close/>
                  <a:moveTo>
                    <a:pt x="50" y="67"/>
                  </a:moveTo>
                  <a:cubicBezTo>
                    <a:pt x="37" y="73"/>
                    <a:pt x="22" y="66"/>
                    <a:pt x="17" y="54"/>
                  </a:cubicBezTo>
                  <a:cubicBezTo>
                    <a:pt x="13" y="42"/>
                    <a:pt x="22" y="22"/>
                    <a:pt x="34" y="17"/>
                  </a:cubicBezTo>
                  <a:cubicBezTo>
                    <a:pt x="44" y="13"/>
                    <a:pt x="60" y="20"/>
                    <a:pt x="64" y="31"/>
                  </a:cubicBezTo>
                  <a:cubicBezTo>
                    <a:pt x="70" y="44"/>
                    <a:pt x="62" y="62"/>
                    <a:pt x="50" y="67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8" name="Freeform 792">
              <a:extLst>
                <a:ext uri="{FF2B5EF4-FFF2-40B4-BE49-F238E27FC236}">
                  <a16:creationId xmlns:a16="http://schemas.microsoft.com/office/drawing/2014/main" id="{22B38C32-A8B6-4C5D-AEE5-985F352C90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39" y="2408"/>
              <a:ext cx="142" cy="137"/>
            </a:xfrm>
            <a:custGeom>
              <a:avLst/>
              <a:gdLst>
                <a:gd name="T0" fmla="*/ 38 w 90"/>
                <a:gd name="T1" fmla="*/ 7 h 87"/>
                <a:gd name="T2" fmla="*/ 8 w 90"/>
                <a:gd name="T3" fmla="*/ 62 h 87"/>
                <a:gd name="T4" fmla="*/ 52 w 90"/>
                <a:gd name="T5" fmla="*/ 80 h 87"/>
                <a:gd name="T6" fmla="*/ 80 w 90"/>
                <a:gd name="T7" fmla="*/ 28 h 87"/>
                <a:gd name="T8" fmla="*/ 38 w 90"/>
                <a:gd name="T9" fmla="*/ 7 h 87"/>
                <a:gd name="T10" fmla="*/ 45 w 90"/>
                <a:gd name="T11" fmla="*/ 71 h 87"/>
                <a:gd name="T12" fmla="*/ 19 w 90"/>
                <a:gd name="T13" fmla="*/ 60 h 87"/>
                <a:gd name="T14" fmla="*/ 43 w 90"/>
                <a:gd name="T15" fmla="*/ 18 h 87"/>
                <a:gd name="T16" fmla="*/ 66 w 90"/>
                <a:gd name="T17" fmla="*/ 29 h 87"/>
                <a:gd name="T18" fmla="*/ 45 w 90"/>
                <a:gd name="T19" fmla="*/ 7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7">
                  <a:moveTo>
                    <a:pt x="38" y="7"/>
                  </a:moveTo>
                  <a:cubicBezTo>
                    <a:pt x="13" y="17"/>
                    <a:pt x="0" y="40"/>
                    <a:pt x="8" y="62"/>
                  </a:cubicBezTo>
                  <a:cubicBezTo>
                    <a:pt x="13" y="76"/>
                    <a:pt x="38" y="87"/>
                    <a:pt x="52" y="80"/>
                  </a:cubicBezTo>
                  <a:cubicBezTo>
                    <a:pt x="74" y="68"/>
                    <a:pt x="90" y="52"/>
                    <a:pt x="80" y="28"/>
                  </a:cubicBezTo>
                  <a:cubicBezTo>
                    <a:pt x="72" y="9"/>
                    <a:pt x="55" y="0"/>
                    <a:pt x="38" y="7"/>
                  </a:cubicBezTo>
                  <a:close/>
                  <a:moveTo>
                    <a:pt x="45" y="71"/>
                  </a:moveTo>
                  <a:cubicBezTo>
                    <a:pt x="35" y="74"/>
                    <a:pt x="23" y="69"/>
                    <a:pt x="19" y="60"/>
                  </a:cubicBezTo>
                  <a:cubicBezTo>
                    <a:pt x="12" y="44"/>
                    <a:pt x="22" y="25"/>
                    <a:pt x="43" y="18"/>
                  </a:cubicBezTo>
                  <a:cubicBezTo>
                    <a:pt x="53" y="14"/>
                    <a:pt x="62" y="18"/>
                    <a:pt x="66" y="29"/>
                  </a:cubicBezTo>
                  <a:cubicBezTo>
                    <a:pt x="73" y="44"/>
                    <a:pt x="63" y="64"/>
                    <a:pt x="45" y="7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9" name="Freeform 793">
              <a:extLst>
                <a:ext uri="{FF2B5EF4-FFF2-40B4-BE49-F238E27FC236}">
                  <a16:creationId xmlns:a16="http://schemas.microsoft.com/office/drawing/2014/main" id="{B8EA023E-E8B9-4F03-8E9D-5EA8B75A40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7" y="2503"/>
              <a:ext cx="58" cy="51"/>
            </a:xfrm>
            <a:custGeom>
              <a:avLst/>
              <a:gdLst>
                <a:gd name="T0" fmla="*/ 25 w 37"/>
                <a:gd name="T1" fmla="*/ 29 h 33"/>
                <a:gd name="T2" fmla="*/ 34 w 37"/>
                <a:gd name="T3" fmla="*/ 13 h 33"/>
                <a:gd name="T4" fmla="*/ 4 w 37"/>
                <a:gd name="T5" fmla="*/ 5 h 33"/>
                <a:gd name="T6" fmla="*/ 1 w 37"/>
                <a:gd name="T7" fmla="*/ 22 h 33"/>
                <a:gd name="T8" fmla="*/ 25 w 37"/>
                <a:gd name="T9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3">
                  <a:moveTo>
                    <a:pt x="25" y="29"/>
                  </a:moveTo>
                  <a:cubicBezTo>
                    <a:pt x="32" y="26"/>
                    <a:pt x="37" y="22"/>
                    <a:pt x="34" y="13"/>
                  </a:cubicBezTo>
                  <a:cubicBezTo>
                    <a:pt x="31" y="6"/>
                    <a:pt x="16" y="0"/>
                    <a:pt x="4" y="5"/>
                  </a:cubicBezTo>
                  <a:cubicBezTo>
                    <a:pt x="3" y="9"/>
                    <a:pt x="0" y="16"/>
                    <a:pt x="1" y="22"/>
                  </a:cubicBezTo>
                  <a:cubicBezTo>
                    <a:pt x="2" y="30"/>
                    <a:pt x="16" y="33"/>
                    <a:pt x="25" y="29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0" name="Freeform 794">
              <a:extLst>
                <a:ext uri="{FF2B5EF4-FFF2-40B4-BE49-F238E27FC236}">
                  <a16:creationId xmlns:a16="http://schemas.microsoft.com/office/drawing/2014/main" id="{6608342C-8367-4EC4-BC75-D3F6AF8F52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4" y="2350"/>
              <a:ext cx="52" cy="49"/>
            </a:xfrm>
            <a:custGeom>
              <a:avLst/>
              <a:gdLst>
                <a:gd name="T0" fmla="*/ 28 w 33"/>
                <a:gd name="T1" fmla="*/ 26 h 31"/>
                <a:gd name="T2" fmla="*/ 33 w 33"/>
                <a:gd name="T3" fmla="*/ 13 h 31"/>
                <a:gd name="T4" fmla="*/ 10 w 33"/>
                <a:gd name="T5" fmla="*/ 4 h 31"/>
                <a:gd name="T6" fmla="*/ 2 w 33"/>
                <a:gd name="T7" fmla="*/ 20 h 31"/>
                <a:gd name="T8" fmla="*/ 28 w 33"/>
                <a:gd name="T9" fmla="*/ 2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1">
                  <a:moveTo>
                    <a:pt x="28" y="26"/>
                  </a:moveTo>
                  <a:cubicBezTo>
                    <a:pt x="29" y="23"/>
                    <a:pt x="33" y="18"/>
                    <a:pt x="33" y="13"/>
                  </a:cubicBezTo>
                  <a:cubicBezTo>
                    <a:pt x="32" y="5"/>
                    <a:pt x="18" y="0"/>
                    <a:pt x="10" y="4"/>
                  </a:cubicBezTo>
                  <a:cubicBezTo>
                    <a:pt x="2" y="7"/>
                    <a:pt x="0" y="13"/>
                    <a:pt x="2" y="20"/>
                  </a:cubicBezTo>
                  <a:cubicBezTo>
                    <a:pt x="5" y="28"/>
                    <a:pt x="15" y="31"/>
                    <a:pt x="28" y="26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1" name="Freeform 795">
              <a:extLst>
                <a:ext uri="{FF2B5EF4-FFF2-40B4-BE49-F238E27FC236}">
                  <a16:creationId xmlns:a16="http://schemas.microsoft.com/office/drawing/2014/main" id="{1F37C13B-3890-4185-B983-7C1A9D546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6" y="3401"/>
              <a:ext cx="52" cy="51"/>
            </a:xfrm>
            <a:custGeom>
              <a:avLst/>
              <a:gdLst>
                <a:gd name="T0" fmla="*/ 21 w 33"/>
                <a:gd name="T1" fmla="*/ 31 h 32"/>
                <a:gd name="T2" fmla="*/ 30 w 33"/>
                <a:gd name="T3" fmla="*/ 10 h 32"/>
                <a:gd name="T4" fmla="*/ 12 w 33"/>
                <a:gd name="T5" fmla="*/ 2 h 32"/>
                <a:gd name="T6" fmla="*/ 6 w 33"/>
                <a:gd name="T7" fmla="*/ 26 h 32"/>
                <a:gd name="T8" fmla="*/ 21 w 33"/>
                <a:gd name="T9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21" y="31"/>
                  </a:moveTo>
                  <a:cubicBezTo>
                    <a:pt x="29" y="30"/>
                    <a:pt x="33" y="18"/>
                    <a:pt x="30" y="10"/>
                  </a:cubicBezTo>
                  <a:cubicBezTo>
                    <a:pt x="27" y="0"/>
                    <a:pt x="20" y="0"/>
                    <a:pt x="12" y="2"/>
                  </a:cubicBezTo>
                  <a:cubicBezTo>
                    <a:pt x="0" y="6"/>
                    <a:pt x="5" y="15"/>
                    <a:pt x="6" y="26"/>
                  </a:cubicBezTo>
                  <a:cubicBezTo>
                    <a:pt x="10" y="28"/>
                    <a:pt x="16" y="32"/>
                    <a:pt x="21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2" name="Freeform 796">
              <a:extLst>
                <a:ext uri="{FF2B5EF4-FFF2-40B4-BE49-F238E27FC236}">
                  <a16:creationId xmlns:a16="http://schemas.microsoft.com/office/drawing/2014/main" id="{10B74F7E-8ACF-4410-927D-672156E7A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27" y="3142"/>
              <a:ext cx="71" cy="82"/>
            </a:xfrm>
            <a:custGeom>
              <a:avLst/>
              <a:gdLst>
                <a:gd name="T0" fmla="*/ 28 w 45"/>
                <a:gd name="T1" fmla="*/ 49 h 52"/>
                <a:gd name="T2" fmla="*/ 41 w 45"/>
                <a:gd name="T3" fmla="*/ 17 h 52"/>
                <a:gd name="T4" fmla="*/ 15 w 45"/>
                <a:gd name="T5" fmla="*/ 3 h 52"/>
                <a:gd name="T6" fmla="*/ 4 w 45"/>
                <a:gd name="T7" fmla="*/ 33 h 52"/>
                <a:gd name="T8" fmla="*/ 28 w 45"/>
                <a:gd name="T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2">
                  <a:moveTo>
                    <a:pt x="28" y="49"/>
                  </a:moveTo>
                  <a:cubicBezTo>
                    <a:pt x="38" y="44"/>
                    <a:pt x="45" y="27"/>
                    <a:pt x="41" y="17"/>
                  </a:cubicBezTo>
                  <a:cubicBezTo>
                    <a:pt x="36" y="7"/>
                    <a:pt x="24" y="0"/>
                    <a:pt x="15" y="3"/>
                  </a:cubicBezTo>
                  <a:cubicBezTo>
                    <a:pt x="5" y="7"/>
                    <a:pt x="0" y="22"/>
                    <a:pt x="4" y="33"/>
                  </a:cubicBezTo>
                  <a:cubicBezTo>
                    <a:pt x="8" y="44"/>
                    <a:pt x="21" y="52"/>
                    <a:pt x="28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3" name="Freeform 797">
              <a:extLst>
                <a:ext uri="{FF2B5EF4-FFF2-40B4-BE49-F238E27FC236}">
                  <a16:creationId xmlns:a16="http://schemas.microsoft.com/office/drawing/2014/main" id="{AFA55C91-D861-4F0F-9584-CB0E83DCC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1" y="2924"/>
              <a:ext cx="71" cy="70"/>
            </a:xfrm>
            <a:custGeom>
              <a:avLst/>
              <a:gdLst>
                <a:gd name="T0" fmla="*/ 4 w 45"/>
                <a:gd name="T1" fmla="*/ 24 h 45"/>
                <a:gd name="T2" fmla="*/ 22 w 45"/>
                <a:gd name="T3" fmla="*/ 45 h 45"/>
                <a:gd name="T4" fmla="*/ 28 w 45"/>
                <a:gd name="T5" fmla="*/ 44 h 45"/>
                <a:gd name="T6" fmla="*/ 40 w 45"/>
                <a:gd name="T7" fmla="*/ 19 h 45"/>
                <a:gd name="T8" fmla="*/ 12 w 45"/>
                <a:gd name="T9" fmla="*/ 5 h 45"/>
                <a:gd name="T10" fmla="*/ 9 w 45"/>
                <a:gd name="T11" fmla="*/ 6 h 45"/>
                <a:gd name="T12" fmla="*/ 4 w 45"/>
                <a:gd name="T13" fmla="*/ 2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45">
                  <a:moveTo>
                    <a:pt x="4" y="24"/>
                  </a:moveTo>
                  <a:cubicBezTo>
                    <a:pt x="8" y="35"/>
                    <a:pt x="15" y="43"/>
                    <a:pt x="22" y="45"/>
                  </a:cubicBezTo>
                  <a:cubicBezTo>
                    <a:pt x="24" y="45"/>
                    <a:pt x="26" y="45"/>
                    <a:pt x="28" y="44"/>
                  </a:cubicBezTo>
                  <a:cubicBezTo>
                    <a:pt x="40" y="40"/>
                    <a:pt x="45" y="31"/>
                    <a:pt x="40" y="19"/>
                  </a:cubicBezTo>
                  <a:cubicBezTo>
                    <a:pt x="35" y="7"/>
                    <a:pt x="23" y="0"/>
                    <a:pt x="12" y="5"/>
                  </a:cubicBezTo>
                  <a:cubicBezTo>
                    <a:pt x="11" y="5"/>
                    <a:pt x="10" y="6"/>
                    <a:pt x="9" y="6"/>
                  </a:cubicBezTo>
                  <a:cubicBezTo>
                    <a:pt x="2" y="10"/>
                    <a:pt x="0" y="16"/>
                    <a:pt x="4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4" name="Freeform 798">
              <a:extLst>
                <a:ext uri="{FF2B5EF4-FFF2-40B4-BE49-F238E27FC236}">
                  <a16:creationId xmlns:a16="http://schemas.microsoft.com/office/drawing/2014/main" id="{C4C57507-88D7-4AAD-BE5B-90DC83D481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4" y="3387"/>
              <a:ext cx="50" cy="62"/>
            </a:xfrm>
            <a:custGeom>
              <a:avLst/>
              <a:gdLst>
                <a:gd name="T0" fmla="*/ 18 w 32"/>
                <a:gd name="T1" fmla="*/ 39 h 39"/>
                <a:gd name="T2" fmla="*/ 29 w 32"/>
                <a:gd name="T3" fmla="*/ 14 h 39"/>
                <a:gd name="T4" fmla="*/ 13 w 32"/>
                <a:gd name="T5" fmla="*/ 2 h 39"/>
                <a:gd name="T6" fmla="*/ 1 w 32"/>
                <a:gd name="T7" fmla="*/ 30 h 39"/>
                <a:gd name="T8" fmla="*/ 18 w 32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9">
                  <a:moveTo>
                    <a:pt x="18" y="39"/>
                  </a:moveTo>
                  <a:cubicBezTo>
                    <a:pt x="24" y="39"/>
                    <a:pt x="32" y="22"/>
                    <a:pt x="29" y="14"/>
                  </a:cubicBezTo>
                  <a:cubicBezTo>
                    <a:pt x="27" y="6"/>
                    <a:pt x="22" y="0"/>
                    <a:pt x="13" y="2"/>
                  </a:cubicBezTo>
                  <a:cubicBezTo>
                    <a:pt x="6" y="3"/>
                    <a:pt x="0" y="18"/>
                    <a:pt x="1" y="30"/>
                  </a:cubicBezTo>
                  <a:cubicBezTo>
                    <a:pt x="7" y="33"/>
                    <a:pt x="12" y="38"/>
                    <a:pt x="18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5" name="Freeform 799">
              <a:extLst>
                <a:ext uri="{FF2B5EF4-FFF2-40B4-BE49-F238E27FC236}">
                  <a16:creationId xmlns:a16="http://schemas.microsoft.com/office/drawing/2014/main" id="{382BC39F-8F5B-48CD-B3BE-FE0DBC4292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2" y="3321"/>
              <a:ext cx="55" cy="62"/>
            </a:xfrm>
            <a:custGeom>
              <a:avLst/>
              <a:gdLst>
                <a:gd name="T0" fmla="*/ 21 w 35"/>
                <a:gd name="T1" fmla="*/ 37 h 39"/>
                <a:gd name="T2" fmla="*/ 30 w 35"/>
                <a:gd name="T3" fmla="*/ 8 h 39"/>
                <a:gd name="T4" fmla="*/ 15 w 35"/>
                <a:gd name="T5" fmla="*/ 1 h 39"/>
                <a:gd name="T6" fmla="*/ 3 w 35"/>
                <a:gd name="T7" fmla="*/ 27 h 39"/>
                <a:gd name="T8" fmla="*/ 21 w 35"/>
                <a:gd name="T9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9">
                  <a:moveTo>
                    <a:pt x="21" y="37"/>
                  </a:moveTo>
                  <a:cubicBezTo>
                    <a:pt x="30" y="35"/>
                    <a:pt x="35" y="22"/>
                    <a:pt x="30" y="8"/>
                  </a:cubicBezTo>
                  <a:cubicBezTo>
                    <a:pt x="27" y="6"/>
                    <a:pt x="21" y="0"/>
                    <a:pt x="15" y="1"/>
                  </a:cubicBezTo>
                  <a:cubicBezTo>
                    <a:pt x="6" y="1"/>
                    <a:pt x="0" y="17"/>
                    <a:pt x="3" y="27"/>
                  </a:cubicBezTo>
                  <a:cubicBezTo>
                    <a:pt x="6" y="36"/>
                    <a:pt x="12" y="39"/>
                    <a:pt x="21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6" name="Freeform 800">
              <a:extLst>
                <a:ext uri="{FF2B5EF4-FFF2-40B4-BE49-F238E27FC236}">
                  <a16:creationId xmlns:a16="http://schemas.microsoft.com/office/drawing/2014/main" id="{AA3927DE-0E6B-4C9A-9535-182C5A69E5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0" y="2493"/>
              <a:ext cx="98" cy="80"/>
            </a:xfrm>
            <a:custGeom>
              <a:avLst/>
              <a:gdLst>
                <a:gd name="T0" fmla="*/ 47 w 62"/>
                <a:gd name="T1" fmla="*/ 4 h 51"/>
                <a:gd name="T2" fmla="*/ 13 w 62"/>
                <a:gd name="T3" fmla="*/ 19 h 51"/>
                <a:gd name="T4" fmla="*/ 1 w 62"/>
                <a:gd name="T5" fmla="*/ 35 h 51"/>
                <a:gd name="T6" fmla="*/ 19 w 62"/>
                <a:gd name="T7" fmla="*/ 50 h 51"/>
                <a:gd name="T8" fmla="*/ 38 w 62"/>
                <a:gd name="T9" fmla="*/ 51 h 51"/>
                <a:gd name="T10" fmla="*/ 62 w 62"/>
                <a:gd name="T11" fmla="*/ 16 h 51"/>
                <a:gd name="T12" fmla="*/ 47 w 62"/>
                <a:gd name="T13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51">
                  <a:moveTo>
                    <a:pt x="47" y="4"/>
                  </a:moveTo>
                  <a:cubicBezTo>
                    <a:pt x="35" y="8"/>
                    <a:pt x="24" y="12"/>
                    <a:pt x="13" y="19"/>
                  </a:cubicBezTo>
                  <a:cubicBezTo>
                    <a:pt x="8" y="22"/>
                    <a:pt x="1" y="29"/>
                    <a:pt x="1" y="35"/>
                  </a:cubicBezTo>
                  <a:cubicBezTo>
                    <a:pt x="0" y="45"/>
                    <a:pt x="10" y="49"/>
                    <a:pt x="19" y="50"/>
                  </a:cubicBezTo>
                  <a:cubicBezTo>
                    <a:pt x="26" y="51"/>
                    <a:pt x="34" y="51"/>
                    <a:pt x="38" y="51"/>
                  </a:cubicBezTo>
                  <a:cubicBezTo>
                    <a:pt x="53" y="45"/>
                    <a:pt x="62" y="30"/>
                    <a:pt x="62" y="16"/>
                  </a:cubicBezTo>
                  <a:cubicBezTo>
                    <a:pt x="62" y="6"/>
                    <a:pt x="57" y="0"/>
                    <a:pt x="4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7" name="Freeform 801">
              <a:extLst>
                <a:ext uri="{FF2B5EF4-FFF2-40B4-BE49-F238E27FC236}">
                  <a16:creationId xmlns:a16="http://schemas.microsoft.com/office/drawing/2014/main" id="{C684DCCB-7FFC-4A26-9E5E-04332DB4A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2" y="2575"/>
              <a:ext cx="90" cy="94"/>
            </a:xfrm>
            <a:custGeom>
              <a:avLst/>
              <a:gdLst>
                <a:gd name="T0" fmla="*/ 21 w 57"/>
                <a:gd name="T1" fmla="*/ 4 h 60"/>
                <a:gd name="T2" fmla="*/ 4 w 57"/>
                <a:gd name="T3" fmla="*/ 41 h 60"/>
                <a:gd name="T4" fmla="*/ 37 w 57"/>
                <a:gd name="T5" fmla="*/ 54 h 60"/>
                <a:gd name="T6" fmla="*/ 51 w 57"/>
                <a:gd name="T7" fmla="*/ 18 h 60"/>
                <a:gd name="T8" fmla="*/ 21 w 57"/>
                <a:gd name="T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60">
                  <a:moveTo>
                    <a:pt x="21" y="4"/>
                  </a:moveTo>
                  <a:cubicBezTo>
                    <a:pt x="9" y="9"/>
                    <a:pt x="0" y="29"/>
                    <a:pt x="4" y="41"/>
                  </a:cubicBezTo>
                  <a:cubicBezTo>
                    <a:pt x="9" y="53"/>
                    <a:pt x="24" y="60"/>
                    <a:pt x="37" y="54"/>
                  </a:cubicBezTo>
                  <a:cubicBezTo>
                    <a:pt x="49" y="49"/>
                    <a:pt x="57" y="31"/>
                    <a:pt x="51" y="18"/>
                  </a:cubicBezTo>
                  <a:cubicBezTo>
                    <a:pt x="47" y="7"/>
                    <a:pt x="31" y="0"/>
                    <a:pt x="21" y="4"/>
                  </a:cubicBezTo>
                  <a:close/>
                </a:path>
              </a:pathLst>
            </a:custGeom>
            <a:solidFill>
              <a:srgbClr val="EA55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8" name="Freeform 802">
              <a:extLst>
                <a:ext uri="{FF2B5EF4-FFF2-40B4-BE49-F238E27FC236}">
                  <a16:creationId xmlns:a16="http://schemas.microsoft.com/office/drawing/2014/main" id="{69FB99EE-33C9-4D64-B381-C2C62E0F12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8" y="2430"/>
              <a:ext cx="96" cy="95"/>
            </a:xfrm>
            <a:custGeom>
              <a:avLst/>
              <a:gdLst>
                <a:gd name="T0" fmla="*/ 31 w 61"/>
                <a:gd name="T1" fmla="*/ 4 h 60"/>
                <a:gd name="T2" fmla="*/ 7 w 61"/>
                <a:gd name="T3" fmla="*/ 46 h 60"/>
                <a:gd name="T4" fmla="*/ 33 w 61"/>
                <a:gd name="T5" fmla="*/ 57 h 60"/>
                <a:gd name="T6" fmla="*/ 54 w 61"/>
                <a:gd name="T7" fmla="*/ 15 h 60"/>
                <a:gd name="T8" fmla="*/ 31 w 61"/>
                <a:gd name="T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0">
                  <a:moveTo>
                    <a:pt x="31" y="4"/>
                  </a:moveTo>
                  <a:cubicBezTo>
                    <a:pt x="10" y="11"/>
                    <a:pt x="0" y="30"/>
                    <a:pt x="7" y="46"/>
                  </a:cubicBezTo>
                  <a:cubicBezTo>
                    <a:pt x="11" y="55"/>
                    <a:pt x="23" y="60"/>
                    <a:pt x="33" y="57"/>
                  </a:cubicBezTo>
                  <a:cubicBezTo>
                    <a:pt x="51" y="50"/>
                    <a:pt x="61" y="30"/>
                    <a:pt x="54" y="15"/>
                  </a:cubicBezTo>
                  <a:cubicBezTo>
                    <a:pt x="50" y="4"/>
                    <a:pt x="41" y="0"/>
                    <a:pt x="31" y="4"/>
                  </a:cubicBezTo>
                  <a:close/>
                </a:path>
              </a:pathLst>
            </a:custGeom>
            <a:solidFill>
              <a:srgbClr val="EA55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9" name="Freeform 803">
              <a:extLst>
                <a:ext uri="{FF2B5EF4-FFF2-40B4-BE49-F238E27FC236}">
                  <a16:creationId xmlns:a16="http://schemas.microsoft.com/office/drawing/2014/main" id="{990C8D12-1752-4879-9B5F-561F9C364D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12" y="2603"/>
              <a:ext cx="17" cy="28"/>
            </a:xfrm>
            <a:custGeom>
              <a:avLst/>
              <a:gdLst>
                <a:gd name="T0" fmla="*/ 10 w 11"/>
                <a:gd name="T1" fmla="*/ 13 h 18"/>
                <a:gd name="T2" fmla="*/ 4 w 11"/>
                <a:gd name="T3" fmla="*/ 2 h 18"/>
                <a:gd name="T4" fmla="*/ 1 w 11"/>
                <a:gd name="T5" fmla="*/ 3 h 18"/>
                <a:gd name="T6" fmla="*/ 7 w 11"/>
                <a:gd name="T7" fmla="*/ 16 h 18"/>
                <a:gd name="T8" fmla="*/ 10 w 11"/>
                <a:gd name="T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8">
                  <a:moveTo>
                    <a:pt x="10" y="13"/>
                  </a:moveTo>
                  <a:cubicBezTo>
                    <a:pt x="7" y="10"/>
                    <a:pt x="6" y="6"/>
                    <a:pt x="4" y="2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2" y="8"/>
                    <a:pt x="4" y="13"/>
                    <a:pt x="7" y="16"/>
                  </a:cubicBezTo>
                  <a:cubicBezTo>
                    <a:pt x="9" y="18"/>
                    <a:pt x="11" y="15"/>
                    <a:pt x="10" y="1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0" name="Freeform 804">
              <a:extLst>
                <a:ext uri="{FF2B5EF4-FFF2-40B4-BE49-F238E27FC236}">
                  <a16:creationId xmlns:a16="http://schemas.microsoft.com/office/drawing/2014/main" id="{A1A219FE-4036-436B-87F8-224A6BC6E4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1" y="2573"/>
              <a:ext cx="16" cy="24"/>
            </a:xfrm>
            <a:custGeom>
              <a:avLst/>
              <a:gdLst>
                <a:gd name="T0" fmla="*/ 6 w 10"/>
                <a:gd name="T1" fmla="*/ 8 h 15"/>
                <a:gd name="T2" fmla="*/ 6 w 10"/>
                <a:gd name="T3" fmla="*/ 8 h 15"/>
                <a:gd name="T4" fmla="*/ 6 w 10"/>
                <a:gd name="T5" fmla="*/ 6 h 15"/>
                <a:gd name="T6" fmla="*/ 4 w 10"/>
                <a:gd name="T7" fmla="*/ 2 h 15"/>
                <a:gd name="T8" fmla="*/ 1 w 10"/>
                <a:gd name="T9" fmla="*/ 3 h 15"/>
                <a:gd name="T10" fmla="*/ 8 w 10"/>
                <a:gd name="T11" fmla="*/ 11 h 15"/>
                <a:gd name="T12" fmla="*/ 6 w 10"/>
                <a:gd name="T13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5">
                  <a:moveTo>
                    <a:pt x="6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5" y="5"/>
                    <a:pt x="5" y="3"/>
                    <a:pt x="4" y="2"/>
                  </a:cubicBezTo>
                  <a:cubicBezTo>
                    <a:pt x="4" y="0"/>
                    <a:pt x="0" y="1"/>
                    <a:pt x="1" y="3"/>
                  </a:cubicBezTo>
                  <a:cubicBezTo>
                    <a:pt x="2" y="6"/>
                    <a:pt x="3" y="15"/>
                    <a:pt x="8" y="11"/>
                  </a:cubicBezTo>
                  <a:cubicBezTo>
                    <a:pt x="10" y="10"/>
                    <a:pt x="8" y="8"/>
                    <a:pt x="6" y="8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1" name="Freeform 805">
              <a:extLst>
                <a:ext uri="{FF2B5EF4-FFF2-40B4-BE49-F238E27FC236}">
                  <a16:creationId xmlns:a16="http://schemas.microsoft.com/office/drawing/2014/main" id="{733A925A-A661-42A6-8A24-1659F9C0C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82" y="2559"/>
              <a:ext cx="14" cy="24"/>
            </a:xfrm>
            <a:custGeom>
              <a:avLst/>
              <a:gdLst>
                <a:gd name="T0" fmla="*/ 1 w 9"/>
                <a:gd name="T1" fmla="*/ 4 h 15"/>
                <a:gd name="T2" fmla="*/ 4 w 9"/>
                <a:gd name="T3" fmla="*/ 13 h 15"/>
                <a:gd name="T4" fmla="*/ 8 w 9"/>
                <a:gd name="T5" fmla="*/ 11 h 15"/>
                <a:gd name="T6" fmla="*/ 5 w 9"/>
                <a:gd name="T7" fmla="*/ 2 h 15"/>
                <a:gd name="T8" fmla="*/ 1 w 9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5">
                  <a:moveTo>
                    <a:pt x="1" y="4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5" y="15"/>
                    <a:pt x="9" y="14"/>
                    <a:pt x="8" y="1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0"/>
                    <a:pt x="0" y="2"/>
                    <a:pt x="1" y="4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2" name="Freeform 806">
              <a:extLst>
                <a:ext uri="{FF2B5EF4-FFF2-40B4-BE49-F238E27FC236}">
                  <a16:creationId xmlns:a16="http://schemas.microsoft.com/office/drawing/2014/main" id="{12DE4E81-38EA-4E21-9E32-09EF917218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7" y="2652"/>
              <a:ext cx="9" cy="20"/>
            </a:xfrm>
            <a:custGeom>
              <a:avLst/>
              <a:gdLst>
                <a:gd name="T0" fmla="*/ 1 w 6"/>
                <a:gd name="T1" fmla="*/ 4 h 13"/>
                <a:gd name="T2" fmla="*/ 2 w 6"/>
                <a:gd name="T3" fmla="*/ 9 h 13"/>
                <a:gd name="T4" fmla="*/ 5 w 6"/>
                <a:gd name="T5" fmla="*/ 11 h 13"/>
                <a:gd name="T6" fmla="*/ 4 w 6"/>
                <a:gd name="T7" fmla="*/ 2 h 13"/>
                <a:gd name="T8" fmla="*/ 1 w 6"/>
                <a:gd name="T9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3">
                  <a:moveTo>
                    <a:pt x="1" y="4"/>
                  </a:moveTo>
                  <a:cubicBezTo>
                    <a:pt x="1" y="5"/>
                    <a:pt x="2" y="7"/>
                    <a:pt x="2" y="9"/>
                  </a:cubicBezTo>
                  <a:cubicBezTo>
                    <a:pt x="1" y="11"/>
                    <a:pt x="4" y="13"/>
                    <a:pt x="5" y="11"/>
                  </a:cubicBezTo>
                  <a:cubicBezTo>
                    <a:pt x="6" y="8"/>
                    <a:pt x="5" y="5"/>
                    <a:pt x="4" y="2"/>
                  </a:cubicBezTo>
                  <a:cubicBezTo>
                    <a:pt x="3" y="0"/>
                    <a:pt x="0" y="1"/>
                    <a:pt x="1" y="4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3" name="Freeform 807">
              <a:extLst>
                <a:ext uri="{FF2B5EF4-FFF2-40B4-BE49-F238E27FC236}">
                  <a16:creationId xmlns:a16="http://schemas.microsoft.com/office/drawing/2014/main" id="{8AACBBDB-DB3E-4426-8222-02C15A80E1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3" y="2540"/>
              <a:ext cx="14" cy="19"/>
            </a:xfrm>
            <a:custGeom>
              <a:avLst/>
              <a:gdLst>
                <a:gd name="T0" fmla="*/ 7 w 9"/>
                <a:gd name="T1" fmla="*/ 8 h 12"/>
                <a:gd name="T2" fmla="*/ 7 w 9"/>
                <a:gd name="T3" fmla="*/ 7 h 12"/>
                <a:gd name="T4" fmla="*/ 6 w 9"/>
                <a:gd name="T5" fmla="*/ 6 h 12"/>
                <a:gd name="T6" fmla="*/ 4 w 9"/>
                <a:gd name="T7" fmla="*/ 2 h 12"/>
                <a:gd name="T8" fmla="*/ 1 w 9"/>
                <a:gd name="T9" fmla="*/ 3 h 12"/>
                <a:gd name="T10" fmla="*/ 7 w 9"/>
                <a:gd name="T11" fmla="*/ 12 h 12"/>
                <a:gd name="T12" fmla="*/ 7 w 9"/>
                <a:gd name="T13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2">
                  <a:moveTo>
                    <a:pt x="7" y="8"/>
                  </a:moveTo>
                  <a:cubicBezTo>
                    <a:pt x="7" y="8"/>
                    <a:pt x="7" y="8"/>
                    <a:pt x="7" y="7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5" y="4"/>
                    <a:pt x="5" y="3"/>
                    <a:pt x="4" y="2"/>
                  </a:cubicBezTo>
                  <a:cubicBezTo>
                    <a:pt x="4" y="0"/>
                    <a:pt x="0" y="1"/>
                    <a:pt x="1" y="3"/>
                  </a:cubicBezTo>
                  <a:cubicBezTo>
                    <a:pt x="2" y="5"/>
                    <a:pt x="3" y="12"/>
                    <a:pt x="7" y="12"/>
                  </a:cubicBezTo>
                  <a:cubicBezTo>
                    <a:pt x="9" y="11"/>
                    <a:pt x="9" y="8"/>
                    <a:pt x="7" y="8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4" name="Freeform 808">
              <a:extLst>
                <a:ext uri="{FF2B5EF4-FFF2-40B4-BE49-F238E27FC236}">
                  <a16:creationId xmlns:a16="http://schemas.microsoft.com/office/drawing/2014/main" id="{861439FA-5381-4ADB-85B1-E201AAC806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1" y="2526"/>
              <a:ext cx="17" cy="27"/>
            </a:xfrm>
            <a:custGeom>
              <a:avLst/>
              <a:gdLst>
                <a:gd name="T0" fmla="*/ 7 w 11"/>
                <a:gd name="T1" fmla="*/ 9 h 17"/>
                <a:gd name="T2" fmla="*/ 5 w 11"/>
                <a:gd name="T3" fmla="*/ 8 h 17"/>
                <a:gd name="T4" fmla="*/ 4 w 11"/>
                <a:gd name="T5" fmla="*/ 3 h 17"/>
                <a:gd name="T6" fmla="*/ 0 w 11"/>
                <a:gd name="T7" fmla="*/ 3 h 17"/>
                <a:gd name="T8" fmla="*/ 9 w 11"/>
                <a:gd name="T9" fmla="*/ 12 h 17"/>
                <a:gd name="T10" fmla="*/ 7 w 11"/>
                <a:gd name="T11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7">
                  <a:moveTo>
                    <a:pt x="7" y="9"/>
                  </a:moveTo>
                  <a:cubicBezTo>
                    <a:pt x="6" y="10"/>
                    <a:pt x="5" y="9"/>
                    <a:pt x="5" y="8"/>
                  </a:cubicBezTo>
                  <a:cubicBezTo>
                    <a:pt x="4" y="6"/>
                    <a:pt x="4" y="4"/>
                    <a:pt x="4" y="3"/>
                  </a:cubicBezTo>
                  <a:cubicBezTo>
                    <a:pt x="3" y="0"/>
                    <a:pt x="0" y="0"/>
                    <a:pt x="0" y="3"/>
                  </a:cubicBezTo>
                  <a:cubicBezTo>
                    <a:pt x="0" y="7"/>
                    <a:pt x="3" y="17"/>
                    <a:pt x="9" y="12"/>
                  </a:cubicBezTo>
                  <a:cubicBezTo>
                    <a:pt x="11" y="11"/>
                    <a:pt x="8" y="8"/>
                    <a:pt x="7" y="9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5" name="Freeform 809">
              <a:extLst>
                <a:ext uri="{FF2B5EF4-FFF2-40B4-BE49-F238E27FC236}">
                  <a16:creationId xmlns:a16="http://schemas.microsoft.com/office/drawing/2014/main" id="{83FC3A2F-90B7-4E21-872C-9230B883A8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9" y="2506"/>
              <a:ext cx="14" cy="25"/>
            </a:xfrm>
            <a:custGeom>
              <a:avLst/>
              <a:gdLst>
                <a:gd name="T0" fmla="*/ 0 w 9"/>
                <a:gd name="T1" fmla="*/ 3 h 16"/>
                <a:gd name="T2" fmla="*/ 4 w 9"/>
                <a:gd name="T3" fmla="*/ 14 h 16"/>
                <a:gd name="T4" fmla="*/ 7 w 9"/>
                <a:gd name="T5" fmla="*/ 11 h 16"/>
                <a:gd name="T6" fmla="*/ 4 w 9"/>
                <a:gd name="T7" fmla="*/ 2 h 16"/>
                <a:gd name="T8" fmla="*/ 0 w 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6">
                  <a:moveTo>
                    <a:pt x="0" y="3"/>
                  </a:moveTo>
                  <a:cubicBezTo>
                    <a:pt x="0" y="7"/>
                    <a:pt x="1" y="11"/>
                    <a:pt x="4" y="14"/>
                  </a:cubicBezTo>
                  <a:cubicBezTo>
                    <a:pt x="6" y="16"/>
                    <a:pt x="9" y="13"/>
                    <a:pt x="7" y="11"/>
                  </a:cubicBezTo>
                  <a:cubicBezTo>
                    <a:pt x="5" y="9"/>
                    <a:pt x="4" y="5"/>
                    <a:pt x="4" y="2"/>
                  </a:cubicBezTo>
                  <a:cubicBezTo>
                    <a:pt x="4" y="0"/>
                    <a:pt x="0" y="0"/>
                    <a:pt x="0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6" name="Freeform 810">
              <a:extLst>
                <a:ext uri="{FF2B5EF4-FFF2-40B4-BE49-F238E27FC236}">
                  <a16:creationId xmlns:a16="http://schemas.microsoft.com/office/drawing/2014/main" id="{259DAD1B-9AB0-4912-ACE5-C2CD56D223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83" y="2476"/>
              <a:ext cx="8" cy="27"/>
            </a:xfrm>
            <a:custGeom>
              <a:avLst/>
              <a:gdLst>
                <a:gd name="T0" fmla="*/ 0 w 5"/>
                <a:gd name="T1" fmla="*/ 3 h 17"/>
                <a:gd name="T2" fmla="*/ 1 w 5"/>
                <a:gd name="T3" fmla="*/ 14 h 17"/>
                <a:gd name="T4" fmla="*/ 5 w 5"/>
                <a:gd name="T5" fmla="*/ 14 h 17"/>
                <a:gd name="T6" fmla="*/ 4 w 5"/>
                <a:gd name="T7" fmla="*/ 3 h 17"/>
                <a:gd name="T8" fmla="*/ 0 w 5"/>
                <a:gd name="T9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7">
                  <a:moveTo>
                    <a:pt x="0" y="3"/>
                  </a:moveTo>
                  <a:cubicBezTo>
                    <a:pt x="0" y="7"/>
                    <a:pt x="1" y="10"/>
                    <a:pt x="1" y="14"/>
                  </a:cubicBezTo>
                  <a:cubicBezTo>
                    <a:pt x="2" y="17"/>
                    <a:pt x="5" y="16"/>
                    <a:pt x="5" y="14"/>
                  </a:cubicBezTo>
                  <a:cubicBezTo>
                    <a:pt x="5" y="10"/>
                    <a:pt x="4" y="6"/>
                    <a:pt x="4" y="3"/>
                  </a:cubicBezTo>
                  <a:cubicBezTo>
                    <a:pt x="4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7" name="Freeform 811">
              <a:extLst>
                <a:ext uri="{FF2B5EF4-FFF2-40B4-BE49-F238E27FC236}">
                  <a16:creationId xmlns:a16="http://schemas.microsoft.com/office/drawing/2014/main" id="{D3C0E433-7308-4D3B-A892-98A14F0FB5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1" y="2474"/>
              <a:ext cx="11" cy="24"/>
            </a:xfrm>
            <a:custGeom>
              <a:avLst/>
              <a:gdLst>
                <a:gd name="T0" fmla="*/ 1 w 7"/>
                <a:gd name="T1" fmla="*/ 4 h 15"/>
                <a:gd name="T2" fmla="*/ 3 w 7"/>
                <a:gd name="T3" fmla="*/ 12 h 15"/>
                <a:gd name="T4" fmla="*/ 7 w 7"/>
                <a:gd name="T5" fmla="*/ 13 h 15"/>
                <a:gd name="T6" fmla="*/ 5 w 7"/>
                <a:gd name="T7" fmla="*/ 2 h 15"/>
                <a:gd name="T8" fmla="*/ 1 w 7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5">
                  <a:moveTo>
                    <a:pt x="1" y="4"/>
                  </a:moveTo>
                  <a:cubicBezTo>
                    <a:pt x="2" y="6"/>
                    <a:pt x="3" y="9"/>
                    <a:pt x="3" y="12"/>
                  </a:cubicBezTo>
                  <a:cubicBezTo>
                    <a:pt x="3" y="14"/>
                    <a:pt x="7" y="15"/>
                    <a:pt x="7" y="13"/>
                  </a:cubicBezTo>
                  <a:cubicBezTo>
                    <a:pt x="7" y="9"/>
                    <a:pt x="6" y="6"/>
                    <a:pt x="5" y="2"/>
                  </a:cubicBezTo>
                  <a:cubicBezTo>
                    <a:pt x="4" y="0"/>
                    <a:pt x="0" y="1"/>
                    <a:pt x="1" y="4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8" name="Freeform 812">
              <a:extLst>
                <a:ext uri="{FF2B5EF4-FFF2-40B4-BE49-F238E27FC236}">
                  <a16:creationId xmlns:a16="http://schemas.microsoft.com/office/drawing/2014/main" id="{073FA82B-3367-4318-A1C1-6AB5D1CB04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0" y="2490"/>
              <a:ext cx="18" cy="27"/>
            </a:xfrm>
            <a:custGeom>
              <a:avLst/>
              <a:gdLst>
                <a:gd name="T0" fmla="*/ 9 w 11"/>
                <a:gd name="T1" fmla="*/ 13 h 17"/>
                <a:gd name="T2" fmla="*/ 4 w 11"/>
                <a:gd name="T3" fmla="*/ 2 h 17"/>
                <a:gd name="T4" fmla="*/ 0 w 11"/>
                <a:gd name="T5" fmla="*/ 4 h 17"/>
                <a:gd name="T6" fmla="*/ 6 w 11"/>
                <a:gd name="T7" fmla="*/ 15 h 17"/>
                <a:gd name="T8" fmla="*/ 9 w 11"/>
                <a:gd name="T9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7">
                  <a:moveTo>
                    <a:pt x="9" y="13"/>
                  </a:moveTo>
                  <a:cubicBezTo>
                    <a:pt x="7" y="10"/>
                    <a:pt x="5" y="6"/>
                    <a:pt x="4" y="2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2" y="8"/>
                    <a:pt x="3" y="12"/>
                    <a:pt x="6" y="15"/>
                  </a:cubicBezTo>
                  <a:cubicBezTo>
                    <a:pt x="8" y="17"/>
                    <a:pt x="11" y="15"/>
                    <a:pt x="9" y="1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9" name="Freeform 813">
              <a:extLst>
                <a:ext uri="{FF2B5EF4-FFF2-40B4-BE49-F238E27FC236}">
                  <a16:creationId xmlns:a16="http://schemas.microsoft.com/office/drawing/2014/main" id="{0E2FF71C-B3E0-4AFE-B9F7-D0DFC75A6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4" y="2448"/>
              <a:ext cx="14" cy="28"/>
            </a:xfrm>
            <a:custGeom>
              <a:avLst/>
              <a:gdLst>
                <a:gd name="T0" fmla="*/ 1 w 9"/>
                <a:gd name="T1" fmla="*/ 2 h 18"/>
                <a:gd name="T2" fmla="*/ 5 w 9"/>
                <a:gd name="T3" fmla="*/ 16 h 18"/>
                <a:gd name="T4" fmla="*/ 7 w 9"/>
                <a:gd name="T5" fmla="*/ 13 h 18"/>
                <a:gd name="T6" fmla="*/ 5 w 9"/>
                <a:gd name="T7" fmla="*/ 3 h 18"/>
                <a:gd name="T8" fmla="*/ 1 w 9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8">
                  <a:moveTo>
                    <a:pt x="1" y="2"/>
                  </a:moveTo>
                  <a:cubicBezTo>
                    <a:pt x="0" y="7"/>
                    <a:pt x="1" y="12"/>
                    <a:pt x="5" y="16"/>
                  </a:cubicBezTo>
                  <a:cubicBezTo>
                    <a:pt x="7" y="18"/>
                    <a:pt x="9" y="15"/>
                    <a:pt x="7" y="13"/>
                  </a:cubicBezTo>
                  <a:cubicBezTo>
                    <a:pt x="5" y="10"/>
                    <a:pt x="4" y="6"/>
                    <a:pt x="5" y="3"/>
                  </a:cubicBezTo>
                  <a:cubicBezTo>
                    <a:pt x="5" y="1"/>
                    <a:pt x="2" y="0"/>
                    <a:pt x="1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0" name="Freeform 814">
              <a:extLst>
                <a:ext uri="{FF2B5EF4-FFF2-40B4-BE49-F238E27FC236}">
                  <a16:creationId xmlns:a16="http://schemas.microsoft.com/office/drawing/2014/main" id="{36AAF6DD-36EE-4D89-8A1C-B45FC0326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8" y="2432"/>
              <a:ext cx="7" cy="33"/>
            </a:xfrm>
            <a:custGeom>
              <a:avLst/>
              <a:gdLst>
                <a:gd name="T0" fmla="*/ 0 w 4"/>
                <a:gd name="T1" fmla="*/ 3 h 21"/>
                <a:gd name="T2" fmla="*/ 0 w 4"/>
                <a:gd name="T3" fmla="*/ 18 h 21"/>
                <a:gd name="T4" fmla="*/ 4 w 4"/>
                <a:gd name="T5" fmla="*/ 18 h 21"/>
                <a:gd name="T6" fmla="*/ 4 w 4"/>
                <a:gd name="T7" fmla="*/ 2 h 21"/>
                <a:gd name="T8" fmla="*/ 0 w 4"/>
                <a:gd name="T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1">
                  <a:moveTo>
                    <a:pt x="0" y="3"/>
                  </a:moveTo>
                  <a:cubicBezTo>
                    <a:pt x="1" y="8"/>
                    <a:pt x="0" y="13"/>
                    <a:pt x="0" y="18"/>
                  </a:cubicBezTo>
                  <a:cubicBezTo>
                    <a:pt x="0" y="21"/>
                    <a:pt x="4" y="21"/>
                    <a:pt x="4" y="18"/>
                  </a:cubicBezTo>
                  <a:cubicBezTo>
                    <a:pt x="4" y="13"/>
                    <a:pt x="4" y="8"/>
                    <a:pt x="4" y="2"/>
                  </a:cubicBezTo>
                  <a:cubicBezTo>
                    <a:pt x="4" y="0"/>
                    <a:pt x="0" y="0"/>
                    <a:pt x="0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1" name="Freeform 815">
              <a:extLst>
                <a:ext uri="{FF2B5EF4-FFF2-40B4-BE49-F238E27FC236}">
                  <a16:creationId xmlns:a16="http://schemas.microsoft.com/office/drawing/2014/main" id="{9063F3BF-0E04-4212-8F6B-7D545043CE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" y="2438"/>
              <a:ext cx="9" cy="25"/>
            </a:xfrm>
            <a:custGeom>
              <a:avLst/>
              <a:gdLst>
                <a:gd name="T0" fmla="*/ 2 w 6"/>
                <a:gd name="T1" fmla="*/ 2 h 16"/>
                <a:gd name="T2" fmla="*/ 1 w 6"/>
                <a:gd name="T3" fmla="*/ 14 h 16"/>
                <a:gd name="T4" fmla="*/ 5 w 6"/>
                <a:gd name="T5" fmla="*/ 12 h 16"/>
                <a:gd name="T6" fmla="*/ 5 w 6"/>
                <a:gd name="T7" fmla="*/ 4 h 16"/>
                <a:gd name="T8" fmla="*/ 2 w 6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6">
                  <a:moveTo>
                    <a:pt x="2" y="2"/>
                  </a:moveTo>
                  <a:cubicBezTo>
                    <a:pt x="0" y="6"/>
                    <a:pt x="0" y="10"/>
                    <a:pt x="1" y="14"/>
                  </a:cubicBezTo>
                  <a:cubicBezTo>
                    <a:pt x="2" y="16"/>
                    <a:pt x="6" y="15"/>
                    <a:pt x="5" y="12"/>
                  </a:cubicBezTo>
                  <a:cubicBezTo>
                    <a:pt x="4" y="10"/>
                    <a:pt x="4" y="6"/>
                    <a:pt x="5" y="4"/>
                  </a:cubicBezTo>
                  <a:cubicBezTo>
                    <a:pt x="6" y="1"/>
                    <a:pt x="3" y="0"/>
                    <a:pt x="2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2" name="Freeform 816">
              <a:extLst>
                <a:ext uri="{FF2B5EF4-FFF2-40B4-BE49-F238E27FC236}">
                  <a16:creationId xmlns:a16="http://schemas.microsoft.com/office/drawing/2014/main" id="{99B28559-1921-46E6-973D-52C29B9D6B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82" y="2400"/>
              <a:ext cx="12" cy="29"/>
            </a:xfrm>
            <a:custGeom>
              <a:avLst/>
              <a:gdLst>
                <a:gd name="T0" fmla="*/ 4 w 8"/>
                <a:gd name="T1" fmla="*/ 2 h 18"/>
                <a:gd name="T2" fmla="*/ 1 w 8"/>
                <a:gd name="T3" fmla="*/ 15 h 18"/>
                <a:gd name="T4" fmla="*/ 5 w 8"/>
                <a:gd name="T5" fmla="*/ 16 h 18"/>
                <a:gd name="T6" fmla="*/ 7 w 8"/>
                <a:gd name="T7" fmla="*/ 3 h 18"/>
                <a:gd name="T8" fmla="*/ 4 w 8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8">
                  <a:moveTo>
                    <a:pt x="4" y="2"/>
                  </a:moveTo>
                  <a:cubicBezTo>
                    <a:pt x="3" y="7"/>
                    <a:pt x="2" y="11"/>
                    <a:pt x="1" y="15"/>
                  </a:cubicBezTo>
                  <a:cubicBezTo>
                    <a:pt x="0" y="17"/>
                    <a:pt x="4" y="18"/>
                    <a:pt x="5" y="16"/>
                  </a:cubicBezTo>
                  <a:cubicBezTo>
                    <a:pt x="6" y="11"/>
                    <a:pt x="7" y="7"/>
                    <a:pt x="7" y="3"/>
                  </a:cubicBezTo>
                  <a:cubicBezTo>
                    <a:pt x="8" y="1"/>
                    <a:pt x="4" y="0"/>
                    <a:pt x="4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3" name="Freeform 817">
              <a:extLst>
                <a:ext uri="{FF2B5EF4-FFF2-40B4-BE49-F238E27FC236}">
                  <a16:creationId xmlns:a16="http://schemas.microsoft.com/office/drawing/2014/main" id="{496DD6F5-A0F4-4E93-9CB8-0E86E7B1AB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9" y="2397"/>
              <a:ext cx="8" cy="27"/>
            </a:xfrm>
            <a:custGeom>
              <a:avLst/>
              <a:gdLst>
                <a:gd name="T0" fmla="*/ 1 w 5"/>
                <a:gd name="T1" fmla="*/ 3 h 17"/>
                <a:gd name="T2" fmla="*/ 1 w 5"/>
                <a:gd name="T3" fmla="*/ 14 h 17"/>
                <a:gd name="T4" fmla="*/ 4 w 5"/>
                <a:gd name="T5" fmla="*/ 15 h 17"/>
                <a:gd name="T6" fmla="*/ 5 w 5"/>
                <a:gd name="T7" fmla="*/ 3 h 17"/>
                <a:gd name="T8" fmla="*/ 1 w 5"/>
                <a:gd name="T9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7">
                  <a:moveTo>
                    <a:pt x="1" y="3"/>
                  </a:moveTo>
                  <a:cubicBezTo>
                    <a:pt x="0" y="6"/>
                    <a:pt x="1" y="10"/>
                    <a:pt x="1" y="14"/>
                  </a:cubicBezTo>
                  <a:cubicBezTo>
                    <a:pt x="1" y="17"/>
                    <a:pt x="4" y="17"/>
                    <a:pt x="4" y="15"/>
                  </a:cubicBezTo>
                  <a:cubicBezTo>
                    <a:pt x="5" y="11"/>
                    <a:pt x="4" y="7"/>
                    <a:pt x="5" y="3"/>
                  </a:cubicBezTo>
                  <a:cubicBezTo>
                    <a:pt x="5" y="1"/>
                    <a:pt x="1" y="0"/>
                    <a:pt x="1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4" name="Freeform 818">
              <a:extLst>
                <a:ext uri="{FF2B5EF4-FFF2-40B4-BE49-F238E27FC236}">
                  <a16:creationId xmlns:a16="http://schemas.microsoft.com/office/drawing/2014/main" id="{615F42A6-F8A9-45CF-B3F9-74A7FCF52E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7" y="2410"/>
              <a:ext cx="10" cy="25"/>
            </a:xfrm>
            <a:custGeom>
              <a:avLst/>
              <a:gdLst>
                <a:gd name="T0" fmla="*/ 1 w 6"/>
                <a:gd name="T1" fmla="*/ 3 h 16"/>
                <a:gd name="T2" fmla="*/ 1 w 6"/>
                <a:gd name="T3" fmla="*/ 14 h 16"/>
                <a:gd name="T4" fmla="*/ 5 w 6"/>
                <a:gd name="T5" fmla="*/ 12 h 16"/>
                <a:gd name="T6" fmla="*/ 4 w 6"/>
                <a:gd name="T7" fmla="*/ 3 h 16"/>
                <a:gd name="T8" fmla="*/ 1 w 6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6">
                  <a:moveTo>
                    <a:pt x="1" y="3"/>
                  </a:moveTo>
                  <a:cubicBezTo>
                    <a:pt x="0" y="6"/>
                    <a:pt x="0" y="10"/>
                    <a:pt x="1" y="14"/>
                  </a:cubicBezTo>
                  <a:cubicBezTo>
                    <a:pt x="2" y="16"/>
                    <a:pt x="6" y="15"/>
                    <a:pt x="5" y="12"/>
                  </a:cubicBezTo>
                  <a:cubicBezTo>
                    <a:pt x="4" y="9"/>
                    <a:pt x="4" y="6"/>
                    <a:pt x="4" y="3"/>
                  </a:cubicBezTo>
                  <a:cubicBezTo>
                    <a:pt x="5" y="1"/>
                    <a:pt x="1" y="0"/>
                    <a:pt x="1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5" name="Freeform 819">
              <a:extLst>
                <a:ext uri="{FF2B5EF4-FFF2-40B4-BE49-F238E27FC236}">
                  <a16:creationId xmlns:a16="http://schemas.microsoft.com/office/drawing/2014/main" id="{2C22340A-A209-4704-8F8A-DBC590B6E2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" y="2383"/>
              <a:ext cx="8" cy="24"/>
            </a:xfrm>
            <a:custGeom>
              <a:avLst/>
              <a:gdLst>
                <a:gd name="T0" fmla="*/ 1 w 5"/>
                <a:gd name="T1" fmla="*/ 3 h 15"/>
                <a:gd name="T2" fmla="*/ 0 w 5"/>
                <a:gd name="T3" fmla="*/ 12 h 15"/>
                <a:gd name="T4" fmla="*/ 4 w 5"/>
                <a:gd name="T5" fmla="*/ 12 h 15"/>
                <a:gd name="T6" fmla="*/ 5 w 5"/>
                <a:gd name="T7" fmla="*/ 3 h 15"/>
                <a:gd name="T8" fmla="*/ 1 w 5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5">
                  <a:moveTo>
                    <a:pt x="1" y="3"/>
                  </a:moveTo>
                  <a:cubicBezTo>
                    <a:pt x="1" y="6"/>
                    <a:pt x="1" y="9"/>
                    <a:pt x="0" y="12"/>
                  </a:cubicBezTo>
                  <a:cubicBezTo>
                    <a:pt x="0" y="14"/>
                    <a:pt x="4" y="15"/>
                    <a:pt x="4" y="12"/>
                  </a:cubicBezTo>
                  <a:cubicBezTo>
                    <a:pt x="4" y="9"/>
                    <a:pt x="5" y="6"/>
                    <a:pt x="5" y="3"/>
                  </a:cubicBezTo>
                  <a:cubicBezTo>
                    <a:pt x="5" y="1"/>
                    <a:pt x="2" y="0"/>
                    <a:pt x="1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6" name="Freeform 820">
              <a:extLst>
                <a:ext uri="{FF2B5EF4-FFF2-40B4-BE49-F238E27FC236}">
                  <a16:creationId xmlns:a16="http://schemas.microsoft.com/office/drawing/2014/main" id="{8F0DCBE6-2228-4F6E-8A8F-9CFFCC1E12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" y="2350"/>
              <a:ext cx="14" cy="19"/>
            </a:xfrm>
            <a:custGeom>
              <a:avLst/>
              <a:gdLst>
                <a:gd name="T0" fmla="*/ 5 w 9"/>
                <a:gd name="T1" fmla="*/ 2 h 12"/>
                <a:gd name="T2" fmla="*/ 2 w 9"/>
                <a:gd name="T3" fmla="*/ 8 h 12"/>
                <a:gd name="T4" fmla="*/ 5 w 9"/>
                <a:gd name="T5" fmla="*/ 11 h 12"/>
                <a:gd name="T6" fmla="*/ 9 w 9"/>
                <a:gd name="T7" fmla="*/ 3 h 12"/>
                <a:gd name="T8" fmla="*/ 5 w 9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5" y="2"/>
                  </a:moveTo>
                  <a:cubicBezTo>
                    <a:pt x="5" y="5"/>
                    <a:pt x="4" y="6"/>
                    <a:pt x="2" y="8"/>
                  </a:cubicBezTo>
                  <a:cubicBezTo>
                    <a:pt x="0" y="10"/>
                    <a:pt x="3" y="12"/>
                    <a:pt x="5" y="11"/>
                  </a:cubicBezTo>
                  <a:cubicBezTo>
                    <a:pt x="7" y="8"/>
                    <a:pt x="8" y="6"/>
                    <a:pt x="9" y="3"/>
                  </a:cubicBezTo>
                  <a:cubicBezTo>
                    <a:pt x="9" y="1"/>
                    <a:pt x="5" y="0"/>
                    <a:pt x="5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7" name="Freeform 821">
              <a:extLst>
                <a:ext uri="{FF2B5EF4-FFF2-40B4-BE49-F238E27FC236}">
                  <a16:creationId xmlns:a16="http://schemas.microsoft.com/office/drawing/2014/main" id="{E56FB685-4716-489F-A22B-25A5218A31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6" y="2353"/>
              <a:ext cx="16" cy="25"/>
            </a:xfrm>
            <a:custGeom>
              <a:avLst/>
              <a:gdLst>
                <a:gd name="T0" fmla="*/ 5 w 10"/>
                <a:gd name="T1" fmla="*/ 2 h 16"/>
                <a:gd name="T2" fmla="*/ 1 w 10"/>
                <a:gd name="T3" fmla="*/ 12 h 16"/>
                <a:gd name="T4" fmla="*/ 4 w 10"/>
                <a:gd name="T5" fmla="*/ 14 h 16"/>
                <a:gd name="T6" fmla="*/ 9 w 10"/>
                <a:gd name="T7" fmla="*/ 4 h 16"/>
                <a:gd name="T8" fmla="*/ 5 w 10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6">
                  <a:moveTo>
                    <a:pt x="5" y="2"/>
                  </a:moveTo>
                  <a:cubicBezTo>
                    <a:pt x="4" y="6"/>
                    <a:pt x="2" y="9"/>
                    <a:pt x="1" y="12"/>
                  </a:cubicBezTo>
                  <a:cubicBezTo>
                    <a:pt x="0" y="15"/>
                    <a:pt x="3" y="16"/>
                    <a:pt x="4" y="14"/>
                  </a:cubicBezTo>
                  <a:cubicBezTo>
                    <a:pt x="6" y="11"/>
                    <a:pt x="7" y="7"/>
                    <a:pt x="9" y="4"/>
                  </a:cubicBezTo>
                  <a:cubicBezTo>
                    <a:pt x="10" y="1"/>
                    <a:pt x="6" y="0"/>
                    <a:pt x="5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8" name="Freeform 822">
              <a:extLst>
                <a:ext uri="{FF2B5EF4-FFF2-40B4-BE49-F238E27FC236}">
                  <a16:creationId xmlns:a16="http://schemas.microsoft.com/office/drawing/2014/main" id="{A000EE5F-A896-4CD9-8D4A-3DA712EE5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83" y="2364"/>
              <a:ext cx="13" cy="19"/>
            </a:xfrm>
            <a:custGeom>
              <a:avLst/>
              <a:gdLst>
                <a:gd name="T0" fmla="*/ 4 w 8"/>
                <a:gd name="T1" fmla="*/ 2 h 12"/>
                <a:gd name="T2" fmla="*/ 1 w 8"/>
                <a:gd name="T3" fmla="*/ 8 h 12"/>
                <a:gd name="T4" fmla="*/ 4 w 8"/>
                <a:gd name="T5" fmla="*/ 10 h 12"/>
                <a:gd name="T6" fmla="*/ 8 w 8"/>
                <a:gd name="T7" fmla="*/ 3 h 12"/>
                <a:gd name="T8" fmla="*/ 4 w 8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2">
                  <a:moveTo>
                    <a:pt x="4" y="2"/>
                  </a:moveTo>
                  <a:cubicBezTo>
                    <a:pt x="4" y="4"/>
                    <a:pt x="2" y="6"/>
                    <a:pt x="1" y="8"/>
                  </a:cubicBezTo>
                  <a:cubicBezTo>
                    <a:pt x="0" y="11"/>
                    <a:pt x="3" y="12"/>
                    <a:pt x="4" y="10"/>
                  </a:cubicBezTo>
                  <a:cubicBezTo>
                    <a:pt x="6" y="8"/>
                    <a:pt x="7" y="5"/>
                    <a:pt x="8" y="3"/>
                  </a:cubicBezTo>
                  <a:cubicBezTo>
                    <a:pt x="8" y="0"/>
                    <a:pt x="4" y="0"/>
                    <a:pt x="4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9" name="Freeform 823">
              <a:extLst>
                <a:ext uri="{FF2B5EF4-FFF2-40B4-BE49-F238E27FC236}">
                  <a16:creationId xmlns:a16="http://schemas.microsoft.com/office/drawing/2014/main" id="{11FA4672-5470-4356-9302-D24FDD7E90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" y="2371"/>
              <a:ext cx="19" cy="18"/>
            </a:xfrm>
            <a:custGeom>
              <a:avLst/>
              <a:gdLst>
                <a:gd name="T0" fmla="*/ 7 w 12"/>
                <a:gd name="T1" fmla="*/ 2 h 12"/>
                <a:gd name="T2" fmla="*/ 2 w 12"/>
                <a:gd name="T3" fmla="*/ 8 h 12"/>
                <a:gd name="T4" fmla="*/ 4 w 12"/>
                <a:gd name="T5" fmla="*/ 11 h 12"/>
                <a:gd name="T6" fmla="*/ 11 w 12"/>
                <a:gd name="T7" fmla="*/ 4 h 12"/>
                <a:gd name="T8" fmla="*/ 7 w 12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7" y="2"/>
                  </a:moveTo>
                  <a:cubicBezTo>
                    <a:pt x="6" y="5"/>
                    <a:pt x="5" y="7"/>
                    <a:pt x="2" y="8"/>
                  </a:cubicBezTo>
                  <a:cubicBezTo>
                    <a:pt x="0" y="9"/>
                    <a:pt x="1" y="12"/>
                    <a:pt x="4" y="11"/>
                  </a:cubicBezTo>
                  <a:cubicBezTo>
                    <a:pt x="7" y="10"/>
                    <a:pt x="9" y="7"/>
                    <a:pt x="11" y="4"/>
                  </a:cubicBezTo>
                  <a:cubicBezTo>
                    <a:pt x="12" y="2"/>
                    <a:pt x="8" y="0"/>
                    <a:pt x="7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0" name="Freeform 824">
              <a:extLst>
                <a:ext uri="{FF2B5EF4-FFF2-40B4-BE49-F238E27FC236}">
                  <a16:creationId xmlns:a16="http://schemas.microsoft.com/office/drawing/2014/main" id="{1D398866-9AA7-4073-9C32-CF4D5BCB21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15" y="2342"/>
              <a:ext cx="22" cy="18"/>
            </a:xfrm>
            <a:custGeom>
              <a:avLst/>
              <a:gdLst>
                <a:gd name="T0" fmla="*/ 9 w 14"/>
                <a:gd name="T1" fmla="*/ 2 h 11"/>
                <a:gd name="T2" fmla="*/ 2 w 14"/>
                <a:gd name="T3" fmla="*/ 7 h 11"/>
                <a:gd name="T4" fmla="*/ 4 w 14"/>
                <a:gd name="T5" fmla="*/ 10 h 11"/>
                <a:gd name="T6" fmla="*/ 12 w 14"/>
                <a:gd name="T7" fmla="*/ 4 h 11"/>
                <a:gd name="T8" fmla="*/ 9 w 14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9" y="2"/>
                  </a:moveTo>
                  <a:cubicBezTo>
                    <a:pt x="7" y="4"/>
                    <a:pt x="5" y="6"/>
                    <a:pt x="2" y="7"/>
                  </a:cubicBezTo>
                  <a:cubicBezTo>
                    <a:pt x="0" y="8"/>
                    <a:pt x="1" y="11"/>
                    <a:pt x="4" y="10"/>
                  </a:cubicBezTo>
                  <a:cubicBezTo>
                    <a:pt x="7" y="9"/>
                    <a:pt x="10" y="6"/>
                    <a:pt x="12" y="4"/>
                  </a:cubicBezTo>
                  <a:cubicBezTo>
                    <a:pt x="14" y="2"/>
                    <a:pt x="11" y="0"/>
                    <a:pt x="9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1" name="Freeform 825">
              <a:extLst>
                <a:ext uri="{FF2B5EF4-FFF2-40B4-BE49-F238E27FC236}">
                  <a16:creationId xmlns:a16="http://schemas.microsoft.com/office/drawing/2014/main" id="{B322D078-DFE4-4AE9-A1AD-841E2FB55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8" y="2331"/>
              <a:ext cx="19" cy="22"/>
            </a:xfrm>
            <a:custGeom>
              <a:avLst/>
              <a:gdLst>
                <a:gd name="T0" fmla="*/ 8 w 12"/>
                <a:gd name="T1" fmla="*/ 2 h 14"/>
                <a:gd name="T2" fmla="*/ 2 w 12"/>
                <a:gd name="T3" fmla="*/ 10 h 14"/>
                <a:gd name="T4" fmla="*/ 5 w 12"/>
                <a:gd name="T5" fmla="*/ 12 h 14"/>
                <a:gd name="T6" fmla="*/ 11 w 12"/>
                <a:gd name="T7" fmla="*/ 4 h 14"/>
                <a:gd name="T8" fmla="*/ 8 w 12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8" y="2"/>
                  </a:moveTo>
                  <a:cubicBezTo>
                    <a:pt x="6" y="4"/>
                    <a:pt x="4" y="7"/>
                    <a:pt x="2" y="10"/>
                  </a:cubicBezTo>
                  <a:cubicBezTo>
                    <a:pt x="0" y="11"/>
                    <a:pt x="3" y="14"/>
                    <a:pt x="5" y="12"/>
                  </a:cubicBezTo>
                  <a:cubicBezTo>
                    <a:pt x="7" y="10"/>
                    <a:pt x="9" y="7"/>
                    <a:pt x="11" y="4"/>
                  </a:cubicBezTo>
                  <a:cubicBezTo>
                    <a:pt x="12" y="2"/>
                    <a:pt x="9" y="0"/>
                    <a:pt x="8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2" name="Freeform 826">
              <a:extLst>
                <a:ext uri="{FF2B5EF4-FFF2-40B4-BE49-F238E27FC236}">
                  <a16:creationId xmlns:a16="http://schemas.microsoft.com/office/drawing/2014/main" id="{08E55B6D-1834-4654-AE38-912759B57B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17" y="2350"/>
              <a:ext cx="26" cy="24"/>
            </a:xfrm>
            <a:custGeom>
              <a:avLst/>
              <a:gdLst>
                <a:gd name="T0" fmla="*/ 13 w 17"/>
                <a:gd name="T1" fmla="*/ 2 h 15"/>
                <a:gd name="T2" fmla="*/ 4 w 17"/>
                <a:gd name="T3" fmla="*/ 10 h 15"/>
                <a:gd name="T4" fmla="*/ 3 w 17"/>
                <a:gd name="T5" fmla="*/ 13 h 15"/>
                <a:gd name="T6" fmla="*/ 16 w 17"/>
                <a:gd name="T7" fmla="*/ 4 h 15"/>
                <a:gd name="T8" fmla="*/ 13 w 17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13" y="2"/>
                  </a:moveTo>
                  <a:cubicBezTo>
                    <a:pt x="12" y="4"/>
                    <a:pt x="8" y="11"/>
                    <a:pt x="4" y="10"/>
                  </a:cubicBezTo>
                  <a:cubicBezTo>
                    <a:pt x="2" y="9"/>
                    <a:pt x="0" y="12"/>
                    <a:pt x="3" y="13"/>
                  </a:cubicBezTo>
                  <a:cubicBezTo>
                    <a:pt x="9" y="15"/>
                    <a:pt x="13" y="9"/>
                    <a:pt x="16" y="4"/>
                  </a:cubicBezTo>
                  <a:cubicBezTo>
                    <a:pt x="17" y="2"/>
                    <a:pt x="15" y="0"/>
                    <a:pt x="13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3" name="Freeform 827">
              <a:extLst>
                <a:ext uri="{FF2B5EF4-FFF2-40B4-BE49-F238E27FC236}">
                  <a16:creationId xmlns:a16="http://schemas.microsoft.com/office/drawing/2014/main" id="{7F1F8773-BCD2-4F79-9321-58443AAA7C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7" y="2327"/>
              <a:ext cx="16" cy="18"/>
            </a:xfrm>
            <a:custGeom>
              <a:avLst/>
              <a:gdLst>
                <a:gd name="T0" fmla="*/ 5 w 10"/>
                <a:gd name="T1" fmla="*/ 2 h 12"/>
                <a:gd name="T2" fmla="*/ 2 w 10"/>
                <a:gd name="T3" fmla="*/ 7 h 12"/>
                <a:gd name="T4" fmla="*/ 5 w 10"/>
                <a:gd name="T5" fmla="*/ 10 h 12"/>
                <a:gd name="T6" fmla="*/ 9 w 10"/>
                <a:gd name="T7" fmla="*/ 4 h 12"/>
                <a:gd name="T8" fmla="*/ 5 w 10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5" y="2"/>
                  </a:moveTo>
                  <a:cubicBezTo>
                    <a:pt x="4" y="4"/>
                    <a:pt x="3" y="6"/>
                    <a:pt x="2" y="7"/>
                  </a:cubicBezTo>
                  <a:cubicBezTo>
                    <a:pt x="0" y="9"/>
                    <a:pt x="3" y="12"/>
                    <a:pt x="5" y="10"/>
                  </a:cubicBezTo>
                  <a:cubicBezTo>
                    <a:pt x="6" y="8"/>
                    <a:pt x="8" y="6"/>
                    <a:pt x="9" y="4"/>
                  </a:cubicBezTo>
                  <a:cubicBezTo>
                    <a:pt x="10" y="2"/>
                    <a:pt x="6" y="0"/>
                    <a:pt x="5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4" name="Freeform 828">
              <a:extLst>
                <a:ext uri="{FF2B5EF4-FFF2-40B4-BE49-F238E27FC236}">
                  <a16:creationId xmlns:a16="http://schemas.microsoft.com/office/drawing/2014/main" id="{4BEA0F24-0CFE-4A0C-BB9B-E1194A6C8F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6" y="2298"/>
              <a:ext cx="15" cy="18"/>
            </a:xfrm>
            <a:custGeom>
              <a:avLst/>
              <a:gdLst>
                <a:gd name="T0" fmla="*/ 5 w 10"/>
                <a:gd name="T1" fmla="*/ 2 h 11"/>
                <a:gd name="T2" fmla="*/ 1 w 10"/>
                <a:gd name="T3" fmla="*/ 8 h 11"/>
                <a:gd name="T4" fmla="*/ 5 w 10"/>
                <a:gd name="T5" fmla="*/ 9 h 11"/>
                <a:gd name="T6" fmla="*/ 9 w 10"/>
                <a:gd name="T7" fmla="*/ 4 h 11"/>
                <a:gd name="T8" fmla="*/ 5 w 10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2"/>
                  </a:moveTo>
                  <a:cubicBezTo>
                    <a:pt x="4" y="4"/>
                    <a:pt x="2" y="6"/>
                    <a:pt x="1" y="8"/>
                  </a:cubicBezTo>
                  <a:cubicBezTo>
                    <a:pt x="0" y="10"/>
                    <a:pt x="4" y="11"/>
                    <a:pt x="5" y="9"/>
                  </a:cubicBezTo>
                  <a:cubicBezTo>
                    <a:pt x="6" y="7"/>
                    <a:pt x="8" y="6"/>
                    <a:pt x="9" y="4"/>
                  </a:cubicBezTo>
                  <a:cubicBezTo>
                    <a:pt x="10" y="1"/>
                    <a:pt x="6" y="0"/>
                    <a:pt x="5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5" name="Freeform 829">
              <a:extLst>
                <a:ext uri="{FF2B5EF4-FFF2-40B4-BE49-F238E27FC236}">
                  <a16:creationId xmlns:a16="http://schemas.microsoft.com/office/drawing/2014/main" id="{ADFC2B93-BE81-488A-AC1B-5F9DD4459F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1" y="2298"/>
              <a:ext cx="16" cy="16"/>
            </a:xfrm>
            <a:custGeom>
              <a:avLst/>
              <a:gdLst>
                <a:gd name="T0" fmla="*/ 5 w 10"/>
                <a:gd name="T1" fmla="*/ 2 h 10"/>
                <a:gd name="T2" fmla="*/ 2 w 10"/>
                <a:gd name="T3" fmla="*/ 6 h 10"/>
                <a:gd name="T4" fmla="*/ 4 w 10"/>
                <a:gd name="T5" fmla="*/ 9 h 10"/>
                <a:gd name="T6" fmla="*/ 9 w 10"/>
                <a:gd name="T7" fmla="*/ 4 h 10"/>
                <a:gd name="T8" fmla="*/ 5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5" y="2"/>
                  </a:moveTo>
                  <a:cubicBezTo>
                    <a:pt x="5" y="4"/>
                    <a:pt x="4" y="5"/>
                    <a:pt x="2" y="6"/>
                  </a:cubicBezTo>
                  <a:cubicBezTo>
                    <a:pt x="0" y="7"/>
                    <a:pt x="1" y="10"/>
                    <a:pt x="4" y="9"/>
                  </a:cubicBezTo>
                  <a:cubicBezTo>
                    <a:pt x="6" y="8"/>
                    <a:pt x="8" y="6"/>
                    <a:pt x="9" y="4"/>
                  </a:cubicBezTo>
                  <a:cubicBezTo>
                    <a:pt x="10" y="2"/>
                    <a:pt x="6" y="0"/>
                    <a:pt x="5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6" name="Freeform 830">
              <a:extLst>
                <a:ext uri="{FF2B5EF4-FFF2-40B4-BE49-F238E27FC236}">
                  <a16:creationId xmlns:a16="http://schemas.microsoft.com/office/drawing/2014/main" id="{7366C2E7-200C-4755-8955-BD5E399229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" y="2272"/>
              <a:ext cx="23" cy="22"/>
            </a:xfrm>
            <a:custGeom>
              <a:avLst/>
              <a:gdLst>
                <a:gd name="T0" fmla="*/ 10 w 14"/>
                <a:gd name="T1" fmla="*/ 3 h 14"/>
                <a:gd name="T2" fmla="*/ 2 w 14"/>
                <a:gd name="T3" fmla="*/ 9 h 14"/>
                <a:gd name="T4" fmla="*/ 4 w 14"/>
                <a:gd name="T5" fmla="*/ 13 h 14"/>
                <a:gd name="T6" fmla="*/ 13 w 14"/>
                <a:gd name="T7" fmla="*/ 4 h 14"/>
                <a:gd name="T8" fmla="*/ 10 w 14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0" y="3"/>
                  </a:moveTo>
                  <a:cubicBezTo>
                    <a:pt x="8" y="6"/>
                    <a:pt x="6" y="8"/>
                    <a:pt x="2" y="9"/>
                  </a:cubicBezTo>
                  <a:cubicBezTo>
                    <a:pt x="0" y="10"/>
                    <a:pt x="1" y="14"/>
                    <a:pt x="4" y="13"/>
                  </a:cubicBezTo>
                  <a:cubicBezTo>
                    <a:pt x="8" y="11"/>
                    <a:pt x="11" y="8"/>
                    <a:pt x="13" y="4"/>
                  </a:cubicBezTo>
                  <a:cubicBezTo>
                    <a:pt x="14" y="2"/>
                    <a:pt x="11" y="0"/>
                    <a:pt x="10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7" name="Freeform 831">
              <a:extLst>
                <a:ext uri="{FF2B5EF4-FFF2-40B4-BE49-F238E27FC236}">
                  <a16:creationId xmlns:a16="http://schemas.microsoft.com/office/drawing/2014/main" id="{C47F3BBB-AF73-4D51-A1F0-282127A71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12" y="2290"/>
              <a:ext cx="19" cy="19"/>
            </a:xfrm>
            <a:custGeom>
              <a:avLst/>
              <a:gdLst>
                <a:gd name="T0" fmla="*/ 9 w 12"/>
                <a:gd name="T1" fmla="*/ 1 h 12"/>
                <a:gd name="T2" fmla="*/ 1 w 12"/>
                <a:gd name="T3" fmla="*/ 8 h 12"/>
                <a:gd name="T4" fmla="*/ 5 w 12"/>
                <a:gd name="T5" fmla="*/ 10 h 12"/>
                <a:gd name="T6" fmla="*/ 10 w 12"/>
                <a:gd name="T7" fmla="*/ 4 h 12"/>
                <a:gd name="T8" fmla="*/ 9 w 12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9" y="1"/>
                  </a:moveTo>
                  <a:cubicBezTo>
                    <a:pt x="5" y="2"/>
                    <a:pt x="3" y="5"/>
                    <a:pt x="1" y="8"/>
                  </a:cubicBezTo>
                  <a:cubicBezTo>
                    <a:pt x="0" y="11"/>
                    <a:pt x="4" y="12"/>
                    <a:pt x="5" y="10"/>
                  </a:cubicBezTo>
                  <a:cubicBezTo>
                    <a:pt x="6" y="8"/>
                    <a:pt x="7" y="5"/>
                    <a:pt x="10" y="4"/>
                  </a:cubicBezTo>
                  <a:cubicBezTo>
                    <a:pt x="12" y="3"/>
                    <a:pt x="11" y="0"/>
                    <a:pt x="9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8" name="Freeform 832">
              <a:extLst>
                <a:ext uri="{FF2B5EF4-FFF2-40B4-BE49-F238E27FC236}">
                  <a16:creationId xmlns:a16="http://schemas.microsoft.com/office/drawing/2014/main" id="{74A86D3B-6046-4235-81D7-9527BC1613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6" y="2305"/>
              <a:ext cx="20" cy="17"/>
            </a:xfrm>
            <a:custGeom>
              <a:avLst/>
              <a:gdLst>
                <a:gd name="T0" fmla="*/ 8 w 13"/>
                <a:gd name="T1" fmla="*/ 2 h 11"/>
                <a:gd name="T2" fmla="*/ 2 w 13"/>
                <a:gd name="T3" fmla="*/ 7 h 11"/>
                <a:gd name="T4" fmla="*/ 3 w 13"/>
                <a:gd name="T5" fmla="*/ 10 h 11"/>
                <a:gd name="T6" fmla="*/ 11 w 13"/>
                <a:gd name="T7" fmla="*/ 4 h 11"/>
                <a:gd name="T8" fmla="*/ 8 w 13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1">
                  <a:moveTo>
                    <a:pt x="8" y="2"/>
                  </a:moveTo>
                  <a:cubicBezTo>
                    <a:pt x="6" y="4"/>
                    <a:pt x="5" y="6"/>
                    <a:pt x="2" y="7"/>
                  </a:cubicBezTo>
                  <a:cubicBezTo>
                    <a:pt x="0" y="8"/>
                    <a:pt x="1" y="11"/>
                    <a:pt x="3" y="10"/>
                  </a:cubicBezTo>
                  <a:cubicBezTo>
                    <a:pt x="6" y="9"/>
                    <a:pt x="9" y="7"/>
                    <a:pt x="11" y="4"/>
                  </a:cubicBezTo>
                  <a:cubicBezTo>
                    <a:pt x="13" y="3"/>
                    <a:pt x="10" y="0"/>
                    <a:pt x="8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9" name="Freeform 833">
              <a:extLst>
                <a:ext uri="{FF2B5EF4-FFF2-40B4-BE49-F238E27FC236}">
                  <a16:creationId xmlns:a16="http://schemas.microsoft.com/office/drawing/2014/main" id="{A6A306D2-2E7F-4C34-AB82-85504A013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" y="2311"/>
              <a:ext cx="22" cy="22"/>
            </a:xfrm>
            <a:custGeom>
              <a:avLst/>
              <a:gdLst>
                <a:gd name="T0" fmla="*/ 10 w 14"/>
                <a:gd name="T1" fmla="*/ 1 h 14"/>
                <a:gd name="T2" fmla="*/ 2 w 14"/>
                <a:gd name="T3" fmla="*/ 9 h 14"/>
                <a:gd name="T4" fmla="*/ 4 w 14"/>
                <a:gd name="T5" fmla="*/ 12 h 14"/>
                <a:gd name="T6" fmla="*/ 12 w 14"/>
                <a:gd name="T7" fmla="*/ 4 h 14"/>
                <a:gd name="T8" fmla="*/ 10 w 14"/>
                <a:gd name="T9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0" y="1"/>
                  </a:moveTo>
                  <a:cubicBezTo>
                    <a:pt x="7" y="4"/>
                    <a:pt x="5" y="7"/>
                    <a:pt x="2" y="9"/>
                  </a:cubicBezTo>
                  <a:cubicBezTo>
                    <a:pt x="0" y="10"/>
                    <a:pt x="2" y="14"/>
                    <a:pt x="4" y="12"/>
                  </a:cubicBezTo>
                  <a:cubicBezTo>
                    <a:pt x="7" y="10"/>
                    <a:pt x="9" y="7"/>
                    <a:pt x="12" y="4"/>
                  </a:cubicBezTo>
                  <a:cubicBezTo>
                    <a:pt x="14" y="3"/>
                    <a:pt x="12" y="0"/>
                    <a:pt x="10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0" name="Freeform 834">
              <a:extLst>
                <a:ext uri="{FF2B5EF4-FFF2-40B4-BE49-F238E27FC236}">
                  <a16:creationId xmlns:a16="http://schemas.microsoft.com/office/drawing/2014/main" id="{81713E17-C4A4-4321-817C-6C65C0A305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56" y="2325"/>
              <a:ext cx="22" cy="20"/>
            </a:xfrm>
            <a:custGeom>
              <a:avLst/>
              <a:gdLst>
                <a:gd name="T0" fmla="*/ 10 w 14"/>
                <a:gd name="T1" fmla="*/ 1 h 13"/>
                <a:gd name="T2" fmla="*/ 2 w 14"/>
                <a:gd name="T3" fmla="*/ 9 h 13"/>
                <a:gd name="T4" fmla="*/ 5 w 14"/>
                <a:gd name="T5" fmla="*/ 11 h 13"/>
                <a:gd name="T6" fmla="*/ 12 w 14"/>
                <a:gd name="T7" fmla="*/ 4 h 13"/>
                <a:gd name="T8" fmla="*/ 10 w 14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10" y="1"/>
                  </a:moveTo>
                  <a:cubicBezTo>
                    <a:pt x="7" y="3"/>
                    <a:pt x="4" y="6"/>
                    <a:pt x="2" y="9"/>
                  </a:cubicBezTo>
                  <a:cubicBezTo>
                    <a:pt x="0" y="10"/>
                    <a:pt x="3" y="13"/>
                    <a:pt x="5" y="11"/>
                  </a:cubicBezTo>
                  <a:cubicBezTo>
                    <a:pt x="7" y="9"/>
                    <a:pt x="9" y="6"/>
                    <a:pt x="12" y="4"/>
                  </a:cubicBezTo>
                  <a:cubicBezTo>
                    <a:pt x="14" y="3"/>
                    <a:pt x="12" y="0"/>
                    <a:pt x="10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1" name="Freeform 835">
              <a:extLst>
                <a:ext uri="{FF2B5EF4-FFF2-40B4-BE49-F238E27FC236}">
                  <a16:creationId xmlns:a16="http://schemas.microsoft.com/office/drawing/2014/main" id="{4DB46018-9D11-4E8D-989A-30200D4122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6" y="2303"/>
              <a:ext cx="19" cy="16"/>
            </a:xfrm>
            <a:custGeom>
              <a:avLst/>
              <a:gdLst>
                <a:gd name="T0" fmla="*/ 7 w 12"/>
                <a:gd name="T1" fmla="*/ 2 h 10"/>
                <a:gd name="T2" fmla="*/ 2 w 12"/>
                <a:gd name="T3" fmla="*/ 5 h 10"/>
                <a:gd name="T4" fmla="*/ 3 w 12"/>
                <a:gd name="T5" fmla="*/ 9 h 10"/>
                <a:gd name="T6" fmla="*/ 10 w 12"/>
                <a:gd name="T7" fmla="*/ 5 h 10"/>
                <a:gd name="T8" fmla="*/ 7 w 12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7" y="2"/>
                  </a:moveTo>
                  <a:cubicBezTo>
                    <a:pt x="6" y="4"/>
                    <a:pt x="4" y="4"/>
                    <a:pt x="2" y="5"/>
                  </a:cubicBezTo>
                  <a:cubicBezTo>
                    <a:pt x="0" y="6"/>
                    <a:pt x="1" y="10"/>
                    <a:pt x="3" y="9"/>
                  </a:cubicBezTo>
                  <a:cubicBezTo>
                    <a:pt x="6" y="8"/>
                    <a:pt x="8" y="7"/>
                    <a:pt x="10" y="5"/>
                  </a:cubicBezTo>
                  <a:cubicBezTo>
                    <a:pt x="12" y="3"/>
                    <a:pt x="9" y="0"/>
                    <a:pt x="7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2" name="Freeform 836">
              <a:extLst>
                <a:ext uri="{FF2B5EF4-FFF2-40B4-BE49-F238E27FC236}">
                  <a16:creationId xmlns:a16="http://schemas.microsoft.com/office/drawing/2014/main" id="{F81D72E0-5645-43B5-8284-AF23216BB9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68" y="2286"/>
              <a:ext cx="24" cy="19"/>
            </a:xfrm>
            <a:custGeom>
              <a:avLst/>
              <a:gdLst>
                <a:gd name="T0" fmla="*/ 11 w 15"/>
                <a:gd name="T1" fmla="*/ 1 h 12"/>
                <a:gd name="T2" fmla="*/ 2 w 15"/>
                <a:gd name="T3" fmla="*/ 7 h 12"/>
                <a:gd name="T4" fmla="*/ 4 w 15"/>
                <a:gd name="T5" fmla="*/ 11 h 12"/>
                <a:gd name="T6" fmla="*/ 13 w 15"/>
                <a:gd name="T7" fmla="*/ 4 h 12"/>
                <a:gd name="T8" fmla="*/ 11 w 15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11" y="1"/>
                  </a:moveTo>
                  <a:cubicBezTo>
                    <a:pt x="8" y="3"/>
                    <a:pt x="6" y="6"/>
                    <a:pt x="2" y="7"/>
                  </a:cubicBezTo>
                  <a:cubicBezTo>
                    <a:pt x="0" y="8"/>
                    <a:pt x="1" y="12"/>
                    <a:pt x="4" y="11"/>
                  </a:cubicBezTo>
                  <a:cubicBezTo>
                    <a:pt x="7" y="9"/>
                    <a:pt x="10" y="7"/>
                    <a:pt x="13" y="4"/>
                  </a:cubicBezTo>
                  <a:cubicBezTo>
                    <a:pt x="15" y="3"/>
                    <a:pt x="13" y="0"/>
                    <a:pt x="11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3" name="Freeform 837">
              <a:extLst>
                <a:ext uri="{FF2B5EF4-FFF2-40B4-BE49-F238E27FC236}">
                  <a16:creationId xmlns:a16="http://schemas.microsoft.com/office/drawing/2014/main" id="{6DE464F9-24F6-4219-982E-D84A61C46B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8" y="2276"/>
              <a:ext cx="20" cy="22"/>
            </a:xfrm>
            <a:custGeom>
              <a:avLst/>
              <a:gdLst>
                <a:gd name="T0" fmla="*/ 9 w 13"/>
                <a:gd name="T1" fmla="*/ 2 h 14"/>
                <a:gd name="T2" fmla="*/ 2 w 13"/>
                <a:gd name="T3" fmla="*/ 10 h 14"/>
                <a:gd name="T4" fmla="*/ 5 w 13"/>
                <a:gd name="T5" fmla="*/ 12 h 14"/>
                <a:gd name="T6" fmla="*/ 12 w 13"/>
                <a:gd name="T7" fmla="*/ 4 h 14"/>
                <a:gd name="T8" fmla="*/ 9 w 13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9" y="2"/>
                  </a:moveTo>
                  <a:cubicBezTo>
                    <a:pt x="6" y="4"/>
                    <a:pt x="4" y="7"/>
                    <a:pt x="2" y="10"/>
                  </a:cubicBezTo>
                  <a:cubicBezTo>
                    <a:pt x="0" y="12"/>
                    <a:pt x="3" y="14"/>
                    <a:pt x="5" y="12"/>
                  </a:cubicBezTo>
                  <a:cubicBezTo>
                    <a:pt x="7" y="10"/>
                    <a:pt x="9" y="7"/>
                    <a:pt x="12" y="4"/>
                  </a:cubicBezTo>
                  <a:cubicBezTo>
                    <a:pt x="13" y="2"/>
                    <a:pt x="10" y="0"/>
                    <a:pt x="9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4" name="Freeform 838">
              <a:extLst>
                <a:ext uri="{FF2B5EF4-FFF2-40B4-BE49-F238E27FC236}">
                  <a16:creationId xmlns:a16="http://schemas.microsoft.com/office/drawing/2014/main" id="{26D2C188-792E-42B0-BD8D-86C7B60837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4" y="2264"/>
              <a:ext cx="19" cy="20"/>
            </a:xfrm>
            <a:custGeom>
              <a:avLst/>
              <a:gdLst>
                <a:gd name="T0" fmla="*/ 7 w 12"/>
                <a:gd name="T1" fmla="*/ 2 h 13"/>
                <a:gd name="T2" fmla="*/ 1 w 12"/>
                <a:gd name="T3" fmla="*/ 8 h 13"/>
                <a:gd name="T4" fmla="*/ 4 w 12"/>
                <a:gd name="T5" fmla="*/ 11 h 13"/>
                <a:gd name="T6" fmla="*/ 11 w 12"/>
                <a:gd name="T7" fmla="*/ 4 h 13"/>
                <a:gd name="T8" fmla="*/ 7 w 12"/>
                <a:gd name="T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7" y="2"/>
                  </a:moveTo>
                  <a:cubicBezTo>
                    <a:pt x="6" y="5"/>
                    <a:pt x="4" y="6"/>
                    <a:pt x="1" y="8"/>
                  </a:cubicBezTo>
                  <a:cubicBezTo>
                    <a:pt x="0" y="10"/>
                    <a:pt x="3" y="13"/>
                    <a:pt x="4" y="11"/>
                  </a:cubicBezTo>
                  <a:cubicBezTo>
                    <a:pt x="7" y="8"/>
                    <a:pt x="9" y="7"/>
                    <a:pt x="11" y="4"/>
                  </a:cubicBezTo>
                  <a:cubicBezTo>
                    <a:pt x="12" y="2"/>
                    <a:pt x="8" y="0"/>
                    <a:pt x="7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5" name="Freeform 839">
              <a:extLst>
                <a:ext uri="{FF2B5EF4-FFF2-40B4-BE49-F238E27FC236}">
                  <a16:creationId xmlns:a16="http://schemas.microsoft.com/office/drawing/2014/main" id="{4F686CF8-9759-4BA5-B349-50F6B5F46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1" y="2250"/>
              <a:ext cx="21" cy="17"/>
            </a:xfrm>
            <a:custGeom>
              <a:avLst/>
              <a:gdLst>
                <a:gd name="T0" fmla="*/ 8 w 13"/>
                <a:gd name="T1" fmla="*/ 2 h 11"/>
                <a:gd name="T2" fmla="*/ 2 w 13"/>
                <a:gd name="T3" fmla="*/ 7 h 11"/>
                <a:gd name="T4" fmla="*/ 4 w 13"/>
                <a:gd name="T5" fmla="*/ 10 h 11"/>
                <a:gd name="T6" fmla="*/ 11 w 13"/>
                <a:gd name="T7" fmla="*/ 5 h 11"/>
                <a:gd name="T8" fmla="*/ 8 w 13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1">
                  <a:moveTo>
                    <a:pt x="8" y="2"/>
                  </a:moveTo>
                  <a:cubicBezTo>
                    <a:pt x="6" y="4"/>
                    <a:pt x="5" y="6"/>
                    <a:pt x="2" y="7"/>
                  </a:cubicBezTo>
                  <a:cubicBezTo>
                    <a:pt x="0" y="8"/>
                    <a:pt x="1" y="11"/>
                    <a:pt x="4" y="10"/>
                  </a:cubicBezTo>
                  <a:cubicBezTo>
                    <a:pt x="7" y="9"/>
                    <a:pt x="9" y="7"/>
                    <a:pt x="11" y="5"/>
                  </a:cubicBezTo>
                  <a:cubicBezTo>
                    <a:pt x="13" y="3"/>
                    <a:pt x="10" y="0"/>
                    <a:pt x="8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6" name="Freeform 840">
              <a:extLst>
                <a:ext uri="{FF2B5EF4-FFF2-40B4-BE49-F238E27FC236}">
                  <a16:creationId xmlns:a16="http://schemas.microsoft.com/office/drawing/2014/main" id="{6AB81E13-62CF-421B-A173-5FAFA05BF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6" y="2242"/>
              <a:ext cx="24" cy="19"/>
            </a:xfrm>
            <a:custGeom>
              <a:avLst/>
              <a:gdLst>
                <a:gd name="T0" fmla="*/ 11 w 15"/>
                <a:gd name="T1" fmla="*/ 2 h 12"/>
                <a:gd name="T2" fmla="*/ 2 w 15"/>
                <a:gd name="T3" fmla="*/ 8 h 12"/>
                <a:gd name="T4" fmla="*/ 3 w 15"/>
                <a:gd name="T5" fmla="*/ 11 h 12"/>
                <a:gd name="T6" fmla="*/ 13 w 15"/>
                <a:gd name="T7" fmla="*/ 5 h 12"/>
                <a:gd name="T8" fmla="*/ 11 w 15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11" y="2"/>
                  </a:moveTo>
                  <a:cubicBezTo>
                    <a:pt x="8" y="4"/>
                    <a:pt x="5" y="6"/>
                    <a:pt x="2" y="8"/>
                  </a:cubicBezTo>
                  <a:cubicBezTo>
                    <a:pt x="0" y="8"/>
                    <a:pt x="1" y="12"/>
                    <a:pt x="3" y="11"/>
                  </a:cubicBezTo>
                  <a:cubicBezTo>
                    <a:pt x="7" y="10"/>
                    <a:pt x="10" y="7"/>
                    <a:pt x="13" y="5"/>
                  </a:cubicBezTo>
                  <a:cubicBezTo>
                    <a:pt x="15" y="3"/>
                    <a:pt x="12" y="0"/>
                    <a:pt x="11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7" name="Freeform 841">
              <a:extLst>
                <a:ext uri="{FF2B5EF4-FFF2-40B4-BE49-F238E27FC236}">
                  <a16:creationId xmlns:a16="http://schemas.microsoft.com/office/drawing/2014/main" id="{12AE5B49-1EF6-4FC7-B973-8DB777BF85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2" y="2221"/>
              <a:ext cx="26" cy="22"/>
            </a:xfrm>
            <a:custGeom>
              <a:avLst/>
              <a:gdLst>
                <a:gd name="T0" fmla="*/ 13 w 17"/>
                <a:gd name="T1" fmla="*/ 2 h 14"/>
                <a:gd name="T2" fmla="*/ 2 w 17"/>
                <a:gd name="T3" fmla="*/ 10 h 14"/>
                <a:gd name="T4" fmla="*/ 4 w 17"/>
                <a:gd name="T5" fmla="*/ 13 h 14"/>
                <a:gd name="T6" fmla="*/ 16 w 17"/>
                <a:gd name="T7" fmla="*/ 4 h 14"/>
                <a:gd name="T8" fmla="*/ 13 w 17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3" y="2"/>
                  </a:moveTo>
                  <a:cubicBezTo>
                    <a:pt x="10" y="6"/>
                    <a:pt x="7" y="8"/>
                    <a:pt x="2" y="10"/>
                  </a:cubicBezTo>
                  <a:cubicBezTo>
                    <a:pt x="0" y="11"/>
                    <a:pt x="1" y="14"/>
                    <a:pt x="4" y="13"/>
                  </a:cubicBezTo>
                  <a:cubicBezTo>
                    <a:pt x="9" y="12"/>
                    <a:pt x="13" y="9"/>
                    <a:pt x="16" y="4"/>
                  </a:cubicBezTo>
                  <a:cubicBezTo>
                    <a:pt x="17" y="3"/>
                    <a:pt x="14" y="0"/>
                    <a:pt x="13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8" name="Freeform 842">
              <a:extLst>
                <a:ext uri="{FF2B5EF4-FFF2-40B4-BE49-F238E27FC236}">
                  <a16:creationId xmlns:a16="http://schemas.microsoft.com/office/drawing/2014/main" id="{833B2BCA-49C7-42CD-8501-09F42135B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6" y="2212"/>
              <a:ext cx="21" cy="12"/>
            </a:xfrm>
            <a:custGeom>
              <a:avLst/>
              <a:gdLst>
                <a:gd name="T0" fmla="*/ 8 w 13"/>
                <a:gd name="T1" fmla="*/ 2 h 8"/>
                <a:gd name="T2" fmla="*/ 3 w 13"/>
                <a:gd name="T3" fmla="*/ 4 h 8"/>
                <a:gd name="T4" fmla="*/ 2 w 13"/>
                <a:gd name="T5" fmla="*/ 7 h 8"/>
                <a:gd name="T6" fmla="*/ 11 w 13"/>
                <a:gd name="T7" fmla="*/ 4 h 8"/>
                <a:gd name="T8" fmla="*/ 8 w 13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8">
                  <a:moveTo>
                    <a:pt x="8" y="2"/>
                  </a:moveTo>
                  <a:cubicBezTo>
                    <a:pt x="7" y="3"/>
                    <a:pt x="5" y="4"/>
                    <a:pt x="3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6" y="8"/>
                    <a:pt x="9" y="7"/>
                    <a:pt x="11" y="4"/>
                  </a:cubicBezTo>
                  <a:cubicBezTo>
                    <a:pt x="13" y="2"/>
                    <a:pt x="10" y="0"/>
                    <a:pt x="8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9" name="Freeform 843">
              <a:extLst>
                <a:ext uri="{FF2B5EF4-FFF2-40B4-BE49-F238E27FC236}">
                  <a16:creationId xmlns:a16="http://schemas.microsoft.com/office/drawing/2014/main" id="{851EEFF6-D1C1-49F4-8CA1-E0BB5EE8DD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0" y="2226"/>
              <a:ext cx="25" cy="17"/>
            </a:xfrm>
            <a:custGeom>
              <a:avLst/>
              <a:gdLst>
                <a:gd name="T0" fmla="*/ 12 w 16"/>
                <a:gd name="T1" fmla="*/ 2 h 11"/>
                <a:gd name="T2" fmla="*/ 3 w 16"/>
                <a:gd name="T3" fmla="*/ 7 h 11"/>
                <a:gd name="T4" fmla="*/ 4 w 16"/>
                <a:gd name="T5" fmla="*/ 10 h 11"/>
                <a:gd name="T6" fmla="*/ 14 w 16"/>
                <a:gd name="T7" fmla="*/ 5 h 11"/>
                <a:gd name="T8" fmla="*/ 12 w 1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2" y="2"/>
                  </a:moveTo>
                  <a:cubicBezTo>
                    <a:pt x="9" y="4"/>
                    <a:pt x="6" y="5"/>
                    <a:pt x="3" y="7"/>
                  </a:cubicBezTo>
                  <a:cubicBezTo>
                    <a:pt x="0" y="7"/>
                    <a:pt x="2" y="11"/>
                    <a:pt x="4" y="10"/>
                  </a:cubicBezTo>
                  <a:cubicBezTo>
                    <a:pt x="8" y="9"/>
                    <a:pt x="11" y="7"/>
                    <a:pt x="14" y="5"/>
                  </a:cubicBezTo>
                  <a:cubicBezTo>
                    <a:pt x="16" y="3"/>
                    <a:pt x="14" y="0"/>
                    <a:pt x="12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0" name="Freeform 844">
              <a:extLst>
                <a:ext uri="{FF2B5EF4-FFF2-40B4-BE49-F238E27FC236}">
                  <a16:creationId xmlns:a16="http://schemas.microsoft.com/office/drawing/2014/main" id="{6BA38A57-E3DE-4F8E-98C7-D41499A498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67" y="2251"/>
              <a:ext cx="24" cy="19"/>
            </a:xfrm>
            <a:custGeom>
              <a:avLst/>
              <a:gdLst>
                <a:gd name="T0" fmla="*/ 11 w 15"/>
                <a:gd name="T1" fmla="*/ 2 h 12"/>
                <a:gd name="T2" fmla="*/ 3 w 15"/>
                <a:gd name="T3" fmla="*/ 8 h 12"/>
                <a:gd name="T4" fmla="*/ 4 w 15"/>
                <a:gd name="T5" fmla="*/ 11 h 12"/>
                <a:gd name="T6" fmla="*/ 14 w 15"/>
                <a:gd name="T7" fmla="*/ 5 h 12"/>
                <a:gd name="T8" fmla="*/ 11 w 15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11" y="2"/>
                  </a:moveTo>
                  <a:cubicBezTo>
                    <a:pt x="9" y="4"/>
                    <a:pt x="6" y="7"/>
                    <a:pt x="3" y="8"/>
                  </a:cubicBezTo>
                  <a:cubicBezTo>
                    <a:pt x="0" y="9"/>
                    <a:pt x="2" y="12"/>
                    <a:pt x="4" y="11"/>
                  </a:cubicBezTo>
                  <a:cubicBezTo>
                    <a:pt x="8" y="10"/>
                    <a:pt x="11" y="7"/>
                    <a:pt x="14" y="5"/>
                  </a:cubicBezTo>
                  <a:cubicBezTo>
                    <a:pt x="15" y="3"/>
                    <a:pt x="13" y="0"/>
                    <a:pt x="11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1" name="Freeform 845">
              <a:extLst>
                <a:ext uri="{FF2B5EF4-FFF2-40B4-BE49-F238E27FC236}">
                  <a16:creationId xmlns:a16="http://schemas.microsoft.com/office/drawing/2014/main" id="{038B446C-2518-4300-B285-3AD78FEEF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4" y="2257"/>
              <a:ext cx="20" cy="15"/>
            </a:xfrm>
            <a:custGeom>
              <a:avLst/>
              <a:gdLst>
                <a:gd name="T0" fmla="*/ 8 w 13"/>
                <a:gd name="T1" fmla="*/ 2 h 9"/>
                <a:gd name="T2" fmla="*/ 2 w 13"/>
                <a:gd name="T3" fmla="*/ 5 h 9"/>
                <a:gd name="T4" fmla="*/ 3 w 13"/>
                <a:gd name="T5" fmla="*/ 9 h 9"/>
                <a:gd name="T6" fmla="*/ 11 w 13"/>
                <a:gd name="T7" fmla="*/ 4 h 9"/>
                <a:gd name="T8" fmla="*/ 8 w 13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8" y="2"/>
                  </a:moveTo>
                  <a:cubicBezTo>
                    <a:pt x="6" y="3"/>
                    <a:pt x="4" y="4"/>
                    <a:pt x="2" y="5"/>
                  </a:cubicBezTo>
                  <a:cubicBezTo>
                    <a:pt x="0" y="6"/>
                    <a:pt x="1" y="9"/>
                    <a:pt x="3" y="9"/>
                  </a:cubicBezTo>
                  <a:cubicBezTo>
                    <a:pt x="6" y="7"/>
                    <a:pt x="9" y="6"/>
                    <a:pt x="11" y="4"/>
                  </a:cubicBezTo>
                  <a:cubicBezTo>
                    <a:pt x="13" y="2"/>
                    <a:pt x="10" y="0"/>
                    <a:pt x="8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2" name="Freeform 846">
              <a:extLst>
                <a:ext uri="{FF2B5EF4-FFF2-40B4-BE49-F238E27FC236}">
                  <a16:creationId xmlns:a16="http://schemas.microsoft.com/office/drawing/2014/main" id="{21361529-4580-40A1-BE23-96653C321B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00" y="2275"/>
              <a:ext cx="20" cy="14"/>
            </a:xfrm>
            <a:custGeom>
              <a:avLst/>
              <a:gdLst>
                <a:gd name="T0" fmla="*/ 8 w 13"/>
                <a:gd name="T1" fmla="*/ 2 h 9"/>
                <a:gd name="T2" fmla="*/ 3 w 13"/>
                <a:gd name="T3" fmla="*/ 5 h 9"/>
                <a:gd name="T4" fmla="*/ 2 w 13"/>
                <a:gd name="T5" fmla="*/ 9 h 9"/>
                <a:gd name="T6" fmla="*/ 11 w 13"/>
                <a:gd name="T7" fmla="*/ 4 h 9"/>
                <a:gd name="T8" fmla="*/ 8 w 13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8" y="2"/>
                  </a:moveTo>
                  <a:cubicBezTo>
                    <a:pt x="7" y="3"/>
                    <a:pt x="5" y="5"/>
                    <a:pt x="3" y="5"/>
                  </a:cubicBezTo>
                  <a:cubicBezTo>
                    <a:pt x="1" y="5"/>
                    <a:pt x="0" y="9"/>
                    <a:pt x="2" y="9"/>
                  </a:cubicBezTo>
                  <a:cubicBezTo>
                    <a:pt x="6" y="9"/>
                    <a:pt x="9" y="7"/>
                    <a:pt x="11" y="4"/>
                  </a:cubicBezTo>
                  <a:cubicBezTo>
                    <a:pt x="13" y="3"/>
                    <a:pt x="10" y="0"/>
                    <a:pt x="8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3" name="Freeform 847">
              <a:extLst>
                <a:ext uri="{FF2B5EF4-FFF2-40B4-BE49-F238E27FC236}">
                  <a16:creationId xmlns:a16="http://schemas.microsoft.com/office/drawing/2014/main" id="{7C2E6433-0B2F-4F89-9F4F-2A163FB11D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9" y="2289"/>
              <a:ext cx="20" cy="17"/>
            </a:xfrm>
            <a:custGeom>
              <a:avLst/>
              <a:gdLst>
                <a:gd name="T0" fmla="*/ 8 w 13"/>
                <a:gd name="T1" fmla="*/ 1 h 11"/>
                <a:gd name="T2" fmla="*/ 2 w 13"/>
                <a:gd name="T3" fmla="*/ 6 h 11"/>
                <a:gd name="T4" fmla="*/ 4 w 13"/>
                <a:gd name="T5" fmla="*/ 10 h 11"/>
                <a:gd name="T6" fmla="*/ 11 w 13"/>
                <a:gd name="T7" fmla="*/ 4 h 11"/>
                <a:gd name="T8" fmla="*/ 8 w 13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1">
                  <a:moveTo>
                    <a:pt x="8" y="1"/>
                  </a:moveTo>
                  <a:cubicBezTo>
                    <a:pt x="7" y="3"/>
                    <a:pt x="5" y="5"/>
                    <a:pt x="2" y="6"/>
                  </a:cubicBezTo>
                  <a:cubicBezTo>
                    <a:pt x="0" y="7"/>
                    <a:pt x="1" y="11"/>
                    <a:pt x="4" y="10"/>
                  </a:cubicBezTo>
                  <a:cubicBezTo>
                    <a:pt x="7" y="8"/>
                    <a:pt x="9" y="6"/>
                    <a:pt x="11" y="4"/>
                  </a:cubicBezTo>
                  <a:cubicBezTo>
                    <a:pt x="13" y="2"/>
                    <a:pt x="10" y="0"/>
                    <a:pt x="8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4" name="Freeform 848">
              <a:extLst>
                <a:ext uri="{FF2B5EF4-FFF2-40B4-BE49-F238E27FC236}">
                  <a16:creationId xmlns:a16="http://schemas.microsoft.com/office/drawing/2014/main" id="{67EFA660-7C6A-4CAE-A0FF-820710186A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4" y="2231"/>
              <a:ext cx="21" cy="14"/>
            </a:xfrm>
            <a:custGeom>
              <a:avLst/>
              <a:gdLst>
                <a:gd name="T0" fmla="*/ 8 w 13"/>
                <a:gd name="T1" fmla="*/ 2 h 9"/>
                <a:gd name="T2" fmla="*/ 3 w 13"/>
                <a:gd name="T3" fmla="*/ 5 h 9"/>
                <a:gd name="T4" fmla="*/ 3 w 13"/>
                <a:gd name="T5" fmla="*/ 9 h 9"/>
                <a:gd name="T6" fmla="*/ 11 w 13"/>
                <a:gd name="T7" fmla="*/ 5 h 9"/>
                <a:gd name="T8" fmla="*/ 8 w 13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8" y="2"/>
                  </a:moveTo>
                  <a:cubicBezTo>
                    <a:pt x="7" y="4"/>
                    <a:pt x="5" y="5"/>
                    <a:pt x="3" y="5"/>
                  </a:cubicBezTo>
                  <a:cubicBezTo>
                    <a:pt x="0" y="6"/>
                    <a:pt x="0" y="9"/>
                    <a:pt x="3" y="9"/>
                  </a:cubicBezTo>
                  <a:cubicBezTo>
                    <a:pt x="6" y="8"/>
                    <a:pt x="9" y="7"/>
                    <a:pt x="11" y="5"/>
                  </a:cubicBezTo>
                  <a:cubicBezTo>
                    <a:pt x="13" y="3"/>
                    <a:pt x="10" y="0"/>
                    <a:pt x="8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5" name="Freeform 849">
              <a:extLst>
                <a:ext uri="{FF2B5EF4-FFF2-40B4-BE49-F238E27FC236}">
                  <a16:creationId xmlns:a16="http://schemas.microsoft.com/office/drawing/2014/main" id="{EBD7B0A8-325F-448C-88B3-4A366EC88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6" y="2210"/>
              <a:ext cx="19" cy="14"/>
            </a:xfrm>
            <a:custGeom>
              <a:avLst/>
              <a:gdLst>
                <a:gd name="T0" fmla="*/ 8 w 12"/>
                <a:gd name="T1" fmla="*/ 1 h 9"/>
                <a:gd name="T2" fmla="*/ 2 w 12"/>
                <a:gd name="T3" fmla="*/ 5 h 9"/>
                <a:gd name="T4" fmla="*/ 3 w 12"/>
                <a:gd name="T5" fmla="*/ 8 h 9"/>
                <a:gd name="T6" fmla="*/ 7 w 12"/>
                <a:gd name="T7" fmla="*/ 6 h 9"/>
                <a:gd name="T8" fmla="*/ 9 w 12"/>
                <a:gd name="T9" fmla="*/ 5 h 9"/>
                <a:gd name="T10" fmla="*/ 10 w 12"/>
                <a:gd name="T11" fmla="*/ 5 h 9"/>
                <a:gd name="T12" fmla="*/ 8 w 1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8" y="1"/>
                  </a:moveTo>
                  <a:cubicBezTo>
                    <a:pt x="6" y="2"/>
                    <a:pt x="4" y="4"/>
                    <a:pt x="2" y="5"/>
                  </a:cubicBezTo>
                  <a:cubicBezTo>
                    <a:pt x="0" y="6"/>
                    <a:pt x="1" y="9"/>
                    <a:pt x="3" y="8"/>
                  </a:cubicBezTo>
                  <a:cubicBezTo>
                    <a:pt x="4" y="8"/>
                    <a:pt x="6" y="7"/>
                    <a:pt x="7" y="6"/>
                  </a:cubicBezTo>
                  <a:cubicBezTo>
                    <a:pt x="7" y="6"/>
                    <a:pt x="8" y="6"/>
                    <a:pt x="9" y="5"/>
                  </a:cubicBezTo>
                  <a:cubicBezTo>
                    <a:pt x="9" y="5"/>
                    <a:pt x="10" y="4"/>
                    <a:pt x="10" y="5"/>
                  </a:cubicBezTo>
                  <a:cubicBezTo>
                    <a:pt x="12" y="4"/>
                    <a:pt x="10" y="0"/>
                    <a:pt x="8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6" name="Freeform 850">
              <a:extLst>
                <a:ext uri="{FF2B5EF4-FFF2-40B4-BE49-F238E27FC236}">
                  <a16:creationId xmlns:a16="http://schemas.microsoft.com/office/drawing/2014/main" id="{0BCB8713-3645-4DC4-B8BC-7FE227ADC7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09" y="2195"/>
              <a:ext cx="19" cy="12"/>
            </a:xfrm>
            <a:custGeom>
              <a:avLst/>
              <a:gdLst>
                <a:gd name="T0" fmla="*/ 8 w 12"/>
                <a:gd name="T1" fmla="*/ 1 h 8"/>
                <a:gd name="T2" fmla="*/ 2 w 12"/>
                <a:gd name="T3" fmla="*/ 4 h 8"/>
                <a:gd name="T4" fmla="*/ 3 w 12"/>
                <a:gd name="T5" fmla="*/ 8 h 8"/>
                <a:gd name="T6" fmla="*/ 11 w 12"/>
                <a:gd name="T7" fmla="*/ 4 h 8"/>
                <a:gd name="T8" fmla="*/ 8 w 12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8" y="1"/>
                  </a:moveTo>
                  <a:cubicBezTo>
                    <a:pt x="6" y="3"/>
                    <a:pt x="5" y="4"/>
                    <a:pt x="2" y="4"/>
                  </a:cubicBezTo>
                  <a:cubicBezTo>
                    <a:pt x="0" y="5"/>
                    <a:pt x="0" y="8"/>
                    <a:pt x="3" y="8"/>
                  </a:cubicBezTo>
                  <a:cubicBezTo>
                    <a:pt x="6" y="7"/>
                    <a:pt x="8" y="6"/>
                    <a:pt x="11" y="4"/>
                  </a:cubicBezTo>
                  <a:cubicBezTo>
                    <a:pt x="12" y="2"/>
                    <a:pt x="9" y="0"/>
                    <a:pt x="8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7" name="Freeform 851">
              <a:extLst>
                <a:ext uri="{FF2B5EF4-FFF2-40B4-BE49-F238E27FC236}">
                  <a16:creationId xmlns:a16="http://schemas.microsoft.com/office/drawing/2014/main" id="{18CF3DA1-8323-4C69-8F83-DBAFEADC6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27" y="2171"/>
              <a:ext cx="22" cy="16"/>
            </a:xfrm>
            <a:custGeom>
              <a:avLst/>
              <a:gdLst>
                <a:gd name="T0" fmla="*/ 10 w 14"/>
                <a:gd name="T1" fmla="*/ 1 h 10"/>
                <a:gd name="T2" fmla="*/ 3 w 14"/>
                <a:gd name="T3" fmla="*/ 6 h 10"/>
                <a:gd name="T4" fmla="*/ 4 w 14"/>
                <a:gd name="T5" fmla="*/ 9 h 10"/>
                <a:gd name="T6" fmla="*/ 12 w 14"/>
                <a:gd name="T7" fmla="*/ 4 h 10"/>
                <a:gd name="T8" fmla="*/ 10 w 14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10" y="1"/>
                  </a:moveTo>
                  <a:cubicBezTo>
                    <a:pt x="8" y="3"/>
                    <a:pt x="5" y="5"/>
                    <a:pt x="3" y="6"/>
                  </a:cubicBezTo>
                  <a:cubicBezTo>
                    <a:pt x="0" y="7"/>
                    <a:pt x="2" y="10"/>
                    <a:pt x="4" y="9"/>
                  </a:cubicBezTo>
                  <a:cubicBezTo>
                    <a:pt x="7" y="8"/>
                    <a:pt x="10" y="6"/>
                    <a:pt x="12" y="4"/>
                  </a:cubicBezTo>
                  <a:cubicBezTo>
                    <a:pt x="14" y="3"/>
                    <a:pt x="12" y="0"/>
                    <a:pt x="10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8" name="Freeform 852">
              <a:extLst>
                <a:ext uri="{FF2B5EF4-FFF2-40B4-BE49-F238E27FC236}">
                  <a16:creationId xmlns:a16="http://schemas.microsoft.com/office/drawing/2014/main" id="{FB7CF356-38B5-4D71-A768-B9B6B49E9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43" y="2184"/>
              <a:ext cx="20" cy="11"/>
            </a:xfrm>
            <a:custGeom>
              <a:avLst/>
              <a:gdLst>
                <a:gd name="T0" fmla="*/ 8 w 13"/>
                <a:gd name="T1" fmla="*/ 1 h 7"/>
                <a:gd name="T2" fmla="*/ 2 w 13"/>
                <a:gd name="T3" fmla="*/ 3 h 7"/>
                <a:gd name="T4" fmla="*/ 3 w 13"/>
                <a:gd name="T5" fmla="*/ 7 h 7"/>
                <a:gd name="T6" fmla="*/ 11 w 13"/>
                <a:gd name="T7" fmla="*/ 4 h 7"/>
                <a:gd name="T8" fmla="*/ 8 w 13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8" y="1"/>
                  </a:moveTo>
                  <a:cubicBezTo>
                    <a:pt x="7" y="2"/>
                    <a:pt x="5" y="3"/>
                    <a:pt x="2" y="3"/>
                  </a:cubicBezTo>
                  <a:cubicBezTo>
                    <a:pt x="0" y="3"/>
                    <a:pt x="0" y="7"/>
                    <a:pt x="3" y="7"/>
                  </a:cubicBezTo>
                  <a:cubicBezTo>
                    <a:pt x="6" y="6"/>
                    <a:pt x="8" y="5"/>
                    <a:pt x="11" y="4"/>
                  </a:cubicBezTo>
                  <a:cubicBezTo>
                    <a:pt x="13" y="3"/>
                    <a:pt x="10" y="0"/>
                    <a:pt x="8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9" name="Freeform 853">
              <a:extLst>
                <a:ext uri="{FF2B5EF4-FFF2-40B4-BE49-F238E27FC236}">
                  <a16:creationId xmlns:a16="http://schemas.microsoft.com/office/drawing/2014/main" id="{EA59D0F3-FA8E-4BCB-8230-E3C8B84E2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3" y="2163"/>
              <a:ext cx="17" cy="11"/>
            </a:xfrm>
            <a:custGeom>
              <a:avLst/>
              <a:gdLst>
                <a:gd name="T0" fmla="*/ 7 w 11"/>
                <a:gd name="T1" fmla="*/ 1 h 7"/>
                <a:gd name="T2" fmla="*/ 2 w 11"/>
                <a:gd name="T3" fmla="*/ 3 h 7"/>
                <a:gd name="T4" fmla="*/ 2 w 11"/>
                <a:gd name="T5" fmla="*/ 7 h 7"/>
                <a:gd name="T6" fmla="*/ 9 w 11"/>
                <a:gd name="T7" fmla="*/ 4 h 7"/>
                <a:gd name="T8" fmla="*/ 7 w 11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7" y="1"/>
                  </a:moveTo>
                  <a:cubicBezTo>
                    <a:pt x="5" y="3"/>
                    <a:pt x="4" y="3"/>
                    <a:pt x="2" y="3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5" y="7"/>
                    <a:pt x="8" y="6"/>
                    <a:pt x="9" y="4"/>
                  </a:cubicBezTo>
                  <a:cubicBezTo>
                    <a:pt x="11" y="2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0" name="Freeform 854">
              <a:extLst>
                <a:ext uri="{FF2B5EF4-FFF2-40B4-BE49-F238E27FC236}">
                  <a16:creationId xmlns:a16="http://schemas.microsoft.com/office/drawing/2014/main" id="{F35FAA6D-2517-48B1-BE53-097631896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71" y="2180"/>
              <a:ext cx="19" cy="15"/>
            </a:xfrm>
            <a:custGeom>
              <a:avLst/>
              <a:gdLst>
                <a:gd name="T0" fmla="*/ 9 w 12"/>
                <a:gd name="T1" fmla="*/ 1 h 9"/>
                <a:gd name="T2" fmla="*/ 2 w 12"/>
                <a:gd name="T3" fmla="*/ 4 h 9"/>
                <a:gd name="T4" fmla="*/ 3 w 12"/>
                <a:gd name="T5" fmla="*/ 8 h 9"/>
                <a:gd name="T6" fmla="*/ 10 w 12"/>
                <a:gd name="T7" fmla="*/ 5 h 9"/>
                <a:gd name="T8" fmla="*/ 9 w 12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1"/>
                  </a:moveTo>
                  <a:cubicBezTo>
                    <a:pt x="6" y="2"/>
                    <a:pt x="4" y="3"/>
                    <a:pt x="2" y="4"/>
                  </a:cubicBezTo>
                  <a:cubicBezTo>
                    <a:pt x="0" y="5"/>
                    <a:pt x="1" y="9"/>
                    <a:pt x="3" y="8"/>
                  </a:cubicBezTo>
                  <a:cubicBezTo>
                    <a:pt x="6" y="7"/>
                    <a:pt x="8" y="6"/>
                    <a:pt x="10" y="5"/>
                  </a:cubicBezTo>
                  <a:cubicBezTo>
                    <a:pt x="12" y="4"/>
                    <a:pt x="11" y="0"/>
                    <a:pt x="9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1" name="Freeform 855">
              <a:extLst>
                <a:ext uri="{FF2B5EF4-FFF2-40B4-BE49-F238E27FC236}">
                  <a16:creationId xmlns:a16="http://schemas.microsoft.com/office/drawing/2014/main" id="{43938213-31DD-4F2D-92CD-FE9B745C6E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46" y="2206"/>
              <a:ext cx="17" cy="11"/>
            </a:xfrm>
            <a:custGeom>
              <a:avLst/>
              <a:gdLst>
                <a:gd name="T0" fmla="*/ 7 w 11"/>
                <a:gd name="T1" fmla="*/ 2 h 7"/>
                <a:gd name="T2" fmla="*/ 3 w 11"/>
                <a:gd name="T3" fmla="*/ 4 h 7"/>
                <a:gd name="T4" fmla="*/ 2 w 11"/>
                <a:gd name="T5" fmla="*/ 7 h 7"/>
                <a:gd name="T6" fmla="*/ 10 w 11"/>
                <a:gd name="T7" fmla="*/ 4 h 7"/>
                <a:gd name="T8" fmla="*/ 7 w 11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7" y="2"/>
                  </a:moveTo>
                  <a:cubicBezTo>
                    <a:pt x="6" y="3"/>
                    <a:pt x="4" y="4"/>
                    <a:pt x="3" y="4"/>
                  </a:cubicBezTo>
                  <a:cubicBezTo>
                    <a:pt x="0" y="3"/>
                    <a:pt x="0" y="7"/>
                    <a:pt x="2" y="7"/>
                  </a:cubicBezTo>
                  <a:cubicBezTo>
                    <a:pt x="5" y="7"/>
                    <a:pt x="7" y="6"/>
                    <a:pt x="10" y="4"/>
                  </a:cubicBezTo>
                  <a:cubicBezTo>
                    <a:pt x="11" y="2"/>
                    <a:pt x="8" y="0"/>
                    <a:pt x="7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2" name="Freeform 856">
              <a:extLst>
                <a:ext uri="{FF2B5EF4-FFF2-40B4-BE49-F238E27FC236}">
                  <a16:creationId xmlns:a16="http://schemas.microsoft.com/office/drawing/2014/main" id="{975A1A45-9D34-4022-8CEC-5DF3A95BD1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44" y="2235"/>
              <a:ext cx="17" cy="13"/>
            </a:xfrm>
            <a:custGeom>
              <a:avLst/>
              <a:gdLst>
                <a:gd name="T0" fmla="*/ 7 w 11"/>
                <a:gd name="T1" fmla="*/ 1 h 8"/>
                <a:gd name="T2" fmla="*/ 2 w 11"/>
                <a:gd name="T3" fmla="*/ 4 h 8"/>
                <a:gd name="T4" fmla="*/ 2 w 11"/>
                <a:gd name="T5" fmla="*/ 8 h 8"/>
                <a:gd name="T6" fmla="*/ 9 w 11"/>
                <a:gd name="T7" fmla="*/ 4 h 8"/>
                <a:gd name="T8" fmla="*/ 7 w 11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7" y="1"/>
                  </a:moveTo>
                  <a:cubicBezTo>
                    <a:pt x="6" y="2"/>
                    <a:pt x="4" y="3"/>
                    <a:pt x="2" y="4"/>
                  </a:cubicBezTo>
                  <a:cubicBezTo>
                    <a:pt x="0" y="4"/>
                    <a:pt x="0" y="8"/>
                    <a:pt x="2" y="8"/>
                  </a:cubicBezTo>
                  <a:cubicBezTo>
                    <a:pt x="5" y="7"/>
                    <a:pt x="7" y="6"/>
                    <a:pt x="9" y="4"/>
                  </a:cubicBezTo>
                  <a:cubicBezTo>
                    <a:pt x="11" y="3"/>
                    <a:pt x="9" y="0"/>
                    <a:pt x="7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3" name="Freeform 857">
              <a:extLst>
                <a:ext uri="{FF2B5EF4-FFF2-40B4-BE49-F238E27FC236}">
                  <a16:creationId xmlns:a16="http://schemas.microsoft.com/office/drawing/2014/main" id="{FC91B286-650C-45D0-99AE-5C07932974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27" y="2262"/>
              <a:ext cx="16" cy="13"/>
            </a:xfrm>
            <a:custGeom>
              <a:avLst/>
              <a:gdLst>
                <a:gd name="T0" fmla="*/ 6 w 10"/>
                <a:gd name="T1" fmla="*/ 3 h 8"/>
                <a:gd name="T2" fmla="*/ 2 w 10"/>
                <a:gd name="T3" fmla="*/ 4 h 8"/>
                <a:gd name="T4" fmla="*/ 3 w 10"/>
                <a:gd name="T5" fmla="*/ 8 h 8"/>
                <a:gd name="T6" fmla="*/ 9 w 10"/>
                <a:gd name="T7" fmla="*/ 4 h 8"/>
                <a:gd name="T8" fmla="*/ 6 w 10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8">
                  <a:moveTo>
                    <a:pt x="6" y="3"/>
                  </a:moveTo>
                  <a:cubicBezTo>
                    <a:pt x="5" y="3"/>
                    <a:pt x="3" y="4"/>
                    <a:pt x="2" y="4"/>
                  </a:cubicBezTo>
                  <a:cubicBezTo>
                    <a:pt x="0" y="4"/>
                    <a:pt x="0" y="8"/>
                    <a:pt x="3" y="8"/>
                  </a:cubicBezTo>
                  <a:cubicBezTo>
                    <a:pt x="5" y="7"/>
                    <a:pt x="8" y="6"/>
                    <a:pt x="9" y="4"/>
                  </a:cubicBezTo>
                  <a:cubicBezTo>
                    <a:pt x="10" y="2"/>
                    <a:pt x="7" y="0"/>
                    <a:pt x="6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4" name="Freeform 858">
              <a:extLst>
                <a:ext uri="{FF2B5EF4-FFF2-40B4-BE49-F238E27FC236}">
                  <a16:creationId xmlns:a16="http://schemas.microsoft.com/office/drawing/2014/main" id="{B8F0CD22-BC45-40BF-BEDB-CB631CA50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5" y="2257"/>
              <a:ext cx="21" cy="15"/>
            </a:xfrm>
            <a:custGeom>
              <a:avLst/>
              <a:gdLst>
                <a:gd name="T0" fmla="*/ 9 w 13"/>
                <a:gd name="T1" fmla="*/ 1 h 9"/>
                <a:gd name="T2" fmla="*/ 3 w 13"/>
                <a:gd name="T3" fmla="*/ 5 h 9"/>
                <a:gd name="T4" fmla="*/ 3 w 13"/>
                <a:gd name="T5" fmla="*/ 9 h 9"/>
                <a:gd name="T6" fmla="*/ 11 w 13"/>
                <a:gd name="T7" fmla="*/ 4 h 9"/>
                <a:gd name="T8" fmla="*/ 9 w 13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9" y="1"/>
                  </a:moveTo>
                  <a:cubicBezTo>
                    <a:pt x="7" y="2"/>
                    <a:pt x="5" y="5"/>
                    <a:pt x="3" y="5"/>
                  </a:cubicBezTo>
                  <a:cubicBezTo>
                    <a:pt x="0" y="5"/>
                    <a:pt x="0" y="9"/>
                    <a:pt x="3" y="9"/>
                  </a:cubicBezTo>
                  <a:cubicBezTo>
                    <a:pt x="6" y="8"/>
                    <a:pt x="9" y="6"/>
                    <a:pt x="11" y="4"/>
                  </a:cubicBezTo>
                  <a:cubicBezTo>
                    <a:pt x="13" y="3"/>
                    <a:pt x="11" y="0"/>
                    <a:pt x="9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5" name="Freeform 859">
              <a:extLst>
                <a:ext uri="{FF2B5EF4-FFF2-40B4-BE49-F238E27FC236}">
                  <a16:creationId xmlns:a16="http://schemas.microsoft.com/office/drawing/2014/main" id="{4890D62B-2EC7-478F-87E3-DEF214B06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2" y="2276"/>
              <a:ext cx="16" cy="11"/>
            </a:xfrm>
            <a:custGeom>
              <a:avLst/>
              <a:gdLst>
                <a:gd name="T0" fmla="*/ 6 w 10"/>
                <a:gd name="T1" fmla="*/ 2 h 7"/>
                <a:gd name="T2" fmla="*/ 3 w 10"/>
                <a:gd name="T3" fmla="*/ 3 h 7"/>
                <a:gd name="T4" fmla="*/ 2 w 10"/>
                <a:gd name="T5" fmla="*/ 7 h 7"/>
                <a:gd name="T6" fmla="*/ 9 w 10"/>
                <a:gd name="T7" fmla="*/ 4 h 7"/>
                <a:gd name="T8" fmla="*/ 6 w 10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6" y="2"/>
                  </a:moveTo>
                  <a:cubicBezTo>
                    <a:pt x="5" y="3"/>
                    <a:pt x="4" y="3"/>
                    <a:pt x="3" y="3"/>
                  </a:cubicBezTo>
                  <a:cubicBezTo>
                    <a:pt x="1" y="3"/>
                    <a:pt x="0" y="6"/>
                    <a:pt x="2" y="7"/>
                  </a:cubicBezTo>
                  <a:cubicBezTo>
                    <a:pt x="5" y="7"/>
                    <a:pt x="7" y="6"/>
                    <a:pt x="9" y="4"/>
                  </a:cubicBezTo>
                  <a:cubicBezTo>
                    <a:pt x="10" y="2"/>
                    <a:pt x="7" y="0"/>
                    <a:pt x="6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6" name="Freeform 860">
              <a:extLst>
                <a:ext uri="{FF2B5EF4-FFF2-40B4-BE49-F238E27FC236}">
                  <a16:creationId xmlns:a16="http://schemas.microsoft.com/office/drawing/2014/main" id="{AAC6478C-B2A8-4E2C-84B1-34AEDF90DD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80" y="2254"/>
              <a:ext cx="26" cy="18"/>
            </a:xfrm>
            <a:custGeom>
              <a:avLst/>
              <a:gdLst>
                <a:gd name="T0" fmla="*/ 12 w 16"/>
                <a:gd name="T1" fmla="*/ 2 h 11"/>
                <a:gd name="T2" fmla="*/ 3 w 16"/>
                <a:gd name="T3" fmla="*/ 7 h 11"/>
                <a:gd name="T4" fmla="*/ 4 w 16"/>
                <a:gd name="T5" fmla="*/ 10 h 11"/>
                <a:gd name="T6" fmla="*/ 14 w 16"/>
                <a:gd name="T7" fmla="*/ 5 h 11"/>
                <a:gd name="T8" fmla="*/ 12 w 1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2" y="2"/>
                  </a:moveTo>
                  <a:cubicBezTo>
                    <a:pt x="9" y="4"/>
                    <a:pt x="6" y="6"/>
                    <a:pt x="3" y="7"/>
                  </a:cubicBezTo>
                  <a:cubicBezTo>
                    <a:pt x="0" y="7"/>
                    <a:pt x="2" y="11"/>
                    <a:pt x="4" y="10"/>
                  </a:cubicBezTo>
                  <a:cubicBezTo>
                    <a:pt x="8" y="9"/>
                    <a:pt x="11" y="7"/>
                    <a:pt x="14" y="5"/>
                  </a:cubicBezTo>
                  <a:cubicBezTo>
                    <a:pt x="16" y="3"/>
                    <a:pt x="14" y="0"/>
                    <a:pt x="12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7" name="Freeform 861">
              <a:extLst>
                <a:ext uri="{FF2B5EF4-FFF2-40B4-BE49-F238E27FC236}">
                  <a16:creationId xmlns:a16="http://schemas.microsoft.com/office/drawing/2014/main" id="{ACC58F25-3458-43D6-8F78-EE8B293516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87" y="2235"/>
              <a:ext cx="22" cy="16"/>
            </a:xfrm>
            <a:custGeom>
              <a:avLst/>
              <a:gdLst>
                <a:gd name="T0" fmla="*/ 10 w 14"/>
                <a:gd name="T1" fmla="*/ 1 h 10"/>
                <a:gd name="T2" fmla="*/ 2 w 14"/>
                <a:gd name="T3" fmla="*/ 5 h 10"/>
                <a:gd name="T4" fmla="*/ 3 w 14"/>
                <a:gd name="T5" fmla="*/ 9 h 10"/>
                <a:gd name="T6" fmla="*/ 12 w 14"/>
                <a:gd name="T7" fmla="*/ 4 h 10"/>
                <a:gd name="T8" fmla="*/ 10 w 14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10" y="1"/>
                  </a:moveTo>
                  <a:cubicBezTo>
                    <a:pt x="8" y="3"/>
                    <a:pt x="5" y="4"/>
                    <a:pt x="2" y="5"/>
                  </a:cubicBezTo>
                  <a:cubicBezTo>
                    <a:pt x="0" y="6"/>
                    <a:pt x="1" y="10"/>
                    <a:pt x="3" y="9"/>
                  </a:cubicBezTo>
                  <a:cubicBezTo>
                    <a:pt x="7" y="8"/>
                    <a:pt x="10" y="6"/>
                    <a:pt x="12" y="4"/>
                  </a:cubicBezTo>
                  <a:cubicBezTo>
                    <a:pt x="14" y="3"/>
                    <a:pt x="12" y="0"/>
                    <a:pt x="10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8" name="Freeform 862">
              <a:extLst>
                <a:ext uri="{FF2B5EF4-FFF2-40B4-BE49-F238E27FC236}">
                  <a16:creationId xmlns:a16="http://schemas.microsoft.com/office/drawing/2014/main" id="{A46498CE-9FA7-4114-86C8-9AAEABEC80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76" y="2215"/>
              <a:ext cx="17" cy="14"/>
            </a:xfrm>
            <a:custGeom>
              <a:avLst/>
              <a:gdLst>
                <a:gd name="T0" fmla="*/ 7 w 11"/>
                <a:gd name="T1" fmla="*/ 1 h 9"/>
                <a:gd name="T2" fmla="*/ 2 w 11"/>
                <a:gd name="T3" fmla="*/ 5 h 9"/>
                <a:gd name="T4" fmla="*/ 4 w 11"/>
                <a:gd name="T5" fmla="*/ 8 h 9"/>
                <a:gd name="T6" fmla="*/ 9 w 11"/>
                <a:gd name="T7" fmla="*/ 4 h 9"/>
                <a:gd name="T8" fmla="*/ 7 w 1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7" y="1"/>
                  </a:moveTo>
                  <a:cubicBezTo>
                    <a:pt x="5" y="2"/>
                    <a:pt x="3" y="4"/>
                    <a:pt x="2" y="5"/>
                  </a:cubicBezTo>
                  <a:cubicBezTo>
                    <a:pt x="0" y="6"/>
                    <a:pt x="2" y="9"/>
                    <a:pt x="4" y="8"/>
                  </a:cubicBezTo>
                  <a:cubicBezTo>
                    <a:pt x="6" y="7"/>
                    <a:pt x="7" y="5"/>
                    <a:pt x="9" y="4"/>
                  </a:cubicBezTo>
                  <a:cubicBezTo>
                    <a:pt x="11" y="3"/>
                    <a:pt x="9" y="0"/>
                    <a:pt x="7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9" name="Freeform 863">
              <a:extLst>
                <a:ext uri="{FF2B5EF4-FFF2-40B4-BE49-F238E27FC236}">
                  <a16:creationId xmlns:a16="http://schemas.microsoft.com/office/drawing/2014/main" id="{CF92E604-DAE6-48B4-880D-FEA3C194D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93" y="2187"/>
              <a:ext cx="19" cy="14"/>
            </a:xfrm>
            <a:custGeom>
              <a:avLst/>
              <a:gdLst>
                <a:gd name="T0" fmla="*/ 8 w 12"/>
                <a:gd name="T1" fmla="*/ 1 h 9"/>
                <a:gd name="T2" fmla="*/ 2 w 12"/>
                <a:gd name="T3" fmla="*/ 5 h 9"/>
                <a:gd name="T4" fmla="*/ 4 w 12"/>
                <a:gd name="T5" fmla="*/ 8 h 9"/>
                <a:gd name="T6" fmla="*/ 10 w 12"/>
                <a:gd name="T7" fmla="*/ 4 h 9"/>
                <a:gd name="T8" fmla="*/ 8 w 12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8" y="1"/>
                  </a:moveTo>
                  <a:cubicBezTo>
                    <a:pt x="6" y="2"/>
                    <a:pt x="4" y="4"/>
                    <a:pt x="2" y="5"/>
                  </a:cubicBezTo>
                  <a:cubicBezTo>
                    <a:pt x="0" y="6"/>
                    <a:pt x="2" y="9"/>
                    <a:pt x="4" y="8"/>
                  </a:cubicBezTo>
                  <a:cubicBezTo>
                    <a:pt x="6" y="7"/>
                    <a:pt x="8" y="5"/>
                    <a:pt x="10" y="4"/>
                  </a:cubicBezTo>
                  <a:cubicBezTo>
                    <a:pt x="12" y="3"/>
                    <a:pt x="10" y="0"/>
                    <a:pt x="8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0" name="Freeform 864">
              <a:extLst>
                <a:ext uri="{FF2B5EF4-FFF2-40B4-BE49-F238E27FC236}">
                  <a16:creationId xmlns:a16="http://schemas.microsoft.com/office/drawing/2014/main" id="{0FABF6DC-99B9-4F26-8B8C-431AC401EA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7" y="2204"/>
              <a:ext cx="19" cy="13"/>
            </a:xfrm>
            <a:custGeom>
              <a:avLst/>
              <a:gdLst>
                <a:gd name="T0" fmla="*/ 7 w 12"/>
                <a:gd name="T1" fmla="*/ 1 h 8"/>
                <a:gd name="T2" fmla="*/ 3 w 12"/>
                <a:gd name="T3" fmla="*/ 4 h 8"/>
                <a:gd name="T4" fmla="*/ 3 w 12"/>
                <a:gd name="T5" fmla="*/ 7 h 8"/>
                <a:gd name="T6" fmla="*/ 10 w 12"/>
                <a:gd name="T7" fmla="*/ 4 h 8"/>
                <a:gd name="T8" fmla="*/ 7 w 12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7" y="1"/>
                  </a:moveTo>
                  <a:cubicBezTo>
                    <a:pt x="6" y="2"/>
                    <a:pt x="4" y="3"/>
                    <a:pt x="3" y="4"/>
                  </a:cubicBezTo>
                  <a:cubicBezTo>
                    <a:pt x="0" y="4"/>
                    <a:pt x="1" y="8"/>
                    <a:pt x="3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2" y="3"/>
                    <a:pt x="9" y="0"/>
                    <a:pt x="7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1" name="Freeform 865">
              <a:extLst>
                <a:ext uri="{FF2B5EF4-FFF2-40B4-BE49-F238E27FC236}">
                  <a16:creationId xmlns:a16="http://schemas.microsoft.com/office/drawing/2014/main" id="{84D082BB-0734-4A5F-9B8E-3A452C555D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0" y="2182"/>
              <a:ext cx="19" cy="13"/>
            </a:xfrm>
            <a:custGeom>
              <a:avLst/>
              <a:gdLst>
                <a:gd name="T0" fmla="*/ 8 w 12"/>
                <a:gd name="T1" fmla="*/ 2 h 8"/>
                <a:gd name="T2" fmla="*/ 2 w 12"/>
                <a:gd name="T3" fmla="*/ 4 h 8"/>
                <a:gd name="T4" fmla="*/ 3 w 12"/>
                <a:gd name="T5" fmla="*/ 8 h 8"/>
                <a:gd name="T6" fmla="*/ 10 w 12"/>
                <a:gd name="T7" fmla="*/ 5 h 8"/>
                <a:gd name="T8" fmla="*/ 8 w 12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8" y="2"/>
                  </a:moveTo>
                  <a:cubicBezTo>
                    <a:pt x="6" y="3"/>
                    <a:pt x="4" y="4"/>
                    <a:pt x="2" y="4"/>
                  </a:cubicBezTo>
                  <a:cubicBezTo>
                    <a:pt x="0" y="5"/>
                    <a:pt x="0" y="8"/>
                    <a:pt x="3" y="8"/>
                  </a:cubicBezTo>
                  <a:cubicBezTo>
                    <a:pt x="5" y="7"/>
                    <a:pt x="8" y="6"/>
                    <a:pt x="10" y="5"/>
                  </a:cubicBezTo>
                  <a:cubicBezTo>
                    <a:pt x="12" y="3"/>
                    <a:pt x="10" y="0"/>
                    <a:pt x="8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2" name="Freeform 866">
              <a:extLst>
                <a:ext uri="{FF2B5EF4-FFF2-40B4-BE49-F238E27FC236}">
                  <a16:creationId xmlns:a16="http://schemas.microsoft.com/office/drawing/2014/main" id="{D3281691-3D9E-4F3D-8D9B-155CDF22F2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12" y="2165"/>
              <a:ext cx="20" cy="12"/>
            </a:xfrm>
            <a:custGeom>
              <a:avLst/>
              <a:gdLst>
                <a:gd name="T0" fmla="*/ 10 w 13"/>
                <a:gd name="T1" fmla="*/ 1 h 8"/>
                <a:gd name="T2" fmla="*/ 2 w 13"/>
                <a:gd name="T3" fmla="*/ 4 h 8"/>
                <a:gd name="T4" fmla="*/ 4 w 13"/>
                <a:gd name="T5" fmla="*/ 7 h 8"/>
                <a:gd name="T6" fmla="*/ 11 w 13"/>
                <a:gd name="T7" fmla="*/ 5 h 8"/>
                <a:gd name="T8" fmla="*/ 10 w 13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8">
                  <a:moveTo>
                    <a:pt x="10" y="1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0" y="5"/>
                    <a:pt x="2" y="8"/>
                    <a:pt x="4" y="7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3" y="4"/>
                    <a:pt x="12" y="0"/>
                    <a:pt x="10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3" name="Freeform 867">
              <a:extLst>
                <a:ext uri="{FF2B5EF4-FFF2-40B4-BE49-F238E27FC236}">
                  <a16:creationId xmlns:a16="http://schemas.microsoft.com/office/drawing/2014/main" id="{DC5D186D-0003-4EFE-9432-A2E3F48C26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96" y="2154"/>
              <a:ext cx="19" cy="12"/>
            </a:xfrm>
            <a:custGeom>
              <a:avLst/>
              <a:gdLst>
                <a:gd name="T0" fmla="*/ 8 w 12"/>
                <a:gd name="T1" fmla="*/ 2 h 8"/>
                <a:gd name="T2" fmla="*/ 2 w 12"/>
                <a:gd name="T3" fmla="*/ 4 h 8"/>
                <a:gd name="T4" fmla="*/ 3 w 12"/>
                <a:gd name="T5" fmla="*/ 7 h 8"/>
                <a:gd name="T6" fmla="*/ 10 w 12"/>
                <a:gd name="T7" fmla="*/ 5 h 8"/>
                <a:gd name="T8" fmla="*/ 8 w 12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8" y="2"/>
                  </a:moveTo>
                  <a:cubicBezTo>
                    <a:pt x="6" y="3"/>
                    <a:pt x="4" y="3"/>
                    <a:pt x="2" y="4"/>
                  </a:cubicBezTo>
                  <a:cubicBezTo>
                    <a:pt x="0" y="4"/>
                    <a:pt x="0" y="8"/>
                    <a:pt x="3" y="7"/>
                  </a:cubicBezTo>
                  <a:cubicBezTo>
                    <a:pt x="5" y="7"/>
                    <a:pt x="8" y="6"/>
                    <a:pt x="10" y="5"/>
                  </a:cubicBezTo>
                  <a:cubicBezTo>
                    <a:pt x="12" y="3"/>
                    <a:pt x="10" y="0"/>
                    <a:pt x="8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4" name="Freeform 868">
              <a:extLst>
                <a:ext uri="{FF2B5EF4-FFF2-40B4-BE49-F238E27FC236}">
                  <a16:creationId xmlns:a16="http://schemas.microsoft.com/office/drawing/2014/main" id="{C915EA20-E659-4AD7-B35A-08DE348BC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13" y="2133"/>
              <a:ext cx="22" cy="14"/>
            </a:xfrm>
            <a:custGeom>
              <a:avLst/>
              <a:gdLst>
                <a:gd name="T0" fmla="*/ 10 w 14"/>
                <a:gd name="T1" fmla="*/ 1 h 9"/>
                <a:gd name="T2" fmla="*/ 2 w 14"/>
                <a:gd name="T3" fmla="*/ 5 h 9"/>
                <a:gd name="T4" fmla="*/ 4 w 14"/>
                <a:gd name="T5" fmla="*/ 8 h 9"/>
                <a:gd name="T6" fmla="*/ 12 w 14"/>
                <a:gd name="T7" fmla="*/ 5 h 9"/>
                <a:gd name="T8" fmla="*/ 10 w 14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10" y="1"/>
                  </a:moveTo>
                  <a:cubicBezTo>
                    <a:pt x="7" y="2"/>
                    <a:pt x="5" y="3"/>
                    <a:pt x="2" y="5"/>
                  </a:cubicBezTo>
                  <a:cubicBezTo>
                    <a:pt x="0" y="6"/>
                    <a:pt x="2" y="9"/>
                    <a:pt x="4" y="8"/>
                  </a:cubicBezTo>
                  <a:cubicBezTo>
                    <a:pt x="6" y="7"/>
                    <a:pt x="9" y="6"/>
                    <a:pt x="12" y="5"/>
                  </a:cubicBezTo>
                  <a:cubicBezTo>
                    <a:pt x="14" y="4"/>
                    <a:pt x="13" y="0"/>
                    <a:pt x="10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5" name="Freeform 869">
              <a:extLst>
                <a:ext uri="{FF2B5EF4-FFF2-40B4-BE49-F238E27FC236}">
                  <a16:creationId xmlns:a16="http://schemas.microsoft.com/office/drawing/2014/main" id="{9ECC71BF-477D-457E-B9E9-8F252334C9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9" y="2144"/>
              <a:ext cx="21" cy="13"/>
            </a:xfrm>
            <a:custGeom>
              <a:avLst/>
              <a:gdLst>
                <a:gd name="T0" fmla="*/ 10 w 13"/>
                <a:gd name="T1" fmla="*/ 1 h 8"/>
                <a:gd name="T2" fmla="*/ 2 w 13"/>
                <a:gd name="T3" fmla="*/ 3 h 8"/>
                <a:gd name="T4" fmla="*/ 4 w 13"/>
                <a:gd name="T5" fmla="*/ 7 h 8"/>
                <a:gd name="T6" fmla="*/ 11 w 13"/>
                <a:gd name="T7" fmla="*/ 4 h 8"/>
                <a:gd name="T8" fmla="*/ 10 w 13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8">
                  <a:moveTo>
                    <a:pt x="10" y="1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0" y="4"/>
                    <a:pt x="1" y="8"/>
                    <a:pt x="4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3" y="3"/>
                    <a:pt x="12" y="0"/>
                    <a:pt x="10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6" name="Freeform 870">
              <a:extLst>
                <a:ext uri="{FF2B5EF4-FFF2-40B4-BE49-F238E27FC236}">
                  <a16:creationId xmlns:a16="http://schemas.microsoft.com/office/drawing/2014/main" id="{DC221AE2-3A4B-4E6D-A24A-6ABD686F67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3" y="2124"/>
              <a:ext cx="17" cy="12"/>
            </a:xfrm>
            <a:custGeom>
              <a:avLst/>
              <a:gdLst>
                <a:gd name="T0" fmla="*/ 7 w 11"/>
                <a:gd name="T1" fmla="*/ 1 h 8"/>
                <a:gd name="T2" fmla="*/ 2 w 11"/>
                <a:gd name="T3" fmla="*/ 4 h 8"/>
                <a:gd name="T4" fmla="*/ 3 w 11"/>
                <a:gd name="T5" fmla="*/ 7 h 8"/>
                <a:gd name="T6" fmla="*/ 9 w 11"/>
                <a:gd name="T7" fmla="*/ 4 h 8"/>
                <a:gd name="T8" fmla="*/ 7 w 11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7" y="1"/>
                  </a:moveTo>
                  <a:cubicBezTo>
                    <a:pt x="6" y="2"/>
                    <a:pt x="4" y="3"/>
                    <a:pt x="2" y="4"/>
                  </a:cubicBezTo>
                  <a:cubicBezTo>
                    <a:pt x="0" y="4"/>
                    <a:pt x="1" y="8"/>
                    <a:pt x="3" y="7"/>
                  </a:cubicBezTo>
                  <a:cubicBezTo>
                    <a:pt x="5" y="6"/>
                    <a:pt x="7" y="6"/>
                    <a:pt x="9" y="4"/>
                  </a:cubicBezTo>
                  <a:cubicBezTo>
                    <a:pt x="11" y="3"/>
                    <a:pt x="9" y="0"/>
                    <a:pt x="7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7" name="Freeform 871">
              <a:extLst>
                <a:ext uri="{FF2B5EF4-FFF2-40B4-BE49-F238E27FC236}">
                  <a16:creationId xmlns:a16="http://schemas.microsoft.com/office/drawing/2014/main" id="{34571AE4-24D5-48F0-BC91-4D4B4DCE7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1" y="2136"/>
              <a:ext cx="19" cy="10"/>
            </a:xfrm>
            <a:custGeom>
              <a:avLst/>
              <a:gdLst>
                <a:gd name="T0" fmla="*/ 8 w 12"/>
                <a:gd name="T1" fmla="*/ 1 h 6"/>
                <a:gd name="T2" fmla="*/ 4 w 12"/>
                <a:gd name="T3" fmla="*/ 2 h 6"/>
                <a:gd name="T4" fmla="*/ 3 w 12"/>
                <a:gd name="T5" fmla="*/ 6 h 6"/>
                <a:gd name="T6" fmla="*/ 10 w 12"/>
                <a:gd name="T7" fmla="*/ 5 h 6"/>
                <a:gd name="T8" fmla="*/ 8 w 12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8" y="1"/>
                  </a:moveTo>
                  <a:cubicBezTo>
                    <a:pt x="7" y="2"/>
                    <a:pt x="5" y="2"/>
                    <a:pt x="4" y="2"/>
                  </a:cubicBezTo>
                  <a:cubicBezTo>
                    <a:pt x="1" y="2"/>
                    <a:pt x="0" y="6"/>
                    <a:pt x="3" y="6"/>
                  </a:cubicBezTo>
                  <a:cubicBezTo>
                    <a:pt x="5" y="6"/>
                    <a:pt x="7" y="6"/>
                    <a:pt x="10" y="5"/>
                  </a:cubicBezTo>
                  <a:cubicBezTo>
                    <a:pt x="12" y="4"/>
                    <a:pt x="11" y="0"/>
                    <a:pt x="8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8" name="Freeform 872">
              <a:extLst>
                <a:ext uri="{FF2B5EF4-FFF2-40B4-BE49-F238E27FC236}">
                  <a16:creationId xmlns:a16="http://schemas.microsoft.com/office/drawing/2014/main" id="{06358FED-B393-4EEC-AEF3-8934DF461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0" y="2155"/>
              <a:ext cx="20" cy="11"/>
            </a:xfrm>
            <a:custGeom>
              <a:avLst/>
              <a:gdLst>
                <a:gd name="T0" fmla="*/ 9 w 13"/>
                <a:gd name="T1" fmla="*/ 1 h 7"/>
                <a:gd name="T2" fmla="*/ 6 w 13"/>
                <a:gd name="T3" fmla="*/ 2 h 7"/>
                <a:gd name="T4" fmla="*/ 4 w 13"/>
                <a:gd name="T5" fmla="*/ 3 h 7"/>
                <a:gd name="T6" fmla="*/ 3 w 13"/>
                <a:gd name="T7" fmla="*/ 3 h 7"/>
                <a:gd name="T8" fmla="*/ 3 w 13"/>
                <a:gd name="T9" fmla="*/ 7 h 7"/>
                <a:gd name="T10" fmla="*/ 6 w 13"/>
                <a:gd name="T11" fmla="*/ 6 h 7"/>
                <a:gd name="T12" fmla="*/ 11 w 13"/>
                <a:gd name="T13" fmla="*/ 5 h 7"/>
                <a:gd name="T14" fmla="*/ 9 w 13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9" y="1"/>
                  </a:moveTo>
                  <a:cubicBezTo>
                    <a:pt x="8" y="1"/>
                    <a:pt x="7" y="2"/>
                    <a:pt x="6" y="2"/>
                  </a:cubicBezTo>
                  <a:cubicBezTo>
                    <a:pt x="5" y="2"/>
                    <a:pt x="5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1" y="2"/>
                    <a:pt x="0" y="6"/>
                    <a:pt x="3" y="7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8" y="6"/>
                    <a:pt x="9" y="5"/>
                    <a:pt x="11" y="5"/>
                  </a:cubicBezTo>
                  <a:cubicBezTo>
                    <a:pt x="13" y="4"/>
                    <a:pt x="12" y="0"/>
                    <a:pt x="9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9" name="Freeform 873">
              <a:extLst>
                <a:ext uri="{FF2B5EF4-FFF2-40B4-BE49-F238E27FC236}">
                  <a16:creationId xmlns:a16="http://schemas.microsoft.com/office/drawing/2014/main" id="{F2D8567F-CEC2-4746-8519-604B5C6391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0" y="2174"/>
              <a:ext cx="20" cy="13"/>
            </a:xfrm>
            <a:custGeom>
              <a:avLst/>
              <a:gdLst>
                <a:gd name="T0" fmla="*/ 10 w 13"/>
                <a:gd name="T1" fmla="*/ 0 h 8"/>
                <a:gd name="T2" fmla="*/ 2 w 13"/>
                <a:gd name="T3" fmla="*/ 3 h 8"/>
                <a:gd name="T4" fmla="*/ 3 w 13"/>
                <a:gd name="T5" fmla="*/ 7 h 8"/>
                <a:gd name="T6" fmla="*/ 11 w 13"/>
                <a:gd name="T7" fmla="*/ 4 h 8"/>
                <a:gd name="T8" fmla="*/ 10 w 13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8">
                  <a:moveTo>
                    <a:pt x="10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0" y="4"/>
                    <a:pt x="1" y="8"/>
                    <a:pt x="3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3" y="3"/>
                    <a:pt x="12" y="0"/>
                    <a:pt x="10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0" name="Freeform 874">
              <a:extLst>
                <a:ext uri="{FF2B5EF4-FFF2-40B4-BE49-F238E27FC236}">
                  <a16:creationId xmlns:a16="http://schemas.microsoft.com/office/drawing/2014/main" id="{49CBD536-12C9-440B-A737-989957FCE1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40" y="2196"/>
              <a:ext cx="21" cy="11"/>
            </a:xfrm>
            <a:custGeom>
              <a:avLst/>
              <a:gdLst>
                <a:gd name="T0" fmla="*/ 9 w 13"/>
                <a:gd name="T1" fmla="*/ 0 h 7"/>
                <a:gd name="T2" fmla="*/ 5 w 13"/>
                <a:gd name="T3" fmla="*/ 2 h 7"/>
                <a:gd name="T4" fmla="*/ 2 w 13"/>
                <a:gd name="T5" fmla="*/ 3 h 7"/>
                <a:gd name="T6" fmla="*/ 2 w 13"/>
                <a:gd name="T7" fmla="*/ 7 h 7"/>
                <a:gd name="T8" fmla="*/ 10 w 13"/>
                <a:gd name="T9" fmla="*/ 4 h 7"/>
                <a:gd name="T10" fmla="*/ 9 w 13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">
                  <a:moveTo>
                    <a:pt x="9" y="0"/>
                  </a:moveTo>
                  <a:cubicBezTo>
                    <a:pt x="8" y="1"/>
                    <a:pt x="7" y="1"/>
                    <a:pt x="5" y="2"/>
                  </a:cubicBezTo>
                  <a:cubicBezTo>
                    <a:pt x="4" y="2"/>
                    <a:pt x="3" y="3"/>
                    <a:pt x="2" y="3"/>
                  </a:cubicBezTo>
                  <a:cubicBezTo>
                    <a:pt x="0" y="3"/>
                    <a:pt x="0" y="7"/>
                    <a:pt x="2" y="7"/>
                  </a:cubicBezTo>
                  <a:cubicBezTo>
                    <a:pt x="5" y="7"/>
                    <a:pt x="8" y="5"/>
                    <a:pt x="10" y="4"/>
                  </a:cubicBezTo>
                  <a:cubicBezTo>
                    <a:pt x="13" y="3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1" name="Freeform 875">
              <a:extLst>
                <a:ext uri="{FF2B5EF4-FFF2-40B4-BE49-F238E27FC236}">
                  <a16:creationId xmlns:a16="http://schemas.microsoft.com/office/drawing/2014/main" id="{2A90C46C-55F5-4DAB-B451-B1D2E8E34C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3" y="2221"/>
              <a:ext cx="19" cy="13"/>
            </a:xfrm>
            <a:custGeom>
              <a:avLst/>
              <a:gdLst>
                <a:gd name="T0" fmla="*/ 8 w 12"/>
                <a:gd name="T1" fmla="*/ 1 h 8"/>
                <a:gd name="T2" fmla="*/ 2 w 12"/>
                <a:gd name="T3" fmla="*/ 3 h 8"/>
                <a:gd name="T4" fmla="*/ 3 w 12"/>
                <a:gd name="T5" fmla="*/ 7 h 8"/>
                <a:gd name="T6" fmla="*/ 10 w 12"/>
                <a:gd name="T7" fmla="*/ 4 h 8"/>
                <a:gd name="T8" fmla="*/ 8 w 12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8" y="1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0" y="4"/>
                    <a:pt x="1" y="8"/>
                    <a:pt x="3" y="7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3"/>
                    <a:pt x="10" y="0"/>
                    <a:pt x="8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2" name="Freeform 876">
              <a:extLst>
                <a:ext uri="{FF2B5EF4-FFF2-40B4-BE49-F238E27FC236}">
                  <a16:creationId xmlns:a16="http://schemas.microsoft.com/office/drawing/2014/main" id="{56FEB1D7-3175-4037-9FC4-BEDF49993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1" y="2239"/>
              <a:ext cx="19" cy="15"/>
            </a:xfrm>
            <a:custGeom>
              <a:avLst/>
              <a:gdLst>
                <a:gd name="T0" fmla="*/ 8 w 12"/>
                <a:gd name="T1" fmla="*/ 2 h 10"/>
                <a:gd name="T2" fmla="*/ 2 w 12"/>
                <a:gd name="T3" fmla="*/ 5 h 10"/>
                <a:gd name="T4" fmla="*/ 4 w 12"/>
                <a:gd name="T5" fmla="*/ 9 h 10"/>
                <a:gd name="T6" fmla="*/ 11 w 12"/>
                <a:gd name="T7" fmla="*/ 5 h 10"/>
                <a:gd name="T8" fmla="*/ 8 w 12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8" y="2"/>
                  </a:moveTo>
                  <a:cubicBezTo>
                    <a:pt x="7" y="3"/>
                    <a:pt x="5" y="5"/>
                    <a:pt x="2" y="5"/>
                  </a:cubicBezTo>
                  <a:cubicBezTo>
                    <a:pt x="0" y="6"/>
                    <a:pt x="1" y="10"/>
                    <a:pt x="4" y="9"/>
                  </a:cubicBezTo>
                  <a:cubicBezTo>
                    <a:pt x="6" y="8"/>
                    <a:pt x="9" y="7"/>
                    <a:pt x="11" y="5"/>
                  </a:cubicBezTo>
                  <a:cubicBezTo>
                    <a:pt x="12" y="3"/>
                    <a:pt x="10" y="0"/>
                    <a:pt x="8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3" name="Freeform 877">
              <a:extLst>
                <a:ext uri="{FF2B5EF4-FFF2-40B4-BE49-F238E27FC236}">
                  <a16:creationId xmlns:a16="http://schemas.microsoft.com/office/drawing/2014/main" id="{D4839341-8CA6-42F6-9E76-7FE7E08818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3" y="2229"/>
              <a:ext cx="19" cy="13"/>
            </a:xfrm>
            <a:custGeom>
              <a:avLst/>
              <a:gdLst>
                <a:gd name="T0" fmla="*/ 8 w 12"/>
                <a:gd name="T1" fmla="*/ 2 h 8"/>
                <a:gd name="T2" fmla="*/ 3 w 12"/>
                <a:gd name="T3" fmla="*/ 3 h 8"/>
                <a:gd name="T4" fmla="*/ 3 w 12"/>
                <a:gd name="T5" fmla="*/ 7 h 8"/>
                <a:gd name="T6" fmla="*/ 10 w 12"/>
                <a:gd name="T7" fmla="*/ 5 h 8"/>
                <a:gd name="T8" fmla="*/ 8 w 12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8" y="2"/>
                  </a:moveTo>
                  <a:cubicBezTo>
                    <a:pt x="6" y="3"/>
                    <a:pt x="4" y="3"/>
                    <a:pt x="3" y="3"/>
                  </a:cubicBezTo>
                  <a:cubicBezTo>
                    <a:pt x="0" y="4"/>
                    <a:pt x="0" y="8"/>
                    <a:pt x="3" y="7"/>
                  </a:cubicBezTo>
                  <a:cubicBezTo>
                    <a:pt x="5" y="7"/>
                    <a:pt x="8" y="6"/>
                    <a:pt x="10" y="5"/>
                  </a:cubicBezTo>
                  <a:cubicBezTo>
                    <a:pt x="12" y="3"/>
                    <a:pt x="10" y="0"/>
                    <a:pt x="8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4" name="Freeform 878">
              <a:extLst>
                <a:ext uri="{FF2B5EF4-FFF2-40B4-BE49-F238E27FC236}">
                  <a16:creationId xmlns:a16="http://schemas.microsoft.com/office/drawing/2014/main" id="{E61E9FDC-11D6-415C-BEAE-76EA025716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6" y="2212"/>
              <a:ext cx="20" cy="16"/>
            </a:xfrm>
            <a:custGeom>
              <a:avLst/>
              <a:gdLst>
                <a:gd name="T0" fmla="*/ 9 w 13"/>
                <a:gd name="T1" fmla="*/ 1 h 10"/>
                <a:gd name="T2" fmla="*/ 2 w 13"/>
                <a:gd name="T3" fmla="*/ 6 h 10"/>
                <a:gd name="T4" fmla="*/ 4 w 13"/>
                <a:gd name="T5" fmla="*/ 9 h 10"/>
                <a:gd name="T6" fmla="*/ 11 w 13"/>
                <a:gd name="T7" fmla="*/ 4 h 10"/>
                <a:gd name="T8" fmla="*/ 9 w 13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9" y="1"/>
                  </a:moveTo>
                  <a:cubicBezTo>
                    <a:pt x="7" y="3"/>
                    <a:pt x="4" y="4"/>
                    <a:pt x="2" y="6"/>
                  </a:cubicBezTo>
                  <a:cubicBezTo>
                    <a:pt x="0" y="7"/>
                    <a:pt x="2" y="10"/>
                    <a:pt x="4" y="9"/>
                  </a:cubicBezTo>
                  <a:cubicBezTo>
                    <a:pt x="7" y="7"/>
                    <a:pt x="9" y="6"/>
                    <a:pt x="11" y="4"/>
                  </a:cubicBezTo>
                  <a:cubicBezTo>
                    <a:pt x="13" y="3"/>
                    <a:pt x="11" y="0"/>
                    <a:pt x="9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5" name="Freeform 879">
              <a:extLst>
                <a:ext uri="{FF2B5EF4-FFF2-40B4-BE49-F238E27FC236}">
                  <a16:creationId xmlns:a16="http://schemas.microsoft.com/office/drawing/2014/main" id="{205CF8EF-BB56-4CBB-B236-A41D509FE2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" y="2221"/>
              <a:ext cx="24" cy="13"/>
            </a:xfrm>
            <a:custGeom>
              <a:avLst/>
              <a:gdLst>
                <a:gd name="T0" fmla="*/ 11 w 15"/>
                <a:gd name="T1" fmla="*/ 0 h 8"/>
                <a:gd name="T2" fmla="*/ 2 w 15"/>
                <a:gd name="T3" fmla="*/ 4 h 8"/>
                <a:gd name="T4" fmla="*/ 3 w 15"/>
                <a:gd name="T5" fmla="*/ 7 h 8"/>
                <a:gd name="T6" fmla="*/ 13 w 15"/>
                <a:gd name="T7" fmla="*/ 4 h 8"/>
                <a:gd name="T8" fmla="*/ 11 w 1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11" y="0"/>
                  </a:moveTo>
                  <a:cubicBezTo>
                    <a:pt x="8" y="1"/>
                    <a:pt x="5" y="3"/>
                    <a:pt x="2" y="4"/>
                  </a:cubicBezTo>
                  <a:cubicBezTo>
                    <a:pt x="0" y="5"/>
                    <a:pt x="1" y="8"/>
                    <a:pt x="3" y="7"/>
                  </a:cubicBezTo>
                  <a:cubicBezTo>
                    <a:pt x="6" y="6"/>
                    <a:pt x="9" y="5"/>
                    <a:pt x="13" y="4"/>
                  </a:cubicBezTo>
                  <a:cubicBezTo>
                    <a:pt x="15" y="3"/>
                    <a:pt x="14" y="0"/>
                    <a:pt x="11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6" name="Freeform 880">
              <a:extLst>
                <a:ext uri="{FF2B5EF4-FFF2-40B4-BE49-F238E27FC236}">
                  <a16:creationId xmlns:a16="http://schemas.microsoft.com/office/drawing/2014/main" id="{3D0004CF-B186-40FC-9D28-B2926B4A65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6" y="2198"/>
              <a:ext cx="23" cy="12"/>
            </a:xfrm>
            <a:custGeom>
              <a:avLst/>
              <a:gdLst>
                <a:gd name="T0" fmla="*/ 11 w 15"/>
                <a:gd name="T1" fmla="*/ 1 h 8"/>
                <a:gd name="T2" fmla="*/ 3 w 15"/>
                <a:gd name="T3" fmla="*/ 4 h 8"/>
                <a:gd name="T4" fmla="*/ 4 w 15"/>
                <a:gd name="T5" fmla="*/ 8 h 8"/>
                <a:gd name="T6" fmla="*/ 13 w 15"/>
                <a:gd name="T7" fmla="*/ 4 h 8"/>
                <a:gd name="T8" fmla="*/ 11 w 15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11" y="1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0" y="5"/>
                    <a:pt x="2" y="8"/>
                    <a:pt x="4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5" y="4"/>
                    <a:pt x="14" y="0"/>
                    <a:pt x="11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7" name="Freeform 881">
              <a:extLst>
                <a:ext uri="{FF2B5EF4-FFF2-40B4-BE49-F238E27FC236}">
                  <a16:creationId xmlns:a16="http://schemas.microsoft.com/office/drawing/2014/main" id="{6F5A883F-0920-4BA0-966D-5CEB6332E7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4" y="2180"/>
              <a:ext cx="22" cy="10"/>
            </a:xfrm>
            <a:custGeom>
              <a:avLst/>
              <a:gdLst>
                <a:gd name="T0" fmla="*/ 9 w 14"/>
                <a:gd name="T1" fmla="*/ 1 h 6"/>
                <a:gd name="T2" fmla="*/ 3 w 14"/>
                <a:gd name="T3" fmla="*/ 2 h 6"/>
                <a:gd name="T4" fmla="*/ 2 w 14"/>
                <a:gd name="T5" fmla="*/ 6 h 6"/>
                <a:gd name="T6" fmla="*/ 12 w 14"/>
                <a:gd name="T7" fmla="*/ 4 h 6"/>
                <a:gd name="T8" fmla="*/ 9 w 14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">
                  <a:moveTo>
                    <a:pt x="9" y="1"/>
                  </a:moveTo>
                  <a:cubicBezTo>
                    <a:pt x="8" y="2"/>
                    <a:pt x="5" y="3"/>
                    <a:pt x="3" y="2"/>
                  </a:cubicBezTo>
                  <a:cubicBezTo>
                    <a:pt x="1" y="2"/>
                    <a:pt x="0" y="6"/>
                    <a:pt x="2" y="6"/>
                  </a:cubicBezTo>
                  <a:cubicBezTo>
                    <a:pt x="6" y="6"/>
                    <a:pt x="9" y="6"/>
                    <a:pt x="12" y="4"/>
                  </a:cubicBezTo>
                  <a:cubicBezTo>
                    <a:pt x="14" y="3"/>
                    <a:pt x="12" y="0"/>
                    <a:pt x="9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8" name="Freeform 882">
              <a:extLst>
                <a:ext uri="{FF2B5EF4-FFF2-40B4-BE49-F238E27FC236}">
                  <a16:creationId xmlns:a16="http://schemas.microsoft.com/office/drawing/2014/main" id="{98B4C27F-9EB7-4190-BF1C-6D63B833A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6" y="2155"/>
              <a:ext cx="20" cy="14"/>
            </a:xfrm>
            <a:custGeom>
              <a:avLst/>
              <a:gdLst>
                <a:gd name="T0" fmla="*/ 10 w 13"/>
                <a:gd name="T1" fmla="*/ 1 h 9"/>
                <a:gd name="T2" fmla="*/ 2 w 13"/>
                <a:gd name="T3" fmla="*/ 5 h 9"/>
                <a:gd name="T4" fmla="*/ 4 w 13"/>
                <a:gd name="T5" fmla="*/ 8 h 9"/>
                <a:gd name="T6" fmla="*/ 11 w 13"/>
                <a:gd name="T7" fmla="*/ 5 h 9"/>
                <a:gd name="T8" fmla="*/ 10 w 13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0" y="1"/>
                  </a:moveTo>
                  <a:cubicBezTo>
                    <a:pt x="7" y="2"/>
                    <a:pt x="4" y="3"/>
                    <a:pt x="2" y="5"/>
                  </a:cubicBezTo>
                  <a:cubicBezTo>
                    <a:pt x="0" y="6"/>
                    <a:pt x="2" y="9"/>
                    <a:pt x="4" y="8"/>
                  </a:cubicBezTo>
                  <a:cubicBezTo>
                    <a:pt x="6" y="7"/>
                    <a:pt x="9" y="6"/>
                    <a:pt x="11" y="5"/>
                  </a:cubicBezTo>
                  <a:cubicBezTo>
                    <a:pt x="13" y="4"/>
                    <a:pt x="12" y="0"/>
                    <a:pt x="10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9" name="Freeform 883">
              <a:extLst>
                <a:ext uri="{FF2B5EF4-FFF2-40B4-BE49-F238E27FC236}">
                  <a16:creationId xmlns:a16="http://schemas.microsoft.com/office/drawing/2014/main" id="{2CD1BFB1-2287-48FC-B0FE-85AF9FF207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98" y="2132"/>
              <a:ext cx="16" cy="9"/>
            </a:xfrm>
            <a:custGeom>
              <a:avLst/>
              <a:gdLst>
                <a:gd name="T0" fmla="*/ 7 w 10"/>
                <a:gd name="T1" fmla="*/ 1 h 6"/>
                <a:gd name="T2" fmla="*/ 2 w 10"/>
                <a:gd name="T3" fmla="*/ 3 h 6"/>
                <a:gd name="T4" fmla="*/ 2 w 10"/>
                <a:gd name="T5" fmla="*/ 6 h 6"/>
                <a:gd name="T6" fmla="*/ 8 w 10"/>
                <a:gd name="T7" fmla="*/ 5 h 6"/>
                <a:gd name="T8" fmla="*/ 7 w 10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7" y="1"/>
                  </a:moveTo>
                  <a:cubicBezTo>
                    <a:pt x="5" y="2"/>
                    <a:pt x="4" y="2"/>
                    <a:pt x="2" y="3"/>
                  </a:cubicBezTo>
                  <a:cubicBezTo>
                    <a:pt x="0" y="3"/>
                    <a:pt x="0" y="6"/>
                    <a:pt x="2" y="6"/>
                  </a:cubicBezTo>
                  <a:cubicBezTo>
                    <a:pt x="4" y="6"/>
                    <a:pt x="6" y="5"/>
                    <a:pt x="8" y="5"/>
                  </a:cubicBezTo>
                  <a:cubicBezTo>
                    <a:pt x="10" y="4"/>
                    <a:pt x="9" y="0"/>
                    <a:pt x="7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0" name="Freeform 884">
              <a:extLst>
                <a:ext uri="{FF2B5EF4-FFF2-40B4-BE49-F238E27FC236}">
                  <a16:creationId xmlns:a16="http://schemas.microsoft.com/office/drawing/2014/main" id="{47EF2718-AC00-4630-82DB-EED113B610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7" y="2119"/>
              <a:ext cx="19" cy="10"/>
            </a:xfrm>
            <a:custGeom>
              <a:avLst/>
              <a:gdLst>
                <a:gd name="T0" fmla="*/ 9 w 12"/>
                <a:gd name="T1" fmla="*/ 0 h 6"/>
                <a:gd name="T2" fmla="*/ 2 w 12"/>
                <a:gd name="T3" fmla="*/ 2 h 6"/>
                <a:gd name="T4" fmla="*/ 2 w 12"/>
                <a:gd name="T5" fmla="*/ 5 h 6"/>
                <a:gd name="T6" fmla="*/ 9 w 12"/>
                <a:gd name="T7" fmla="*/ 4 h 6"/>
                <a:gd name="T8" fmla="*/ 9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9" y="0"/>
                  </a:moveTo>
                  <a:cubicBezTo>
                    <a:pt x="7" y="1"/>
                    <a:pt x="4" y="1"/>
                    <a:pt x="2" y="2"/>
                  </a:cubicBezTo>
                  <a:cubicBezTo>
                    <a:pt x="0" y="2"/>
                    <a:pt x="0" y="6"/>
                    <a:pt x="2" y="5"/>
                  </a:cubicBezTo>
                  <a:cubicBezTo>
                    <a:pt x="5" y="5"/>
                    <a:pt x="7" y="4"/>
                    <a:pt x="9" y="4"/>
                  </a:cubicBezTo>
                  <a:cubicBezTo>
                    <a:pt x="12" y="3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1" name="Freeform 885">
              <a:extLst>
                <a:ext uri="{FF2B5EF4-FFF2-40B4-BE49-F238E27FC236}">
                  <a16:creationId xmlns:a16="http://schemas.microsoft.com/office/drawing/2014/main" id="{F2E94D6D-2288-4DA4-B801-B4692C224D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17" y="2114"/>
              <a:ext cx="21" cy="10"/>
            </a:xfrm>
            <a:custGeom>
              <a:avLst/>
              <a:gdLst>
                <a:gd name="T0" fmla="*/ 10 w 13"/>
                <a:gd name="T1" fmla="*/ 0 h 6"/>
                <a:gd name="T2" fmla="*/ 2 w 13"/>
                <a:gd name="T3" fmla="*/ 2 h 6"/>
                <a:gd name="T4" fmla="*/ 4 w 13"/>
                <a:gd name="T5" fmla="*/ 5 h 6"/>
                <a:gd name="T6" fmla="*/ 10 w 13"/>
                <a:gd name="T7" fmla="*/ 4 h 6"/>
                <a:gd name="T8" fmla="*/ 10 w 1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6">
                  <a:moveTo>
                    <a:pt x="10" y="0"/>
                  </a:moveTo>
                  <a:cubicBezTo>
                    <a:pt x="8" y="0"/>
                    <a:pt x="5" y="1"/>
                    <a:pt x="2" y="2"/>
                  </a:cubicBezTo>
                  <a:cubicBezTo>
                    <a:pt x="0" y="2"/>
                    <a:pt x="1" y="6"/>
                    <a:pt x="4" y="5"/>
                  </a:cubicBezTo>
                  <a:cubicBezTo>
                    <a:pt x="6" y="4"/>
                    <a:pt x="8" y="4"/>
                    <a:pt x="10" y="4"/>
                  </a:cubicBezTo>
                  <a:cubicBezTo>
                    <a:pt x="12" y="4"/>
                    <a:pt x="13" y="1"/>
                    <a:pt x="10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2" name="Freeform 886">
              <a:extLst>
                <a:ext uri="{FF2B5EF4-FFF2-40B4-BE49-F238E27FC236}">
                  <a16:creationId xmlns:a16="http://schemas.microsoft.com/office/drawing/2014/main" id="{BFD04BD6-6726-4A03-838F-61F67B67C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25" y="2125"/>
              <a:ext cx="19" cy="10"/>
            </a:xfrm>
            <a:custGeom>
              <a:avLst/>
              <a:gdLst>
                <a:gd name="T0" fmla="*/ 9 w 12"/>
                <a:gd name="T1" fmla="*/ 1 h 6"/>
                <a:gd name="T2" fmla="*/ 3 w 12"/>
                <a:gd name="T3" fmla="*/ 2 h 6"/>
                <a:gd name="T4" fmla="*/ 2 w 12"/>
                <a:gd name="T5" fmla="*/ 6 h 6"/>
                <a:gd name="T6" fmla="*/ 10 w 12"/>
                <a:gd name="T7" fmla="*/ 4 h 6"/>
                <a:gd name="T8" fmla="*/ 9 w 12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9" y="1"/>
                  </a:moveTo>
                  <a:cubicBezTo>
                    <a:pt x="7" y="2"/>
                    <a:pt x="5" y="2"/>
                    <a:pt x="3" y="2"/>
                  </a:cubicBezTo>
                  <a:cubicBezTo>
                    <a:pt x="0" y="2"/>
                    <a:pt x="0" y="5"/>
                    <a:pt x="2" y="6"/>
                  </a:cubicBezTo>
                  <a:cubicBezTo>
                    <a:pt x="5" y="6"/>
                    <a:pt x="7" y="5"/>
                    <a:pt x="10" y="4"/>
                  </a:cubicBezTo>
                  <a:cubicBezTo>
                    <a:pt x="12" y="4"/>
                    <a:pt x="11" y="0"/>
                    <a:pt x="9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3" name="Freeform 887">
              <a:extLst>
                <a:ext uri="{FF2B5EF4-FFF2-40B4-BE49-F238E27FC236}">
                  <a16:creationId xmlns:a16="http://schemas.microsoft.com/office/drawing/2014/main" id="{6B8BB790-89CD-43A7-B418-F91CCE6EA9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46" y="2107"/>
              <a:ext cx="26" cy="9"/>
            </a:xfrm>
            <a:custGeom>
              <a:avLst/>
              <a:gdLst>
                <a:gd name="T0" fmla="*/ 14 w 17"/>
                <a:gd name="T1" fmla="*/ 0 h 6"/>
                <a:gd name="T2" fmla="*/ 2 w 17"/>
                <a:gd name="T3" fmla="*/ 2 h 6"/>
                <a:gd name="T4" fmla="*/ 3 w 17"/>
                <a:gd name="T5" fmla="*/ 6 h 6"/>
                <a:gd name="T6" fmla="*/ 14 w 17"/>
                <a:gd name="T7" fmla="*/ 4 h 6"/>
                <a:gd name="T8" fmla="*/ 14 w 1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14" y="0"/>
                  </a:moveTo>
                  <a:cubicBezTo>
                    <a:pt x="10" y="0"/>
                    <a:pt x="6" y="1"/>
                    <a:pt x="2" y="2"/>
                  </a:cubicBezTo>
                  <a:cubicBezTo>
                    <a:pt x="0" y="3"/>
                    <a:pt x="1" y="6"/>
                    <a:pt x="3" y="6"/>
                  </a:cubicBezTo>
                  <a:cubicBezTo>
                    <a:pt x="7" y="5"/>
                    <a:pt x="11" y="4"/>
                    <a:pt x="14" y="4"/>
                  </a:cubicBezTo>
                  <a:cubicBezTo>
                    <a:pt x="17" y="4"/>
                    <a:pt x="16" y="0"/>
                    <a:pt x="14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4" name="Freeform 888">
              <a:extLst>
                <a:ext uri="{FF2B5EF4-FFF2-40B4-BE49-F238E27FC236}">
                  <a16:creationId xmlns:a16="http://schemas.microsoft.com/office/drawing/2014/main" id="{3468B9FA-7CE4-499B-953D-492705C51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7" y="2119"/>
              <a:ext cx="22" cy="8"/>
            </a:xfrm>
            <a:custGeom>
              <a:avLst/>
              <a:gdLst>
                <a:gd name="T0" fmla="*/ 11 w 14"/>
                <a:gd name="T1" fmla="*/ 0 h 5"/>
                <a:gd name="T2" fmla="*/ 3 w 14"/>
                <a:gd name="T3" fmla="*/ 1 h 5"/>
                <a:gd name="T4" fmla="*/ 3 w 14"/>
                <a:gd name="T5" fmla="*/ 4 h 5"/>
                <a:gd name="T6" fmla="*/ 11 w 14"/>
                <a:gd name="T7" fmla="*/ 4 h 5"/>
                <a:gd name="T8" fmla="*/ 11 w 1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">
                  <a:moveTo>
                    <a:pt x="11" y="0"/>
                  </a:moveTo>
                  <a:cubicBezTo>
                    <a:pt x="8" y="0"/>
                    <a:pt x="6" y="0"/>
                    <a:pt x="3" y="1"/>
                  </a:cubicBezTo>
                  <a:cubicBezTo>
                    <a:pt x="0" y="1"/>
                    <a:pt x="1" y="5"/>
                    <a:pt x="3" y="4"/>
                  </a:cubicBezTo>
                  <a:cubicBezTo>
                    <a:pt x="6" y="4"/>
                    <a:pt x="9" y="4"/>
                    <a:pt x="11" y="4"/>
                  </a:cubicBezTo>
                  <a:cubicBezTo>
                    <a:pt x="14" y="4"/>
                    <a:pt x="13" y="0"/>
                    <a:pt x="11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5" name="Freeform 889">
              <a:extLst>
                <a:ext uri="{FF2B5EF4-FFF2-40B4-BE49-F238E27FC236}">
                  <a16:creationId xmlns:a16="http://schemas.microsoft.com/office/drawing/2014/main" id="{F76109D7-3769-4594-BEDC-8EC1FC6347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19" y="2144"/>
              <a:ext cx="20" cy="11"/>
            </a:xfrm>
            <a:custGeom>
              <a:avLst/>
              <a:gdLst>
                <a:gd name="T0" fmla="*/ 9 w 13"/>
                <a:gd name="T1" fmla="*/ 1 h 7"/>
                <a:gd name="T2" fmla="*/ 3 w 13"/>
                <a:gd name="T3" fmla="*/ 3 h 7"/>
                <a:gd name="T4" fmla="*/ 2 w 13"/>
                <a:gd name="T5" fmla="*/ 6 h 7"/>
                <a:gd name="T6" fmla="*/ 11 w 13"/>
                <a:gd name="T7" fmla="*/ 4 h 7"/>
                <a:gd name="T8" fmla="*/ 9 w 13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9" y="1"/>
                  </a:moveTo>
                  <a:cubicBezTo>
                    <a:pt x="7" y="2"/>
                    <a:pt x="5" y="3"/>
                    <a:pt x="3" y="3"/>
                  </a:cubicBezTo>
                  <a:cubicBezTo>
                    <a:pt x="1" y="2"/>
                    <a:pt x="0" y="6"/>
                    <a:pt x="2" y="6"/>
                  </a:cubicBezTo>
                  <a:cubicBezTo>
                    <a:pt x="5" y="7"/>
                    <a:pt x="8" y="6"/>
                    <a:pt x="11" y="4"/>
                  </a:cubicBezTo>
                  <a:cubicBezTo>
                    <a:pt x="13" y="3"/>
                    <a:pt x="11" y="0"/>
                    <a:pt x="9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6" name="Freeform 890">
              <a:extLst>
                <a:ext uri="{FF2B5EF4-FFF2-40B4-BE49-F238E27FC236}">
                  <a16:creationId xmlns:a16="http://schemas.microsoft.com/office/drawing/2014/main" id="{BAAD8688-F896-4162-9E93-A4061723FB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47" y="2140"/>
              <a:ext cx="21" cy="11"/>
            </a:xfrm>
            <a:custGeom>
              <a:avLst/>
              <a:gdLst>
                <a:gd name="T0" fmla="*/ 10 w 13"/>
                <a:gd name="T1" fmla="*/ 0 h 7"/>
                <a:gd name="T2" fmla="*/ 2 w 13"/>
                <a:gd name="T3" fmla="*/ 3 h 7"/>
                <a:gd name="T4" fmla="*/ 4 w 13"/>
                <a:gd name="T5" fmla="*/ 6 h 7"/>
                <a:gd name="T6" fmla="*/ 11 w 13"/>
                <a:gd name="T7" fmla="*/ 4 h 7"/>
                <a:gd name="T8" fmla="*/ 10 w 13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10" y="0"/>
                  </a:moveTo>
                  <a:cubicBezTo>
                    <a:pt x="7" y="0"/>
                    <a:pt x="4" y="1"/>
                    <a:pt x="2" y="3"/>
                  </a:cubicBezTo>
                  <a:cubicBezTo>
                    <a:pt x="0" y="4"/>
                    <a:pt x="2" y="7"/>
                    <a:pt x="4" y="6"/>
                  </a:cubicBezTo>
                  <a:cubicBezTo>
                    <a:pt x="6" y="5"/>
                    <a:pt x="8" y="4"/>
                    <a:pt x="11" y="4"/>
                  </a:cubicBezTo>
                  <a:cubicBezTo>
                    <a:pt x="13" y="4"/>
                    <a:pt x="13" y="0"/>
                    <a:pt x="10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7" name="Freeform 891">
              <a:extLst>
                <a:ext uri="{FF2B5EF4-FFF2-40B4-BE49-F238E27FC236}">
                  <a16:creationId xmlns:a16="http://schemas.microsoft.com/office/drawing/2014/main" id="{E8DC24C9-3D8B-4187-A15F-DAAC9350A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20" y="2162"/>
              <a:ext cx="19" cy="14"/>
            </a:xfrm>
            <a:custGeom>
              <a:avLst/>
              <a:gdLst>
                <a:gd name="T0" fmla="*/ 8 w 12"/>
                <a:gd name="T1" fmla="*/ 2 h 9"/>
                <a:gd name="T2" fmla="*/ 3 w 12"/>
                <a:gd name="T3" fmla="*/ 4 h 9"/>
                <a:gd name="T4" fmla="*/ 3 w 12"/>
                <a:gd name="T5" fmla="*/ 8 h 9"/>
                <a:gd name="T6" fmla="*/ 11 w 12"/>
                <a:gd name="T7" fmla="*/ 5 h 9"/>
                <a:gd name="T8" fmla="*/ 8 w 12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8" y="2"/>
                  </a:moveTo>
                  <a:cubicBezTo>
                    <a:pt x="7" y="3"/>
                    <a:pt x="5" y="4"/>
                    <a:pt x="3" y="4"/>
                  </a:cubicBezTo>
                  <a:cubicBezTo>
                    <a:pt x="0" y="5"/>
                    <a:pt x="1" y="9"/>
                    <a:pt x="3" y="8"/>
                  </a:cubicBezTo>
                  <a:cubicBezTo>
                    <a:pt x="6" y="8"/>
                    <a:pt x="8" y="7"/>
                    <a:pt x="11" y="5"/>
                  </a:cubicBezTo>
                  <a:cubicBezTo>
                    <a:pt x="12" y="3"/>
                    <a:pt x="10" y="0"/>
                    <a:pt x="8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8" name="Freeform 892">
              <a:extLst>
                <a:ext uri="{FF2B5EF4-FFF2-40B4-BE49-F238E27FC236}">
                  <a16:creationId xmlns:a16="http://schemas.microsoft.com/office/drawing/2014/main" id="{54845CA0-B7BE-4138-AC9A-35A33F988F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28" y="2180"/>
              <a:ext cx="19" cy="11"/>
            </a:xfrm>
            <a:custGeom>
              <a:avLst/>
              <a:gdLst>
                <a:gd name="T0" fmla="*/ 8 w 12"/>
                <a:gd name="T1" fmla="*/ 1 h 7"/>
                <a:gd name="T2" fmla="*/ 3 w 12"/>
                <a:gd name="T3" fmla="*/ 3 h 7"/>
                <a:gd name="T4" fmla="*/ 3 w 12"/>
                <a:gd name="T5" fmla="*/ 7 h 7"/>
                <a:gd name="T6" fmla="*/ 10 w 12"/>
                <a:gd name="T7" fmla="*/ 4 h 7"/>
                <a:gd name="T8" fmla="*/ 8 w 12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8" y="1"/>
                  </a:moveTo>
                  <a:cubicBezTo>
                    <a:pt x="7" y="2"/>
                    <a:pt x="4" y="3"/>
                    <a:pt x="3" y="3"/>
                  </a:cubicBezTo>
                  <a:cubicBezTo>
                    <a:pt x="0" y="3"/>
                    <a:pt x="1" y="7"/>
                    <a:pt x="3" y="7"/>
                  </a:cubicBezTo>
                  <a:cubicBezTo>
                    <a:pt x="5" y="7"/>
                    <a:pt x="8" y="5"/>
                    <a:pt x="10" y="4"/>
                  </a:cubicBezTo>
                  <a:cubicBezTo>
                    <a:pt x="12" y="3"/>
                    <a:pt x="10" y="0"/>
                    <a:pt x="8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9" name="Freeform 893">
              <a:extLst>
                <a:ext uri="{FF2B5EF4-FFF2-40B4-BE49-F238E27FC236}">
                  <a16:creationId xmlns:a16="http://schemas.microsoft.com/office/drawing/2014/main" id="{E8394AE6-3423-4807-AA8D-6F7E9EA38E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22" y="2204"/>
              <a:ext cx="19" cy="9"/>
            </a:xfrm>
            <a:custGeom>
              <a:avLst/>
              <a:gdLst>
                <a:gd name="T0" fmla="*/ 8 w 12"/>
                <a:gd name="T1" fmla="*/ 1 h 6"/>
                <a:gd name="T2" fmla="*/ 2 w 12"/>
                <a:gd name="T3" fmla="*/ 2 h 6"/>
                <a:gd name="T4" fmla="*/ 2 w 12"/>
                <a:gd name="T5" fmla="*/ 6 h 6"/>
                <a:gd name="T6" fmla="*/ 9 w 12"/>
                <a:gd name="T7" fmla="*/ 4 h 6"/>
                <a:gd name="T8" fmla="*/ 8 w 12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8" y="1"/>
                  </a:moveTo>
                  <a:cubicBezTo>
                    <a:pt x="6" y="1"/>
                    <a:pt x="4" y="2"/>
                    <a:pt x="2" y="2"/>
                  </a:cubicBezTo>
                  <a:cubicBezTo>
                    <a:pt x="0" y="3"/>
                    <a:pt x="0" y="6"/>
                    <a:pt x="2" y="6"/>
                  </a:cubicBezTo>
                  <a:cubicBezTo>
                    <a:pt x="5" y="6"/>
                    <a:pt x="7" y="5"/>
                    <a:pt x="9" y="4"/>
                  </a:cubicBezTo>
                  <a:cubicBezTo>
                    <a:pt x="12" y="3"/>
                    <a:pt x="10" y="0"/>
                    <a:pt x="8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0" name="Freeform 894">
              <a:extLst>
                <a:ext uri="{FF2B5EF4-FFF2-40B4-BE49-F238E27FC236}">
                  <a16:creationId xmlns:a16="http://schemas.microsoft.com/office/drawing/2014/main" id="{35DDF58F-F106-4674-8CFA-628D4A183B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5" y="2199"/>
              <a:ext cx="17" cy="13"/>
            </a:xfrm>
            <a:custGeom>
              <a:avLst/>
              <a:gdLst>
                <a:gd name="T0" fmla="*/ 6 w 11"/>
                <a:gd name="T1" fmla="*/ 2 h 8"/>
                <a:gd name="T2" fmla="*/ 4 w 11"/>
                <a:gd name="T3" fmla="*/ 3 h 8"/>
                <a:gd name="T4" fmla="*/ 2 w 11"/>
                <a:gd name="T5" fmla="*/ 7 h 8"/>
                <a:gd name="T6" fmla="*/ 9 w 11"/>
                <a:gd name="T7" fmla="*/ 4 h 8"/>
                <a:gd name="T8" fmla="*/ 6 w 11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6" y="2"/>
                  </a:moveTo>
                  <a:cubicBezTo>
                    <a:pt x="6" y="2"/>
                    <a:pt x="5" y="4"/>
                    <a:pt x="4" y="3"/>
                  </a:cubicBezTo>
                  <a:cubicBezTo>
                    <a:pt x="1" y="3"/>
                    <a:pt x="0" y="6"/>
                    <a:pt x="2" y="7"/>
                  </a:cubicBezTo>
                  <a:cubicBezTo>
                    <a:pt x="5" y="8"/>
                    <a:pt x="7" y="6"/>
                    <a:pt x="9" y="4"/>
                  </a:cubicBezTo>
                  <a:cubicBezTo>
                    <a:pt x="11" y="3"/>
                    <a:pt x="8" y="0"/>
                    <a:pt x="6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1" name="Freeform 895">
              <a:extLst>
                <a:ext uri="{FF2B5EF4-FFF2-40B4-BE49-F238E27FC236}">
                  <a16:creationId xmlns:a16="http://schemas.microsoft.com/office/drawing/2014/main" id="{17664783-A9EE-4CD7-B112-835C55F0F6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0" y="2182"/>
              <a:ext cx="23" cy="14"/>
            </a:xfrm>
            <a:custGeom>
              <a:avLst/>
              <a:gdLst>
                <a:gd name="T0" fmla="*/ 11 w 15"/>
                <a:gd name="T1" fmla="*/ 2 h 9"/>
                <a:gd name="T2" fmla="*/ 3 w 15"/>
                <a:gd name="T3" fmla="*/ 5 h 9"/>
                <a:gd name="T4" fmla="*/ 4 w 15"/>
                <a:gd name="T5" fmla="*/ 9 h 9"/>
                <a:gd name="T6" fmla="*/ 13 w 15"/>
                <a:gd name="T7" fmla="*/ 5 h 9"/>
                <a:gd name="T8" fmla="*/ 11 w 15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11" y="2"/>
                  </a:moveTo>
                  <a:cubicBezTo>
                    <a:pt x="8" y="3"/>
                    <a:pt x="5" y="4"/>
                    <a:pt x="3" y="5"/>
                  </a:cubicBezTo>
                  <a:cubicBezTo>
                    <a:pt x="0" y="6"/>
                    <a:pt x="2" y="9"/>
                    <a:pt x="4" y="9"/>
                  </a:cubicBezTo>
                  <a:cubicBezTo>
                    <a:pt x="7" y="7"/>
                    <a:pt x="10" y="6"/>
                    <a:pt x="13" y="5"/>
                  </a:cubicBezTo>
                  <a:cubicBezTo>
                    <a:pt x="15" y="3"/>
                    <a:pt x="13" y="0"/>
                    <a:pt x="11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2" name="Freeform 896">
              <a:extLst>
                <a:ext uri="{FF2B5EF4-FFF2-40B4-BE49-F238E27FC236}">
                  <a16:creationId xmlns:a16="http://schemas.microsoft.com/office/drawing/2014/main" id="{F859F697-845C-4B84-A383-B715600BB9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3" y="2190"/>
              <a:ext cx="24" cy="11"/>
            </a:xfrm>
            <a:custGeom>
              <a:avLst/>
              <a:gdLst>
                <a:gd name="T0" fmla="*/ 11 w 15"/>
                <a:gd name="T1" fmla="*/ 1 h 7"/>
                <a:gd name="T2" fmla="*/ 7 w 15"/>
                <a:gd name="T3" fmla="*/ 2 h 7"/>
                <a:gd name="T4" fmla="*/ 5 w 15"/>
                <a:gd name="T5" fmla="*/ 2 h 7"/>
                <a:gd name="T6" fmla="*/ 4 w 15"/>
                <a:gd name="T7" fmla="*/ 2 h 7"/>
                <a:gd name="T8" fmla="*/ 2 w 15"/>
                <a:gd name="T9" fmla="*/ 5 h 7"/>
                <a:gd name="T10" fmla="*/ 13 w 15"/>
                <a:gd name="T11" fmla="*/ 4 h 7"/>
                <a:gd name="T12" fmla="*/ 11 w 15"/>
                <a:gd name="T1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7">
                  <a:moveTo>
                    <a:pt x="11" y="1"/>
                  </a:moveTo>
                  <a:cubicBezTo>
                    <a:pt x="10" y="1"/>
                    <a:pt x="9" y="2"/>
                    <a:pt x="7" y="2"/>
                  </a:cubicBezTo>
                  <a:cubicBezTo>
                    <a:pt x="7" y="2"/>
                    <a:pt x="6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2" y="1"/>
                    <a:pt x="0" y="4"/>
                    <a:pt x="2" y="5"/>
                  </a:cubicBezTo>
                  <a:cubicBezTo>
                    <a:pt x="5" y="7"/>
                    <a:pt x="10" y="5"/>
                    <a:pt x="13" y="4"/>
                  </a:cubicBezTo>
                  <a:cubicBezTo>
                    <a:pt x="15" y="3"/>
                    <a:pt x="14" y="0"/>
                    <a:pt x="11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3" name="Freeform 897">
              <a:extLst>
                <a:ext uri="{FF2B5EF4-FFF2-40B4-BE49-F238E27FC236}">
                  <a16:creationId xmlns:a16="http://schemas.microsoft.com/office/drawing/2014/main" id="{06F20358-1BD1-4C42-80E6-A94B7974C0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2" y="2166"/>
              <a:ext cx="25" cy="13"/>
            </a:xfrm>
            <a:custGeom>
              <a:avLst/>
              <a:gdLst>
                <a:gd name="T0" fmla="*/ 13 w 16"/>
                <a:gd name="T1" fmla="*/ 1 h 8"/>
                <a:gd name="T2" fmla="*/ 3 w 16"/>
                <a:gd name="T3" fmla="*/ 4 h 8"/>
                <a:gd name="T4" fmla="*/ 4 w 16"/>
                <a:gd name="T5" fmla="*/ 7 h 8"/>
                <a:gd name="T6" fmla="*/ 13 w 16"/>
                <a:gd name="T7" fmla="*/ 5 h 8"/>
                <a:gd name="T8" fmla="*/ 13 w 1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13" y="1"/>
                  </a:moveTo>
                  <a:cubicBezTo>
                    <a:pt x="10" y="2"/>
                    <a:pt x="6" y="2"/>
                    <a:pt x="3" y="4"/>
                  </a:cubicBezTo>
                  <a:cubicBezTo>
                    <a:pt x="0" y="4"/>
                    <a:pt x="2" y="8"/>
                    <a:pt x="4" y="7"/>
                  </a:cubicBezTo>
                  <a:cubicBezTo>
                    <a:pt x="7" y="6"/>
                    <a:pt x="10" y="5"/>
                    <a:pt x="13" y="5"/>
                  </a:cubicBezTo>
                  <a:cubicBezTo>
                    <a:pt x="16" y="4"/>
                    <a:pt x="16" y="0"/>
                    <a:pt x="13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4" name="Freeform 898">
              <a:extLst>
                <a:ext uri="{FF2B5EF4-FFF2-40B4-BE49-F238E27FC236}">
                  <a16:creationId xmlns:a16="http://schemas.microsoft.com/office/drawing/2014/main" id="{06FCD575-0CF0-4759-8D45-755933D41D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0" y="2157"/>
              <a:ext cx="22" cy="11"/>
            </a:xfrm>
            <a:custGeom>
              <a:avLst/>
              <a:gdLst>
                <a:gd name="T0" fmla="*/ 11 w 14"/>
                <a:gd name="T1" fmla="*/ 1 h 7"/>
                <a:gd name="T2" fmla="*/ 3 w 14"/>
                <a:gd name="T3" fmla="*/ 3 h 7"/>
                <a:gd name="T4" fmla="*/ 3 w 14"/>
                <a:gd name="T5" fmla="*/ 7 h 7"/>
                <a:gd name="T6" fmla="*/ 12 w 14"/>
                <a:gd name="T7" fmla="*/ 4 h 7"/>
                <a:gd name="T8" fmla="*/ 11 w 14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11" y="1"/>
                  </a:moveTo>
                  <a:cubicBezTo>
                    <a:pt x="8" y="2"/>
                    <a:pt x="6" y="3"/>
                    <a:pt x="3" y="3"/>
                  </a:cubicBezTo>
                  <a:cubicBezTo>
                    <a:pt x="0" y="4"/>
                    <a:pt x="1" y="7"/>
                    <a:pt x="3" y="7"/>
                  </a:cubicBezTo>
                  <a:cubicBezTo>
                    <a:pt x="6" y="6"/>
                    <a:pt x="9" y="5"/>
                    <a:pt x="12" y="4"/>
                  </a:cubicBezTo>
                  <a:cubicBezTo>
                    <a:pt x="14" y="3"/>
                    <a:pt x="13" y="0"/>
                    <a:pt x="11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5" name="Freeform 899">
              <a:extLst>
                <a:ext uri="{FF2B5EF4-FFF2-40B4-BE49-F238E27FC236}">
                  <a16:creationId xmlns:a16="http://schemas.microsoft.com/office/drawing/2014/main" id="{1E300CC5-C8B1-4044-8E4C-8A06D4201E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8" y="2143"/>
              <a:ext cx="27" cy="9"/>
            </a:xfrm>
            <a:custGeom>
              <a:avLst/>
              <a:gdLst>
                <a:gd name="T0" fmla="*/ 13 w 17"/>
                <a:gd name="T1" fmla="*/ 1 h 6"/>
                <a:gd name="T2" fmla="*/ 3 w 17"/>
                <a:gd name="T3" fmla="*/ 2 h 6"/>
                <a:gd name="T4" fmla="*/ 3 w 17"/>
                <a:gd name="T5" fmla="*/ 6 h 6"/>
                <a:gd name="T6" fmla="*/ 15 w 17"/>
                <a:gd name="T7" fmla="*/ 4 h 6"/>
                <a:gd name="T8" fmla="*/ 13 w 17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13" y="1"/>
                  </a:moveTo>
                  <a:cubicBezTo>
                    <a:pt x="10" y="1"/>
                    <a:pt x="6" y="2"/>
                    <a:pt x="3" y="2"/>
                  </a:cubicBezTo>
                  <a:cubicBezTo>
                    <a:pt x="0" y="2"/>
                    <a:pt x="0" y="6"/>
                    <a:pt x="3" y="6"/>
                  </a:cubicBezTo>
                  <a:cubicBezTo>
                    <a:pt x="7" y="5"/>
                    <a:pt x="11" y="5"/>
                    <a:pt x="15" y="4"/>
                  </a:cubicBezTo>
                  <a:cubicBezTo>
                    <a:pt x="17" y="4"/>
                    <a:pt x="16" y="0"/>
                    <a:pt x="13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6" name="Freeform 900">
              <a:extLst>
                <a:ext uri="{FF2B5EF4-FFF2-40B4-BE49-F238E27FC236}">
                  <a16:creationId xmlns:a16="http://schemas.microsoft.com/office/drawing/2014/main" id="{CAB07516-A3AC-4C2B-8EDF-4FE3AFD268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5" y="2125"/>
              <a:ext cx="21" cy="11"/>
            </a:xfrm>
            <a:custGeom>
              <a:avLst/>
              <a:gdLst>
                <a:gd name="T0" fmla="*/ 10 w 13"/>
                <a:gd name="T1" fmla="*/ 1 h 7"/>
                <a:gd name="T2" fmla="*/ 4 w 13"/>
                <a:gd name="T3" fmla="*/ 2 h 7"/>
                <a:gd name="T4" fmla="*/ 2 w 13"/>
                <a:gd name="T5" fmla="*/ 6 h 7"/>
                <a:gd name="T6" fmla="*/ 11 w 13"/>
                <a:gd name="T7" fmla="*/ 5 h 7"/>
                <a:gd name="T8" fmla="*/ 10 w 13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10" y="1"/>
                  </a:moveTo>
                  <a:cubicBezTo>
                    <a:pt x="8" y="2"/>
                    <a:pt x="5" y="3"/>
                    <a:pt x="4" y="2"/>
                  </a:cubicBezTo>
                  <a:cubicBezTo>
                    <a:pt x="2" y="1"/>
                    <a:pt x="0" y="5"/>
                    <a:pt x="2" y="6"/>
                  </a:cubicBezTo>
                  <a:cubicBezTo>
                    <a:pt x="5" y="7"/>
                    <a:pt x="8" y="6"/>
                    <a:pt x="11" y="5"/>
                  </a:cubicBezTo>
                  <a:cubicBezTo>
                    <a:pt x="13" y="4"/>
                    <a:pt x="12" y="0"/>
                    <a:pt x="10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7" name="Freeform 901">
              <a:extLst>
                <a:ext uri="{FF2B5EF4-FFF2-40B4-BE49-F238E27FC236}">
                  <a16:creationId xmlns:a16="http://schemas.microsoft.com/office/drawing/2014/main" id="{20DE6150-C569-40D7-8380-78F059317D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3" y="2105"/>
              <a:ext cx="24" cy="9"/>
            </a:xfrm>
            <a:custGeom>
              <a:avLst/>
              <a:gdLst>
                <a:gd name="T0" fmla="*/ 12 w 15"/>
                <a:gd name="T1" fmla="*/ 0 h 6"/>
                <a:gd name="T2" fmla="*/ 2 w 15"/>
                <a:gd name="T3" fmla="*/ 2 h 6"/>
                <a:gd name="T4" fmla="*/ 2 w 15"/>
                <a:gd name="T5" fmla="*/ 6 h 6"/>
                <a:gd name="T6" fmla="*/ 12 w 15"/>
                <a:gd name="T7" fmla="*/ 4 h 6"/>
                <a:gd name="T8" fmla="*/ 12 w 1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6">
                  <a:moveTo>
                    <a:pt x="12" y="0"/>
                  </a:moveTo>
                  <a:cubicBezTo>
                    <a:pt x="9" y="1"/>
                    <a:pt x="5" y="2"/>
                    <a:pt x="2" y="2"/>
                  </a:cubicBezTo>
                  <a:cubicBezTo>
                    <a:pt x="0" y="2"/>
                    <a:pt x="0" y="6"/>
                    <a:pt x="2" y="6"/>
                  </a:cubicBezTo>
                  <a:cubicBezTo>
                    <a:pt x="6" y="6"/>
                    <a:pt x="9" y="5"/>
                    <a:pt x="12" y="4"/>
                  </a:cubicBezTo>
                  <a:cubicBezTo>
                    <a:pt x="15" y="4"/>
                    <a:pt x="14" y="0"/>
                    <a:pt x="12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8" name="Freeform 902">
              <a:extLst>
                <a:ext uri="{FF2B5EF4-FFF2-40B4-BE49-F238E27FC236}">
                  <a16:creationId xmlns:a16="http://schemas.microsoft.com/office/drawing/2014/main" id="{E0E56F2D-8664-455C-83F4-261CA892E0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24" y="2110"/>
              <a:ext cx="21" cy="6"/>
            </a:xfrm>
            <a:custGeom>
              <a:avLst/>
              <a:gdLst>
                <a:gd name="T0" fmla="*/ 10 w 13"/>
                <a:gd name="T1" fmla="*/ 0 h 4"/>
                <a:gd name="T2" fmla="*/ 3 w 13"/>
                <a:gd name="T3" fmla="*/ 0 h 4"/>
                <a:gd name="T4" fmla="*/ 2 w 13"/>
                <a:gd name="T5" fmla="*/ 4 h 4"/>
                <a:gd name="T6" fmla="*/ 11 w 13"/>
                <a:gd name="T7" fmla="*/ 4 h 4"/>
                <a:gd name="T8" fmla="*/ 10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10" y="0"/>
                  </a:moveTo>
                  <a:cubicBezTo>
                    <a:pt x="8" y="0"/>
                    <a:pt x="5" y="0"/>
                    <a:pt x="3" y="0"/>
                  </a:cubicBezTo>
                  <a:cubicBezTo>
                    <a:pt x="0" y="0"/>
                    <a:pt x="0" y="3"/>
                    <a:pt x="2" y="4"/>
                  </a:cubicBezTo>
                  <a:cubicBezTo>
                    <a:pt x="5" y="4"/>
                    <a:pt x="8" y="4"/>
                    <a:pt x="11" y="4"/>
                  </a:cubicBezTo>
                  <a:cubicBezTo>
                    <a:pt x="13" y="4"/>
                    <a:pt x="13" y="0"/>
                    <a:pt x="10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9" name="Freeform 903">
              <a:extLst>
                <a:ext uri="{FF2B5EF4-FFF2-40B4-BE49-F238E27FC236}">
                  <a16:creationId xmlns:a16="http://schemas.microsoft.com/office/drawing/2014/main" id="{A3477805-C792-40F1-8B2F-DE84508BF0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1" y="2103"/>
              <a:ext cx="22" cy="8"/>
            </a:xfrm>
            <a:custGeom>
              <a:avLst/>
              <a:gdLst>
                <a:gd name="T0" fmla="*/ 12 w 14"/>
                <a:gd name="T1" fmla="*/ 1 h 5"/>
                <a:gd name="T2" fmla="*/ 2 w 14"/>
                <a:gd name="T3" fmla="*/ 0 h 5"/>
                <a:gd name="T4" fmla="*/ 2 w 14"/>
                <a:gd name="T5" fmla="*/ 4 h 5"/>
                <a:gd name="T6" fmla="*/ 11 w 14"/>
                <a:gd name="T7" fmla="*/ 4 h 5"/>
                <a:gd name="T8" fmla="*/ 12 w 14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">
                  <a:moveTo>
                    <a:pt x="12" y="1"/>
                  </a:moveTo>
                  <a:cubicBezTo>
                    <a:pt x="9" y="0"/>
                    <a:pt x="5" y="0"/>
                    <a:pt x="2" y="0"/>
                  </a:cubicBezTo>
                  <a:cubicBezTo>
                    <a:pt x="0" y="0"/>
                    <a:pt x="0" y="4"/>
                    <a:pt x="2" y="4"/>
                  </a:cubicBezTo>
                  <a:cubicBezTo>
                    <a:pt x="5" y="3"/>
                    <a:pt x="8" y="4"/>
                    <a:pt x="11" y="4"/>
                  </a:cubicBezTo>
                  <a:cubicBezTo>
                    <a:pt x="14" y="5"/>
                    <a:pt x="14" y="1"/>
                    <a:pt x="12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0" name="Freeform 904">
              <a:extLst>
                <a:ext uri="{FF2B5EF4-FFF2-40B4-BE49-F238E27FC236}">
                  <a16:creationId xmlns:a16="http://schemas.microsoft.com/office/drawing/2014/main" id="{7285B442-DB4D-4AB2-B1B8-AC8A335CAF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46" y="2121"/>
              <a:ext cx="24" cy="6"/>
            </a:xfrm>
            <a:custGeom>
              <a:avLst/>
              <a:gdLst>
                <a:gd name="T0" fmla="*/ 12 w 15"/>
                <a:gd name="T1" fmla="*/ 0 h 4"/>
                <a:gd name="T2" fmla="*/ 4 w 15"/>
                <a:gd name="T3" fmla="*/ 0 h 4"/>
                <a:gd name="T4" fmla="*/ 3 w 15"/>
                <a:gd name="T5" fmla="*/ 4 h 4"/>
                <a:gd name="T6" fmla="*/ 13 w 15"/>
                <a:gd name="T7" fmla="*/ 3 h 4"/>
                <a:gd name="T8" fmla="*/ 12 w 1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4">
                  <a:moveTo>
                    <a:pt x="12" y="0"/>
                  </a:moveTo>
                  <a:cubicBezTo>
                    <a:pt x="9" y="0"/>
                    <a:pt x="6" y="1"/>
                    <a:pt x="4" y="0"/>
                  </a:cubicBezTo>
                  <a:cubicBezTo>
                    <a:pt x="1" y="0"/>
                    <a:pt x="0" y="3"/>
                    <a:pt x="3" y="4"/>
                  </a:cubicBezTo>
                  <a:cubicBezTo>
                    <a:pt x="6" y="4"/>
                    <a:pt x="9" y="4"/>
                    <a:pt x="13" y="3"/>
                  </a:cubicBezTo>
                  <a:cubicBezTo>
                    <a:pt x="15" y="3"/>
                    <a:pt x="15" y="0"/>
                    <a:pt x="12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1" name="Freeform 905">
              <a:extLst>
                <a:ext uri="{FF2B5EF4-FFF2-40B4-BE49-F238E27FC236}">
                  <a16:creationId xmlns:a16="http://schemas.microsoft.com/office/drawing/2014/main" id="{D358BFD7-AF85-4CCA-A3B3-B37495B9DE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20" y="2129"/>
              <a:ext cx="23" cy="7"/>
            </a:xfrm>
            <a:custGeom>
              <a:avLst/>
              <a:gdLst>
                <a:gd name="T0" fmla="*/ 12 w 15"/>
                <a:gd name="T1" fmla="*/ 1 h 5"/>
                <a:gd name="T2" fmla="*/ 3 w 15"/>
                <a:gd name="T3" fmla="*/ 1 h 5"/>
                <a:gd name="T4" fmla="*/ 2 w 15"/>
                <a:gd name="T5" fmla="*/ 4 h 5"/>
                <a:gd name="T6" fmla="*/ 13 w 15"/>
                <a:gd name="T7" fmla="*/ 5 h 5"/>
                <a:gd name="T8" fmla="*/ 12 w 1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5">
                  <a:moveTo>
                    <a:pt x="12" y="1"/>
                  </a:moveTo>
                  <a:cubicBezTo>
                    <a:pt x="9" y="1"/>
                    <a:pt x="6" y="1"/>
                    <a:pt x="3" y="1"/>
                  </a:cubicBezTo>
                  <a:cubicBezTo>
                    <a:pt x="0" y="0"/>
                    <a:pt x="0" y="4"/>
                    <a:pt x="2" y="4"/>
                  </a:cubicBezTo>
                  <a:cubicBezTo>
                    <a:pt x="6" y="5"/>
                    <a:pt x="9" y="5"/>
                    <a:pt x="13" y="5"/>
                  </a:cubicBezTo>
                  <a:cubicBezTo>
                    <a:pt x="15" y="5"/>
                    <a:pt x="15" y="1"/>
                    <a:pt x="12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2" name="Freeform 906">
              <a:extLst>
                <a:ext uri="{FF2B5EF4-FFF2-40B4-BE49-F238E27FC236}">
                  <a16:creationId xmlns:a16="http://schemas.microsoft.com/office/drawing/2014/main" id="{B00A8AC9-F56F-4AD3-BCEE-FEB140B7F3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32" y="2147"/>
              <a:ext cx="24" cy="11"/>
            </a:xfrm>
            <a:custGeom>
              <a:avLst/>
              <a:gdLst>
                <a:gd name="T0" fmla="*/ 12 w 15"/>
                <a:gd name="T1" fmla="*/ 1 h 7"/>
                <a:gd name="T2" fmla="*/ 3 w 15"/>
                <a:gd name="T3" fmla="*/ 3 h 7"/>
                <a:gd name="T4" fmla="*/ 3 w 15"/>
                <a:gd name="T5" fmla="*/ 7 h 7"/>
                <a:gd name="T6" fmla="*/ 12 w 15"/>
                <a:gd name="T7" fmla="*/ 5 h 7"/>
                <a:gd name="T8" fmla="*/ 12 w 15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12" y="1"/>
                  </a:moveTo>
                  <a:cubicBezTo>
                    <a:pt x="9" y="2"/>
                    <a:pt x="6" y="2"/>
                    <a:pt x="3" y="3"/>
                  </a:cubicBezTo>
                  <a:cubicBezTo>
                    <a:pt x="0" y="3"/>
                    <a:pt x="1" y="7"/>
                    <a:pt x="3" y="7"/>
                  </a:cubicBezTo>
                  <a:cubicBezTo>
                    <a:pt x="6" y="6"/>
                    <a:pt x="9" y="5"/>
                    <a:pt x="12" y="5"/>
                  </a:cubicBezTo>
                  <a:cubicBezTo>
                    <a:pt x="15" y="4"/>
                    <a:pt x="14" y="0"/>
                    <a:pt x="12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3" name="Freeform 907">
              <a:extLst>
                <a:ext uri="{FF2B5EF4-FFF2-40B4-BE49-F238E27FC236}">
                  <a16:creationId xmlns:a16="http://schemas.microsoft.com/office/drawing/2014/main" id="{DA481A6F-A263-4BDC-989E-CA1DD082DE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21" y="2165"/>
              <a:ext cx="22" cy="9"/>
            </a:xfrm>
            <a:custGeom>
              <a:avLst/>
              <a:gdLst>
                <a:gd name="T0" fmla="*/ 12 w 14"/>
                <a:gd name="T1" fmla="*/ 0 h 6"/>
                <a:gd name="T2" fmla="*/ 2 w 14"/>
                <a:gd name="T3" fmla="*/ 2 h 6"/>
                <a:gd name="T4" fmla="*/ 3 w 14"/>
                <a:gd name="T5" fmla="*/ 6 h 6"/>
                <a:gd name="T6" fmla="*/ 12 w 14"/>
                <a:gd name="T7" fmla="*/ 4 h 6"/>
                <a:gd name="T8" fmla="*/ 12 w 1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">
                  <a:moveTo>
                    <a:pt x="12" y="0"/>
                  </a:moveTo>
                  <a:cubicBezTo>
                    <a:pt x="9" y="1"/>
                    <a:pt x="6" y="2"/>
                    <a:pt x="2" y="2"/>
                  </a:cubicBezTo>
                  <a:cubicBezTo>
                    <a:pt x="0" y="3"/>
                    <a:pt x="0" y="6"/>
                    <a:pt x="3" y="6"/>
                  </a:cubicBezTo>
                  <a:cubicBezTo>
                    <a:pt x="6" y="5"/>
                    <a:pt x="9" y="5"/>
                    <a:pt x="12" y="4"/>
                  </a:cubicBezTo>
                  <a:cubicBezTo>
                    <a:pt x="14" y="4"/>
                    <a:pt x="14" y="0"/>
                    <a:pt x="12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4" name="Freeform 908">
              <a:extLst>
                <a:ext uri="{FF2B5EF4-FFF2-40B4-BE49-F238E27FC236}">
                  <a16:creationId xmlns:a16="http://schemas.microsoft.com/office/drawing/2014/main" id="{95A539C7-BA69-43FD-8852-8CDF95B83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24" y="2182"/>
              <a:ext cx="27" cy="9"/>
            </a:xfrm>
            <a:custGeom>
              <a:avLst/>
              <a:gdLst>
                <a:gd name="T0" fmla="*/ 14 w 17"/>
                <a:gd name="T1" fmla="*/ 0 h 6"/>
                <a:gd name="T2" fmla="*/ 2 w 17"/>
                <a:gd name="T3" fmla="*/ 2 h 6"/>
                <a:gd name="T4" fmla="*/ 2 w 17"/>
                <a:gd name="T5" fmla="*/ 6 h 6"/>
                <a:gd name="T6" fmla="*/ 14 w 17"/>
                <a:gd name="T7" fmla="*/ 4 h 6"/>
                <a:gd name="T8" fmla="*/ 14 w 1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14" y="0"/>
                  </a:moveTo>
                  <a:cubicBezTo>
                    <a:pt x="10" y="1"/>
                    <a:pt x="6" y="1"/>
                    <a:pt x="2" y="2"/>
                  </a:cubicBezTo>
                  <a:cubicBezTo>
                    <a:pt x="0" y="3"/>
                    <a:pt x="0" y="6"/>
                    <a:pt x="2" y="6"/>
                  </a:cubicBezTo>
                  <a:cubicBezTo>
                    <a:pt x="6" y="5"/>
                    <a:pt x="10" y="5"/>
                    <a:pt x="14" y="4"/>
                  </a:cubicBezTo>
                  <a:cubicBezTo>
                    <a:pt x="17" y="4"/>
                    <a:pt x="16" y="0"/>
                    <a:pt x="14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5" name="Freeform 909">
              <a:extLst>
                <a:ext uri="{FF2B5EF4-FFF2-40B4-BE49-F238E27FC236}">
                  <a16:creationId xmlns:a16="http://schemas.microsoft.com/office/drawing/2014/main" id="{A243954A-4847-4632-8FBF-20479CC330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61" y="2180"/>
              <a:ext cx="19" cy="7"/>
            </a:xfrm>
            <a:custGeom>
              <a:avLst/>
              <a:gdLst>
                <a:gd name="T0" fmla="*/ 10 w 12"/>
                <a:gd name="T1" fmla="*/ 0 h 4"/>
                <a:gd name="T2" fmla="*/ 2 w 12"/>
                <a:gd name="T3" fmla="*/ 0 h 4"/>
                <a:gd name="T4" fmla="*/ 2 w 12"/>
                <a:gd name="T5" fmla="*/ 4 h 4"/>
                <a:gd name="T6" fmla="*/ 10 w 12"/>
                <a:gd name="T7" fmla="*/ 4 h 4"/>
                <a:gd name="T8" fmla="*/ 10 w 1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10" y="0"/>
                  </a:moveTo>
                  <a:cubicBezTo>
                    <a:pt x="7" y="1"/>
                    <a:pt x="5" y="1"/>
                    <a:pt x="2" y="0"/>
                  </a:cubicBezTo>
                  <a:cubicBezTo>
                    <a:pt x="0" y="0"/>
                    <a:pt x="0" y="4"/>
                    <a:pt x="2" y="4"/>
                  </a:cubicBezTo>
                  <a:cubicBezTo>
                    <a:pt x="5" y="4"/>
                    <a:pt x="8" y="4"/>
                    <a:pt x="10" y="4"/>
                  </a:cubicBezTo>
                  <a:cubicBezTo>
                    <a:pt x="12" y="4"/>
                    <a:pt x="12" y="0"/>
                    <a:pt x="10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6" name="Freeform 910">
              <a:extLst>
                <a:ext uri="{FF2B5EF4-FFF2-40B4-BE49-F238E27FC236}">
                  <a16:creationId xmlns:a16="http://schemas.microsoft.com/office/drawing/2014/main" id="{5D9C405E-A0ED-4ADA-BF97-2206867B7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65" y="2158"/>
              <a:ext cx="26" cy="13"/>
            </a:xfrm>
            <a:custGeom>
              <a:avLst/>
              <a:gdLst>
                <a:gd name="T0" fmla="*/ 13 w 16"/>
                <a:gd name="T1" fmla="*/ 1 h 8"/>
                <a:gd name="T2" fmla="*/ 2 w 16"/>
                <a:gd name="T3" fmla="*/ 4 h 8"/>
                <a:gd name="T4" fmla="*/ 3 w 16"/>
                <a:gd name="T5" fmla="*/ 8 h 8"/>
                <a:gd name="T6" fmla="*/ 14 w 16"/>
                <a:gd name="T7" fmla="*/ 5 h 8"/>
                <a:gd name="T8" fmla="*/ 13 w 1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13" y="1"/>
                  </a:moveTo>
                  <a:cubicBezTo>
                    <a:pt x="10" y="3"/>
                    <a:pt x="6" y="3"/>
                    <a:pt x="2" y="4"/>
                  </a:cubicBezTo>
                  <a:cubicBezTo>
                    <a:pt x="0" y="4"/>
                    <a:pt x="0" y="8"/>
                    <a:pt x="3" y="8"/>
                  </a:cubicBezTo>
                  <a:cubicBezTo>
                    <a:pt x="7" y="7"/>
                    <a:pt x="11" y="7"/>
                    <a:pt x="14" y="5"/>
                  </a:cubicBezTo>
                  <a:cubicBezTo>
                    <a:pt x="16" y="4"/>
                    <a:pt x="15" y="0"/>
                    <a:pt x="13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7" name="Freeform 911">
              <a:extLst>
                <a:ext uri="{FF2B5EF4-FFF2-40B4-BE49-F238E27FC236}">
                  <a16:creationId xmlns:a16="http://schemas.microsoft.com/office/drawing/2014/main" id="{31802344-584E-4A2B-9D43-3A452E8B57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3" y="2138"/>
              <a:ext cx="29" cy="11"/>
            </a:xfrm>
            <a:custGeom>
              <a:avLst/>
              <a:gdLst>
                <a:gd name="T0" fmla="*/ 15 w 18"/>
                <a:gd name="T1" fmla="*/ 1 h 7"/>
                <a:gd name="T2" fmla="*/ 3 w 18"/>
                <a:gd name="T3" fmla="*/ 3 h 7"/>
                <a:gd name="T4" fmla="*/ 3 w 18"/>
                <a:gd name="T5" fmla="*/ 7 h 7"/>
                <a:gd name="T6" fmla="*/ 16 w 18"/>
                <a:gd name="T7" fmla="*/ 4 h 7"/>
                <a:gd name="T8" fmla="*/ 15 w 18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5" y="1"/>
                  </a:moveTo>
                  <a:cubicBezTo>
                    <a:pt x="11" y="3"/>
                    <a:pt x="7" y="2"/>
                    <a:pt x="3" y="3"/>
                  </a:cubicBezTo>
                  <a:cubicBezTo>
                    <a:pt x="0" y="3"/>
                    <a:pt x="1" y="7"/>
                    <a:pt x="3" y="7"/>
                  </a:cubicBezTo>
                  <a:cubicBezTo>
                    <a:pt x="7" y="6"/>
                    <a:pt x="12" y="6"/>
                    <a:pt x="16" y="4"/>
                  </a:cubicBezTo>
                  <a:cubicBezTo>
                    <a:pt x="18" y="3"/>
                    <a:pt x="17" y="0"/>
                    <a:pt x="15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8" name="Freeform 912">
              <a:extLst>
                <a:ext uri="{FF2B5EF4-FFF2-40B4-BE49-F238E27FC236}">
                  <a16:creationId xmlns:a16="http://schemas.microsoft.com/office/drawing/2014/main" id="{A1510933-51C7-4463-B493-74339A4746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89" y="2122"/>
              <a:ext cx="27" cy="10"/>
            </a:xfrm>
            <a:custGeom>
              <a:avLst/>
              <a:gdLst>
                <a:gd name="T0" fmla="*/ 13 w 17"/>
                <a:gd name="T1" fmla="*/ 1 h 6"/>
                <a:gd name="T2" fmla="*/ 3 w 17"/>
                <a:gd name="T3" fmla="*/ 0 h 6"/>
                <a:gd name="T4" fmla="*/ 2 w 17"/>
                <a:gd name="T5" fmla="*/ 4 h 6"/>
                <a:gd name="T6" fmla="*/ 15 w 17"/>
                <a:gd name="T7" fmla="*/ 4 h 6"/>
                <a:gd name="T8" fmla="*/ 13 w 17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13" y="1"/>
                  </a:moveTo>
                  <a:cubicBezTo>
                    <a:pt x="10" y="2"/>
                    <a:pt x="6" y="1"/>
                    <a:pt x="3" y="0"/>
                  </a:cubicBezTo>
                  <a:cubicBezTo>
                    <a:pt x="0" y="0"/>
                    <a:pt x="0" y="4"/>
                    <a:pt x="2" y="4"/>
                  </a:cubicBezTo>
                  <a:cubicBezTo>
                    <a:pt x="6" y="5"/>
                    <a:pt x="11" y="6"/>
                    <a:pt x="15" y="4"/>
                  </a:cubicBezTo>
                  <a:cubicBezTo>
                    <a:pt x="17" y="4"/>
                    <a:pt x="16" y="0"/>
                    <a:pt x="13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9" name="Freeform 913">
              <a:extLst>
                <a:ext uri="{FF2B5EF4-FFF2-40B4-BE49-F238E27FC236}">
                  <a16:creationId xmlns:a16="http://schemas.microsoft.com/office/drawing/2014/main" id="{7D3D61D3-49AD-4288-AACC-BC3BAB31E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92" y="2105"/>
              <a:ext cx="19" cy="8"/>
            </a:xfrm>
            <a:custGeom>
              <a:avLst/>
              <a:gdLst>
                <a:gd name="T0" fmla="*/ 10 w 12"/>
                <a:gd name="T1" fmla="*/ 1 h 5"/>
                <a:gd name="T2" fmla="*/ 3 w 12"/>
                <a:gd name="T3" fmla="*/ 0 h 5"/>
                <a:gd name="T4" fmla="*/ 2 w 12"/>
                <a:gd name="T5" fmla="*/ 4 h 5"/>
                <a:gd name="T6" fmla="*/ 9 w 12"/>
                <a:gd name="T7" fmla="*/ 5 h 5"/>
                <a:gd name="T8" fmla="*/ 10 w 12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5">
                  <a:moveTo>
                    <a:pt x="10" y="1"/>
                  </a:moveTo>
                  <a:cubicBezTo>
                    <a:pt x="8" y="1"/>
                    <a:pt x="5" y="0"/>
                    <a:pt x="3" y="0"/>
                  </a:cubicBezTo>
                  <a:cubicBezTo>
                    <a:pt x="0" y="0"/>
                    <a:pt x="0" y="4"/>
                    <a:pt x="2" y="4"/>
                  </a:cubicBezTo>
                  <a:cubicBezTo>
                    <a:pt x="5" y="4"/>
                    <a:pt x="7" y="5"/>
                    <a:pt x="9" y="5"/>
                  </a:cubicBezTo>
                  <a:cubicBezTo>
                    <a:pt x="12" y="5"/>
                    <a:pt x="12" y="1"/>
                    <a:pt x="10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0" name="Freeform 914">
              <a:extLst>
                <a:ext uri="{FF2B5EF4-FFF2-40B4-BE49-F238E27FC236}">
                  <a16:creationId xmlns:a16="http://schemas.microsoft.com/office/drawing/2014/main" id="{A7ED2DD2-E55F-4292-8458-7C20DFFA37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22" y="2113"/>
              <a:ext cx="24" cy="12"/>
            </a:xfrm>
            <a:custGeom>
              <a:avLst/>
              <a:gdLst>
                <a:gd name="T0" fmla="*/ 12 w 15"/>
                <a:gd name="T1" fmla="*/ 4 h 8"/>
                <a:gd name="T2" fmla="*/ 5 w 15"/>
                <a:gd name="T3" fmla="*/ 2 h 8"/>
                <a:gd name="T4" fmla="*/ 2 w 15"/>
                <a:gd name="T5" fmla="*/ 5 h 8"/>
                <a:gd name="T6" fmla="*/ 12 w 15"/>
                <a:gd name="T7" fmla="*/ 8 h 8"/>
                <a:gd name="T8" fmla="*/ 12 w 15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12" y="4"/>
                  </a:moveTo>
                  <a:cubicBezTo>
                    <a:pt x="9" y="4"/>
                    <a:pt x="7" y="3"/>
                    <a:pt x="5" y="2"/>
                  </a:cubicBezTo>
                  <a:cubicBezTo>
                    <a:pt x="3" y="0"/>
                    <a:pt x="0" y="3"/>
                    <a:pt x="2" y="5"/>
                  </a:cubicBezTo>
                  <a:cubicBezTo>
                    <a:pt x="5" y="7"/>
                    <a:pt x="9" y="8"/>
                    <a:pt x="12" y="8"/>
                  </a:cubicBezTo>
                  <a:cubicBezTo>
                    <a:pt x="15" y="8"/>
                    <a:pt x="14" y="4"/>
                    <a:pt x="12" y="4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1" name="Freeform 915">
              <a:extLst>
                <a:ext uri="{FF2B5EF4-FFF2-40B4-BE49-F238E27FC236}">
                  <a16:creationId xmlns:a16="http://schemas.microsoft.com/office/drawing/2014/main" id="{AF31B461-8986-4C2E-8AE5-3036E49CE0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24" y="2130"/>
              <a:ext cx="23" cy="11"/>
            </a:xfrm>
            <a:custGeom>
              <a:avLst/>
              <a:gdLst>
                <a:gd name="T0" fmla="*/ 12 w 15"/>
                <a:gd name="T1" fmla="*/ 3 h 7"/>
                <a:gd name="T2" fmla="*/ 3 w 15"/>
                <a:gd name="T3" fmla="*/ 0 h 7"/>
                <a:gd name="T4" fmla="*/ 2 w 15"/>
                <a:gd name="T5" fmla="*/ 4 h 7"/>
                <a:gd name="T6" fmla="*/ 12 w 15"/>
                <a:gd name="T7" fmla="*/ 7 h 7"/>
                <a:gd name="T8" fmla="*/ 12 w 15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12" y="3"/>
                  </a:moveTo>
                  <a:cubicBezTo>
                    <a:pt x="9" y="3"/>
                    <a:pt x="6" y="1"/>
                    <a:pt x="3" y="0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5" y="5"/>
                    <a:pt x="8" y="6"/>
                    <a:pt x="12" y="7"/>
                  </a:cubicBezTo>
                  <a:cubicBezTo>
                    <a:pt x="14" y="7"/>
                    <a:pt x="15" y="3"/>
                    <a:pt x="12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2" name="Freeform 916">
              <a:extLst>
                <a:ext uri="{FF2B5EF4-FFF2-40B4-BE49-F238E27FC236}">
                  <a16:creationId xmlns:a16="http://schemas.microsoft.com/office/drawing/2014/main" id="{530BE0DD-868C-4064-B452-387F603CDE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14" y="2141"/>
              <a:ext cx="21" cy="10"/>
            </a:xfrm>
            <a:custGeom>
              <a:avLst/>
              <a:gdLst>
                <a:gd name="T0" fmla="*/ 10 w 13"/>
                <a:gd name="T1" fmla="*/ 2 h 6"/>
                <a:gd name="T2" fmla="*/ 3 w 13"/>
                <a:gd name="T3" fmla="*/ 1 h 6"/>
                <a:gd name="T4" fmla="*/ 2 w 13"/>
                <a:gd name="T5" fmla="*/ 4 h 6"/>
                <a:gd name="T6" fmla="*/ 11 w 13"/>
                <a:gd name="T7" fmla="*/ 6 h 6"/>
                <a:gd name="T8" fmla="*/ 10 w 13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6">
                  <a:moveTo>
                    <a:pt x="10" y="2"/>
                  </a:moveTo>
                  <a:cubicBezTo>
                    <a:pt x="8" y="3"/>
                    <a:pt x="5" y="2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4" y="6"/>
                    <a:pt x="8" y="6"/>
                    <a:pt x="11" y="6"/>
                  </a:cubicBezTo>
                  <a:cubicBezTo>
                    <a:pt x="13" y="6"/>
                    <a:pt x="13" y="2"/>
                    <a:pt x="10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3" name="Freeform 917">
              <a:extLst>
                <a:ext uri="{FF2B5EF4-FFF2-40B4-BE49-F238E27FC236}">
                  <a16:creationId xmlns:a16="http://schemas.microsoft.com/office/drawing/2014/main" id="{D522B1BC-C667-4DD4-B6A8-B112BC372D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02" y="2160"/>
              <a:ext cx="25" cy="9"/>
            </a:xfrm>
            <a:custGeom>
              <a:avLst/>
              <a:gdLst>
                <a:gd name="T0" fmla="*/ 13 w 16"/>
                <a:gd name="T1" fmla="*/ 1 h 6"/>
                <a:gd name="T2" fmla="*/ 4 w 16"/>
                <a:gd name="T3" fmla="*/ 1 h 6"/>
                <a:gd name="T4" fmla="*/ 3 w 16"/>
                <a:gd name="T5" fmla="*/ 4 h 6"/>
                <a:gd name="T6" fmla="*/ 13 w 16"/>
                <a:gd name="T7" fmla="*/ 5 h 6"/>
                <a:gd name="T8" fmla="*/ 13 w 1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6">
                  <a:moveTo>
                    <a:pt x="13" y="1"/>
                  </a:moveTo>
                  <a:cubicBezTo>
                    <a:pt x="10" y="2"/>
                    <a:pt x="6" y="2"/>
                    <a:pt x="4" y="1"/>
                  </a:cubicBezTo>
                  <a:cubicBezTo>
                    <a:pt x="2" y="0"/>
                    <a:pt x="0" y="3"/>
                    <a:pt x="3" y="4"/>
                  </a:cubicBezTo>
                  <a:cubicBezTo>
                    <a:pt x="6" y="6"/>
                    <a:pt x="10" y="6"/>
                    <a:pt x="13" y="5"/>
                  </a:cubicBezTo>
                  <a:cubicBezTo>
                    <a:pt x="16" y="5"/>
                    <a:pt x="15" y="1"/>
                    <a:pt x="13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4" name="Freeform 918">
              <a:extLst>
                <a:ext uri="{FF2B5EF4-FFF2-40B4-BE49-F238E27FC236}">
                  <a16:creationId xmlns:a16="http://schemas.microsoft.com/office/drawing/2014/main" id="{5E550395-598C-4CE5-84BB-EDCD4A474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94" y="2177"/>
              <a:ext cx="20" cy="8"/>
            </a:xfrm>
            <a:custGeom>
              <a:avLst/>
              <a:gdLst>
                <a:gd name="T0" fmla="*/ 11 w 13"/>
                <a:gd name="T1" fmla="*/ 0 h 5"/>
                <a:gd name="T2" fmla="*/ 2 w 13"/>
                <a:gd name="T3" fmla="*/ 1 h 5"/>
                <a:gd name="T4" fmla="*/ 3 w 13"/>
                <a:gd name="T5" fmla="*/ 5 h 5"/>
                <a:gd name="T6" fmla="*/ 11 w 13"/>
                <a:gd name="T7" fmla="*/ 4 h 5"/>
                <a:gd name="T8" fmla="*/ 11 w 1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11" y="0"/>
                  </a:moveTo>
                  <a:cubicBezTo>
                    <a:pt x="8" y="0"/>
                    <a:pt x="5" y="1"/>
                    <a:pt x="2" y="1"/>
                  </a:cubicBezTo>
                  <a:cubicBezTo>
                    <a:pt x="0" y="1"/>
                    <a:pt x="0" y="5"/>
                    <a:pt x="3" y="5"/>
                  </a:cubicBezTo>
                  <a:cubicBezTo>
                    <a:pt x="5" y="5"/>
                    <a:pt x="8" y="4"/>
                    <a:pt x="11" y="4"/>
                  </a:cubicBezTo>
                  <a:cubicBezTo>
                    <a:pt x="13" y="4"/>
                    <a:pt x="13" y="0"/>
                    <a:pt x="11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5" name="Freeform 919">
              <a:extLst>
                <a:ext uri="{FF2B5EF4-FFF2-40B4-BE49-F238E27FC236}">
                  <a16:creationId xmlns:a16="http://schemas.microsoft.com/office/drawing/2014/main" id="{03AD6149-4AA8-4D06-A8DA-914C76CAD8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0" y="2177"/>
              <a:ext cx="19" cy="7"/>
            </a:xfrm>
            <a:custGeom>
              <a:avLst/>
              <a:gdLst>
                <a:gd name="T0" fmla="*/ 9 w 12"/>
                <a:gd name="T1" fmla="*/ 0 h 4"/>
                <a:gd name="T2" fmla="*/ 3 w 12"/>
                <a:gd name="T3" fmla="*/ 0 h 4"/>
                <a:gd name="T4" fmla="*/ 3 w 12"/>
                <a:gd name="T5" fmla="*/ 4 h 4"/>
                <a:gd name="T6" fmla="*/ 9 w 12"/>
                <a:gd name="T7" fmla="*/ 4 h 4"/>
                <a:gd name="T8" fmla="*/ 9 w 1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9" y="0"/>
                  </a:moveTo>
                  <a:cubicBezTo>
                    <a:pt x="7" y="0"/>
                    <a:pt x="5" y="0"/>
                    <a:pt x="3" y="0"/>
                  </a:cubicBezTo>
                  <a:cubicBezTo>
                    <a:pt x="1" y="0"/>
                    <a:pt x="0" y="4"/>
                    <a:pt x="3" y="4"/>
                  </a:cubicBezTo>
                  <a:cubicBezTo>
                    <a:pt x="5" y="4"/>
                    <a:pt x="7" y="4"/>
                    <a:pt x="9" y="4"/>
                  </a:cubicBezTo>
                  <a:cubicBezTo>
                    <a:pt x="12" y="4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6" name="Freeform 920">
              <a:extLst>
                <a:ext uri="{FF2B5EF4-FFF2-40B4-BE49-F238E27FC236}">
                  <a16:creationId xmlns:a16="http://schemas.microsoft.com/office/drawing/2014/main" id="{7F914F5D-F3E2-458A-A572-569CA96661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1" y="2162"/>
              <a:ext cx="19" cy="12"/>
            </a:xfrm>
            <a:custGeom>
              <a:avLst/>
              <a:gdLst>
                <a:gd name="T0" fmla="*/ 9 w 12"/>
                <a:gd name="T1" fmla="*/ 3 h 8"/>
                <a:gd name="T2" fmla="*/ 4 w 12"/>
                <a:gd name="T3" fmla="*/ 2 h 8"/>
                <a:gd name="T4" fmla="*/ 1 w 12"/>
                <a:gd name="T5" fmla="*/ 5 h 8"/>
                <a:gd name="T6" fmla="*/ 10 w 12"/>
                <a:gd name="T7" fmla="*/ 7 h 8"/>
                <a:gd name="T8" fmla="*/ 9 w 12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9" y="3"/>
                  </a:moveTo>
                  <a:cubicBezTo>
                    <a:pt x="7" y="4"/>
                    <a:pt x="5" y="3"/>
                    <a:pt x="4" y="2"/>
                  </a:cubicBezTo>
                  <a:cubicBezTo>
                    <a:pt x="2" y="0"/>
                    <a:pt x="0" y="3"/>
                    <a:pt x="1" y="5"/>
                  </a:cubicBezTo>
                  <a:cubicBezTo>
                    <a:pt x="4" y="7"/>
                    <a:pt x="7" y="8"/>
                    <a:pt x="10" y="7"/>
                  </a:cubicBezTo>
                  <a:cubicBezTo>
                    <a:pt x="12" y="7"/>
                    <a:pt x="12" y="3"/>
                    <a:pt x="9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7" name="Freeform 921">
              <a:extLst>
                <a:ext uri="{FF2B5EF4-FFF2-40B4-BE49-F238E27FC236}">
                  <a16:creationId xmlns:a16="http://schemas.microsoft.com/office/drawing/2014/main" id="{2C4F042E-A784-4F0D-8D70-17434A984C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7" y="2143"/>
              <a:ext cx="27" cy="14"/>
            </a:xfrm>
            <a:custGeom>
              <a:avLst/>
              <a:gdLst>
                <a:gd name="T0" fmla="*/ 14 w 17"/>
                <a:gd name="T1" fmla="*/ 5 h 9"/>
                <a:gd name="T2" fmla="*/ 4 w 17"/>
                <a:gd name="T3" fmla="*/ 1 h 9"/>
                <a:gd name="T4" fmla="*/ 2 w 17"/>
                <a:gd name="T5" fmla="*/ 4 h 9"/>
                <a:gd name="T6" fmla="*/ 14 w 17"/>
                <a:gd name="T7" fmla="*/ 9 h 9"/>
                <a:gd name="T8" fmla="*/ 14 w 17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9">
                  <a:moveTo>
                    <a:pt x="14" y="5"/>
                  </a:moveTo>
                  <a:cubicBezTo>
                    <a:pt x="11" y="5"/>
                    <a:pt x="7" y="2"/>
                    <a:pt x="4" y="1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6" y="6"/>
                    <a:pt x="10" y="9"/>
                    <a:pt x="14" y="9"/>
                  </a:cubicBezTo>
                  <a:cubicBezTo>
                    <a:pt x="17" y="8"/>
                    <a:pt x="16" y="4"/>
                    <a:pt x="14" y="5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8" name="Freeform 922">
              <a:extLst>
                <a:ext uri="{FF2B5EF4-FFF2-40B4-BE49-F238E27FC236}">
                  <a16:creationId xmlns:a16="http://schemas.microsoft.com/office/drawing/2014/main" id="{F6B045E8-3C25-40B3-8547-78F9E338BC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8" y="2129"/>
              <a:ext cx="22" cy="15"/>
            </a:xfrm>
            <a:custGeom>
              <a:avLst/>
              <a:gdLst>
                <a:gd name="T0" fmla="*/ 12 w 14"/>
                <a:gd name="T1" fmla="*/ 6 h 10"/>
                <a:gd name="T2" fmla="*/ 3 w 14"/>
                <a:gd name="T3" fmla="*/ 2 h 10"/>
                <a:gd name="T4" fmla="*/ 2 w 14"/>
                <a:gd name="T5" fmla="*/ 5 h 10"/>
                <a:gd name="T6" fmla="*/ 10 w 14"/>
                <a:gd name="T7" fmla="*/ 9 h 10"/>
                <a:gd name="T8" fmla="*/ 12 w 14"/>
                <a:gd name="T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12" y="6"/>
                  </a:moveTo>
                  <a:cubicBezTo>
                    <a:pt x="9" y="5"/>
                    <a:pt x="6" y="3"/>
                    <a:pt x="3" y="2"/>
                  </a:cubicBezTo>
                  <a:cubicBezTo>
                    <a:pt x="1" y="0"/>
                    <a:pt x="0" y="4"/>
                    <a:pt x="2" y="5"/>
                  </a:cubicBezTo>
                  <a:cubicBezTo>
                    <a:pt x="5" y="7"/>
                    <a:pt x="7" y="8"/>
                    <a:pt x="10" y="9"/>
                  </a:cubicBezTo>
                  <a:cubicBezTo>
                    <a:pt x="13" y="10"/>
                    <a:pt x="14" y="7"/>
                    <a:pt x="12" y="6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9" name="Freeform 923">
              <a:extLst>
                <a:ext uri="{FF2B5EF4-FFF2-40B4-BE49-F238E27FC236}">
                  <a16:creationId xmlns:a16="http://schemas.microsoft.com/office/drawing/2014/main" id="{53C084FF-458A-4650-B138-31F5C30DA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6" y="2163"/>
              <a:ext cx="19" cy="16"/>
            </a:xfrm>
            <a:custGeom>
              <a:avLst/>
              <a:gdLst>
                <a:gd name="T0" fmla="*/ 10 w 12"/>
                <a:gd name="T1" fmla="*/ 6 h 10"/>
                <a:gd name="T2" fmla="*/ 4 w 12"/>
                <a:gd name="T3" fmla="*/ 2 h 10"/>
                <a:gd name="T4" fmla="*/ 1 w 12"/>
                <a:gd name="T5" fmla="*/ 4 h 10"/>
                <a:gd name="T6" fmla="*/ 9 w 12"/>
                <a:gd name="T7" fmla="*/ 10 h 10"/>
                <a:gd name="T8" fmla="*/ 10 w 12"/>
                <a:gd name="T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10" y="6"/>
                  </a:moveTo>
                  <a:cubicBezTo>
                    <a:pt x="7" y="6"/>
                    <a:pt x="6" y="4"/>
                    <a:pt x="4" y="2"/>
                  </a:cubicBezTo>
                  <a:cubicBezTo>
                    <a:pt x="3" y="0"/>
                    <a:pt x="0" y="2"/>
                    <a:pt x="1" y="4"/>
                  </a:cubicBezTo>
                  <a:cubicBezTo>
                    <a:pt x="3" y="7"/>
                    <a:pt x="6" y="9"/>
                    <a:pt x="9" y="10"/>
                  </a:cubicBezTo>
                  <a:cubicBezTo>
                    <a:pt x="11" y="10"/>
                    <a:pt x="12" y="6"/>
                    <a:pt x="10" y="6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0" name="Freeform 924">
              <a:extLst>
                <a:ext uri="{FF2B5EF4-FFF2-40B4-BE49-F238E27FC236}">
                  <a16:creationId xmlns:a16="http://schemas.microsoft.com/office/drawing/2014/main" id="{E26285D6-BA88-4517-B3A6-5468DB510F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1" y="2180"/>
              <a:ext cx="24" cy="13"/>
            </a:xfrm>
            <a:custGeom>
              <a:avLst/>
              <a:gdLst>
                <a:gd name="T0" fmla="*/ 13 w 15"/>
                <a:gd name="T1" fmla="*/ 4 h 8"/>
                <a:gd name="T2" fmla="*/ 3 w 15"/>
                <a:gd name="T3" fmla="*/ 1 h 8"/>
                <a:gd name="T4" fmla="*/ 3 w 15"/>
                <a:gd name="T5" fmla="*/ 4 h 8"/>
                <a:gd name="T6" fmla="*/ 12 w 15"/>
                <a:gd name="T7" fmla="*/ 7 h 8"/>
                <a:gd name="T8" fmla="*/ 13 w 15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13" y="4"/>
                  </a:moveTo>
                  <a:cubicBezTo>
                    <a:pt x="10" y="3"/>
                    <a:pt x="7" y="1"/>
                    <a:pt x="3" y="1"/>
                  </a:cubicBezTo>
                  <a:cubicBezTo>
                    <a:pt x="1" y="0"/>
                    <a:pt x="0" y="4"/>
                    <a:pt x="3" y="4"/>
                  </a:cubicBezTo>
                  <a:cubicBezTo>
                    <a:pt x="6" y="5"/>
                    <a:pt x="9" y="7"/>
                    <a:pt x="12" y="7"/>
                  </a:cubicBezTo>
                  <a:cubicBezTo>
                    <a:pt x="15" y="8"/>
                    <a:pt x="15" y="4"/>
                    <a:pt x="13" y="4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1" name="Freeform 925">
              <a:extLst>
                <a:ext uri="{FF2B5EF4-FFF2-40B4-BE49-F238E27FC236}">
                  <a16:creationId xmlns:a16="http://schemas.microsoft.com/office/drawing/2014/main" id="{BCB1CB3D-8843-47EB-BCBF-7DAA385CBA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8" y="2188"/>
              <a:ext cx="19" cy="19"/>
            </a:xfrm>
            <a:custGeom>
              <a:avLst/>
              <a:gdLst>
                <a:gd name="T0" fmla="*/ 10 w 12"/>
                <a:gd name="T1" fmla="*/ 8 h 12"/>
                <a:gd name="T2" fmla="*/ 10 w 12"/>
                <a:gd name="T3" fmla="*/ 8 h 12"/>
                <a:gd name="T4" fmla="*/ 9 w 12"/>
                <a:gd name="T5" fmla="*/ 7 h 12"/>
                <a:gd name="T6" fmla="*/ 7 w 12"/>
                <a:gd name="T7" fmla="*/ 6 h 12"/>
                <a:gd name="T8" fmla="*/ 4 w 12"/>
                <a:gd name="T9" fmla="*/ 2 h 12"/>
                <a:gd name="T10" fmla="*/ 1 w 12"/>
                <a:gd name="T11" fmla="*/ 4 h 12"/>
                <a:gd name="T12" fmla="*/ 5 w 12"/>
                <a:gd name="T13" fmla="*/ 9 h 12"/>
                <a:gd name="T14" fmla="*/ 10 w 12"/>
                <a:gd name="T15" fmla="*/ 11 h 12"/>
                <a:gd name="T16" fmla="*/ 10 w 12"/>
                <a:gd name="T17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7"/>
                    <a:pt x="9" y="7"/>
                    <a:pt x="9" y="7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6" y="5"/>
                    <a:pt x="5" y="4"/>
                    <a:pt x="4" y="2"/>
                  </a:cubicBezTo>
                  <a:cubicBezTo>
                    <a:pt x="3" y="0"/>
                    <a:pt x="0" y="1"/>
                    <a:pt x="1" y="4"/>
                  </a:cubicBezTo>
                  <a:cubicBezTo>
                    <a:pt x="1" y="6"/>
                    <a:pt x="3" y="7"/>
                    <a:pt x="5" y="9"/>
                  </a:cubicBezTo>
                  <a:cubicBezTo>
                    <a:pt x="6" y="10"/>
                    <a:pt x="8" y="12"/>
                    <a:pt x="10" y="11"/>
                  </a:cubicBezTo>
                  <a:cubicBezTo>
                    <a:pt x="12" y="11"/>
                    <a:pt x="12" y="7"/>
                    <a:pt x="10" y="8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2" name="Freeform 926">
              <a:extLst>
                <a:ext uri="{FF2B5EF4-FFF2-40B4-BE49-F238E27FC236}">
                  <a16:creationId xmlns:a16="http://schemas.microsoft.com/office/drawing/2014/main" id="{DBC8EDD7-BA13-4693-9CF6-E7C15879AE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1" y="2184"/>
              <a:ext cx="20" cy="20"/>
            </a:xfrm>
            <a:custGeom>
              <a:avLst/>
              <a:gdLst>
                <a:gd name="T0" fmla="*/ 11 w 13"/>
                <a:gd name="T1" fmla="*/ 9 h 13"/>
                <a:gd name="T2" fmla="*/ 8 w 13"/>
                <a:gd name="T3" fmla="*/ 6 h 13"/>
                <a:gd name="T4" fmla="*/ 5 w 13"/>
                <a:gd name="T5" fmla="*/ 2 h 13"/>
                <a:gd name="T6" fmla="*/ 2 w 13"/>
                <a:gd name="T7" fmla="*/ 4 h 13"/>
                <a:gd name="T8" fmla="*/ 9 w 13"/>
                <a:gd name="T9" fmla="*/ 12 h 13"/>
                <a:gd name="T10" fmla="*/ 11 w 13"/>
                <a:gd name="T11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">
                  <a:moveTo>
                    <a:pt x="11" y="9"/>
                  </a:moveTo>
                  <a:cubicBezTo>
                    <a:pt x="10" y="8"/>
                    <a:pt x="9" y="7"/>
                    <a:pt x="8" y="6"/>
                  </a:cubicBezTo>
                  <a:cubicBezTo>
                    <a:pt x="7" y="5"/>
                    <a:pt x="6" y="3"/>
                    <a:pt x="5" y="2"/>
                  </a:cubicBezTo>
                  <a:cubicBezTo>
                    <a:pt x="3" y="0"/>
                    <a:pt x="0" y="2"/>
                    <a:pt x="2" y="4"/>
                  </a:cubicBezTo>
                  <a:cubicBezTo>
                    <a:pt x="4" y="7"/>
                    <a:pt x="6" y="11"/>
                    <a:pt x="9" y="12"/>
                  </a:cubicBezTo>
                  <a:cubicBezTo>
                    <a:pt x="12" y="13"/>
                    <a:pt x="13" y="10"/>
                    <a:pt x="11" y="9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3" name="Freeform 927">
              <a:extLst>
                <a:ext uri="{FF2B5EF4-FFF2-40B4-BE49-F238E27FC236}">
                  <a16:creationId xmlns:a16="http://schemas.microsoft.com/office/drawing/2014/main" id="{92A80BBB-B185-40B4-A3AF-4CF4D93D66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8" y="2154"/>
              <a:ext cx="18" cy="12"/>
            </a:xfrm>
            <a:custGeom>
              <a:avLst/>
              <a:gdLst>
                <a:gd name="T0" fmla="*/ 9 w 11"/>
                <a:gd name="T1" fmla="*/ 4 h 8"/>
                <a:gd name="T2" fmla="*/ 4 w 11"/>
                <a:gd name="T3" fmla="*/ 1 h 8"/>
                <a:gd name="T4" fmla="*/ 1 w 11"/>
                <a:gd name="T5" fmla="*/ 4 h 8"/>
                <a:gd name="T6" fmla="*/ 8 w 11"/>
                <a:gd name="T7" fmla="*/ 8 h 8"/>
                <a:gd name="T8" fmla="*/ 9 w 11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9" y="4"/>
                  </a:moveTo>
                  <a:cubicBezTo>
                    <a:pt x="7" y="4"/>
                    <a:pt x="5" y="3"/>
                    <a:pt x="4" y="1"/>
                  </a:cubicBezTo>
                  <a:cubicBezTo>
                    <a:pt x="2" y="0"/>
                    <a:pt x="0" y="3"/>
                    <a:pt x="1" y="4"/>
                  </a:cubicBezTo>
                  <a:cubicBezTo>
                    <a:pt x="3" y="6"/>
                    <a:pt x="6" y="8"/>
                    <a:pt x="8" y="8"/>
                  </a:cubicBezTo>
                  <a:cubicBezTo>
                    <a:pt x="10" y="8"/>
                    <a:pt x="11" y="4"/>
                    <a:pt x="9" y="4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4" name="Freeform 928">
              <a:extLst>
                <a:ext uri="{FF2B5EF4-FFF2-40B4-BE49-F238E27FC236}">
                  <a16:creationId xmlns:a16="http://schemas.microsoft.com/office/drawing/2014/main" id="{794F529E-6B7F-4A81-B553-7DD10FB74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9" y="2168"/>
              <a:ext cx="19" cy="17"/>
            </a:xfrm>
            <a:custGeom>
              <a:avLst/>
              <a:gdLst>
                <a:gd name="T0" fmla="*/ 9 w 12"/>
                <a:gd name="T1" fmla="*/ 7 h 11"/>
                <a:gd name="T2" fmla="*/ 5 w 12"/>
                <a:gd name="T3" fmla="*/ 2 h 11"/>
                <a:gd name="T4" fmla="*/ 2 w 12"/>
                <a:gd name="T5" fmla="*/ 5 h 11"/>
                <a:gd name="T6" fmla="*/ 9 w 12"/>
                <a:gd name="T7" fmla="*/ 11 h 11"/>
                <a:gd name="T8" fmla="*/ 9 w 12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9" y="7"/>
                  </a:moveTo>
                  <a:cubicBezTo>
                    <a:pt x="7" y="7"/>
                    <a:pt x="6" y="4"/>
                    <a:pt x="5" y="2"/>
                  </a:cubicBezTo>
                  <a:cubicBezTo>
                    <a:pt x="3" y="0"/>
                    <a:pt x="0" y="2"/>
                    <a:pt x="2" y="5"/>
                  </a:cubicBezTo>
                  <a:cubicBezTo>
                    <a:pt x="3" y="7"/>
                    <a:pt x="5" y="10"/>
                    <a:pt x="9" y="11"/>
                  </a:cubicBezTo>
                  <a:cubicBezTo>
                    <a:pt x="11" y="11"/>
                    <a:pt x="12" y="8"/>
                    <a:pt x="9" y="7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5" name="Freeform 929">
              <a:extLst>
                <a:ext uri="{FF2B5EF4-FFF2-40B4-BE49-F238E27FC236}">
                  <a16:creationId xmlns:a16="http://schemas.microsoft.com/office/drawing/2014/main" id="{83931B1B-479E-4B74-BDC0-772E1DF9F7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28" y="2201"/>
              <a:ext cx="17" cy="20"/>
            </a:xfrm>
            <a:custGeom>
              <a:avLst/>
              <a:gdLst>
                <a:gd name="T0" fmla="*/ 8 w 11"/>
                <a:gd name="T1" fmla="*/ 9 h 13"/>
                <a:gd name="T2" fmla="*/ 5 w 11"/>
                <a:gd name="T3" fmla="*/ 3 h 13"/>
                <a:gd name="T4" fmla="*/ 1 w 11"/>
                <a:gd name="T5" fmla="*/ 3 h 13"/>
                <a:gd name="T6" fmla="*/ 7 w 11"/>
                <a:gd name="T7" fmla="*/ 12 h 13"/>
                <a:gd name="T8" fmla="*/ 8 w 11"/>
                <a:gd name="T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3">
                  <a:moveTo>
                    <a:pt x="8" y="9"/>
                  </a:moveTo>
                  <a:cubicBezTo>
                    <a:pt x="6" y="7"/>
                    <a:pt x="5" y="5"/>
                    <a:pt x="5" y="3"/>
                  </a:cubicBezTo>
                  <a:cubicBezTo>
                    <a:pt x="4" y="0"/>
                    <a:pt x="0" y="1"/>
                    <a:pt x="1" y="3"/>
                  </a:cubicBezTo>
                  <a:cubicBezTo>
                    <a:pt x="2" y="7"/>
                    <a:pt x="3" y="10"/>
                    <a:pt x="7" y="12"/>
                  </a:cubicBezTo>
                  <a:cubicBezTo>
                    <a:pt x="9" y="13"/>
                    <a:pt x="11" y="10"/>
                    <a:pt x="8" y="9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6" name="Freeform 930">
              <a:extLst>
                <a:ext uri="{FF2B5EF4-FFF2-40B4-BE49-F238E27FC236}">
                  <a16:creationId xmlns:a16="http://schemas.microsoft.com/office/drawing/2014/main" id="{C477EEB7-F497-4ADC-BF9D-E76D3544A6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21" y="2212"/>
              <a:ext cx="19" cy="19"/>
            </a:xfrm>
            <a:custGeom>
              <a:avLst/>
              <a:gdLst>
                <a:gd name="T0" fmla="*/ 9 w 12"/>
                <a:gd name="T1" fmla="*/ 8 h 12"/>
                <a:gd name="T2" fmla="*/ 4 w 12"/>
                <a:gd name="T3" fmla="*/ 2 h 12"/>
                <a:gd name="T4" fmla="*/ 1 w 12"/>
                <a:gd name="T5" fmla="*/ 4 h 12"/>
                <a:gd name="T6" fmla="*/ 8 w 12"/>
                <a:gd name="T7" fmla="*/ 11 h 12"/>
                <a:gd name="T8" fmla="*/ 9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9" y="8"/>
                  </a:moveTo>
                  <a:cubicBezTo>
                    <a:pt x="7" y="6"/>
                    <a:pt x="5" y="5"/>
                    <a:pt x="4" y="2"/>
                  </a:cubicBezTo>
                  <a:cubicBezTo>
                    <a:pt x="3" y="0"/>
                    <a:pt x="0" y="1"/>
                    <a:pt x="1" y="4"/>
                  </a:cubicBezTo>
                  <a:cubicBezTo>
                    <a:pt x="2" y="7"/>
                    <a:pt x="5" y="9"/>
                    <a:pt x="8" y="11"/>
                  </a:cubicBezTo>
                  <a:cubicBezTo>
                    <a:pt x="10" y="12"/>
                    <a:pt x="12" y="9"/>
                    <a:pt x="9" y="8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7" name="Freeform 931">
              <a:extLst>
                <a:ext uri="{FF2B5EF4-FFF2-40B4-BE49-F238E27FC236}">
                  <a16:creationId xmlns:a16="http://schemas.microsoft.com/office/drawing/2014/main" id="{74C12073-C837-44EA-83D6-E1E3BB4619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7" y="2212"/>
              <a:ext cx="17" cy="17"/>
            </a:xfrm>
            <a:custGeom>
              <a:avLst/>
              <a:gdLst>
                <a:gd name="T0" fmla="*/ 9 w 11"/>
                <a:gd name="T1" fmla="*/ 6 h 11"/>
                <a:gd name="T2" fmla="*/ 5 w 11"/>
                <a:gd name="T3" fmla="*/ 3 h 11"/>
                <a:gd name="T4" fmla="*/ 1 w 11"/>
                <a:gd name="T5" fmla="*/ 4 h 11"/>
                <a:gd name="T6" fmla="*/ 7 w 11"/>
                <a:gd name="T7" fmla="*/ 10 h 11"/>
                <a:gd name="T8" fmla="*/ 9 w 11"/>
                <a:gd name="T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9" y="6"/>
                  </a:moveTo>
                  <a:cubicBezTo>
                    <a:pt x="7" y="6"/>
                    <a:pt x="5" y="4"/>
                    <a:pt x="5" y="3"/>
                  </a:cubicBezTo>
                  <a:cubicBezTo>
                    <a:pt x="4" y="0"/>
                    <a:pt x="0" y="2"/>
                    <a:pt x="1" y="4"/>
                  </a:cubicBezTo>
                  <a:cubicBezTo>
                    <a:pt x="2" y="7"/>
                    <a:pt x="4" y="9"/>
                    <a:pt x="7" y="10"/>
                  </a:cubicBezTo>
                  <a:cubicBezTo>
                    <a:pt x="9" y="11"/>
                    <a:pt x="11" y="8"/>
                    <a:pt x="9" y="6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8" name="Freeform 932">
              <a:extLst>
                <a:ext uri="{FF2B5EF4-FFF2-40B4-BE49-F238E27FC236}">
                  <a16:creationId xmlns:a16="http://schemas.microsoft.com/office/drawing/2014/main" id="{5E4486A0-A93D-4D2C-A85F-91A96A2763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29" y="2239"/>
              <a:ext cx="21" cy="20"/>
            </a:xfrm>
            <a:custGeom>
              <a:avLst/>
              <a:gdLst>
                <a:gd name="T0" fmla="*/ 10 w 13"/>
                <a:gd name="T1" fmla="*/ 9 h 13"/>
                <a:gd name="T2" fmla="*/ 8 w 13"/>
                <a:gd name="T3" fmla="*/ 7 h 13"/>
                <a:gd name="T4" fmla="*/ 5 w 13"/>
                <a:gd name="T5" fmla="*/ 2 h 13"/>
                <a:gd name="T6" fmla="*/ 2 w 13"/>
                <a:gd name="T7" fmla="*/ 5 h 13"/>
                <a:gd name="T8" fmla="*/ 10 w 13"/>
                <a:gd name="T9" fmla="*/ 13 h 13"/>
                <a:gd name="T10" fmla="*/ 10 w 13"/>
                <a:gd name="T11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">
                  <a:moveTo>
                    <a:pt x="10" y="9"/>
                  </a:moveTo>
                  <a:cubicBezTo>
                    <a:pt x="9" y="9"/>
                    <a:pt x="8" y="7"/>
                    <a:pt x="8" y="7"/>
                  </a:cubicBezTo>
                  <a:cubicBezTo>
                    <a:pt x="6" y="5"/>
                    <a:pt x="6" y="4"/>
                    <a:pt x="5" y="2"/>
                  </a:cubicBezTo>
                  <a:cubicBezTo>
                    <a:pt x="3" y="0"/>
                    <a:pt x="0" y="3"/>
                    <a:pt x="2" y="5"/>
                  </a:cubicBezTo>
                  <a:cubicBezTo>
                    <a:pt x="4" y="7"/>
                    <a:pt x="6" y="13"/>
                    <a:pt x="10" y="13"/>
                  </a:cubicBezTo>
                  <a:cubicBezTo>
                    <a:pt x="13" y="13"/>
                    <a:pt x="12" y="9"/>
                    <a:pt x="10" y="9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9" name="Freeform 933">
              <a:extLst>
                <a:ext uri="{FF2B5EF4-FFF2-40B4-BE49-F238E27FC236}">
                  <a16:creationId xmlns:a16="http://schemas.microsoft.com/office/drawing/2014/main" id="{FAF5D07C-2F00-45CF-9CA4-6358581623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40" y="2231"/>
              <a:ext cx="14" cy="19"/>
            </a:xfrm>
            <a:custGeom>
              <a:avLst/>
              <a:gdLst>
                <a:gd name="T0" fmla="*/ 8 w 9"/>
                <a:gd name="T1" fmla="*/ 8 h 12"/>
                <a:gd name="T2" fmla="*/ 4 w 9"/>
                <a:gd name="T3" fmla="*/ 2 h 12"/>
                <a:gd name="T4" fmla="*/ 0 w 9"/>
                <a:gd name="T5" fmla="*/ 3 h 12"/>
                <a:gd name="T6" fmla="*/ 5 w 9"/>
                <a:gd name="T7" fmla="*/ 10 h 12"/>
                <a:gd name="T8" fmla="*/ 8 w 9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8" y="8"/>
                  </a:moveTo>
                  <a:cubicBezTo>
                    <a:pt x="6" y="6"/>
                    <a:pt x="5" y="4"/>
                    <a:pt x="4" y="2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1" y="6"/>
                    <a:pt x="3" y="8"/>
                    <a:pt x="5" y="10"/>
                  </a:cubicBezTo>
                  <a:cubicBezTo>
                    <a:pt x="6" y="12"/>
                    <a:pt x="9" y="10"/>
                    <a:pt x="8" y="8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0" name="Freeform 934">
              <a:extLst>
                <a:ext uri="{FF2B5EF4-FFF2-40B4-BE49-F238E27FC236}">
                  <a16:creationId xmlns:a16="http://schemas.microsoft.com/office/drawing/2014/main" id="{75D16B18-99E2-4D8B-B518-F17B0E7568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4" y="2261"/>
              <a:ext cx="16" cy="22"/>
            </a:xfrm>
            <a:custGeom>
              <a:avLst/>
              <a:gdLst>
                <a:gd name="T0" fmla="*/ 8 w 10"/>
                <a:gd name="T1" fmla="*/ 10 h 14"/>
                <a:gd name="T2" fmla="*/ 4 w 10"/>
                <a:gd name="T3" fmla="*/ 3 h 14"/>
                <a:gd name="T4" fmla="*/ 1 w 10"/>
                <a:gd name="T5" fmla="*/ 3 h 14"/>
                <a:gd name="T6" fmla="*/ 5 w 10"/>
                <a:gd name="T7" fmla="*/ 12 h 14"/>
                <a:gd name="T8" fmla="*/ 8 w 10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8" y="10"/>
                  </a:moveTo>
                  <a:cubicBezTo>
                    <a:pt x="6" y="8"/>
                    <a:pt x="4" y="6"/>
                    <a:pt x="4" y="3"/>
                  </a:cubicBezTo>
                  <a:cubicBezTo>
                    <a:pt x="5" y="1"/>
                    <a:pt x="1" y="0"/>
                    <a:pt x="1" y="3"/>
                  </a:cubicBezTo>
                  <a:cubicBezTo>
                    <a:pt x="0" y="7"/>
                    <a:pt x="2" y="10"/>
                    <a:pt x="5" y="12"/>
                  </a:cubicBezTo>
                  <a:cubicBezTo>
                    <a:pt x="7" y="14"/>
                    <a:pt x="10" y="11"/>
                    <a:pt x="8" y="1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1" name="Freeform 935">
              <a:extLst>
                <a:ext uri="{FF2B5EF4-FFF2-40B4-BE49-F238E27FC236}">
                  <a16:creationId xmlns:a16="http://schemas.microsoft.com/office/drawing/2014/main" id="{99C14972-D262-4932-A391-A99F2C665B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67" y="2295"/>
              <a:ext cx="14" cy="16"/>
            </a:xfrm>
            <a:custGeom>
              <a:avLst/>
              <a:gdLst>
                <a:gd name="T0" fmla="*/ 7 w 9"/>
                <a:gd name="T1" fmla="*/ 5 h 10"/>
                <a:gd name="T2" fmla="*/ 5 w 9"/>
                <a:gd name="T3" fmla="*/ 2 h 10"/>
                <a:gd name="T4" fmla="*/ 1 w 9"/>
                <a:gd name="T5" fmla="*/ 3 h 10"/>
                <a:gd name="T6" fmla="*/ 5 w 9"/>
                <a:gd name="T7" fmla="*/ 8 h 10"/>
                <a:gd name="T8" fmla="*/ 7 w 9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7" y="5"/>
                  </a:moveTo>
                  <a:cubicBezTo>
                    <a:pt x="6" y="4"/>
                    <a:pt x="5" y="3"/>
                    <a:pt x="5" y="2"/>
                  </a:cubicBezTo>
                  <a:cubicBezTo>
                    <a:pt x="4" y="0"/>
                    <a:pt x="0" y="1"/>
                    <a:pt x="1" y="3"/>
                  </a:cubicBezTo>
                  <a:cubicBezTo>
                    <a:pt x="2" y="5"/>
                    <a:pt x="3" y="7"/>
                    <a:pt x="5" y="8"/>
                  </a:cubicBezTo>
                  <a:cubicBezTo>
                    <a:pt x="7" y="10"/>
                    <a:pt x="9" y="7"/>
                    <a:pt x="7" y="5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2" name="Freeform 936">
              <a:extLst>
                <a:ext uri="{FF2B5EF4-FFF2-40B4-BE49-F238E27FC236}">
                  <a16:creationId xmlns:a16="http://schemas.microsoft.com/office/drawing/2014/main" id="{A7AA5E72-C440-4192-9FEA-CB4DE28D3C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80" y="2314"/>
              <a:ext cx="15" cy="27"/>
            </a:xfrm>
            <a:custGeom>
              <a:avLst/>
              <a:gdLst>
                <a:gd name="T0" fmla="*/ 8 w 10"/>
                <a:gd name="T1" fmla="*/ 13 h 17"/>
                <a:gd name="T2" fmla="*/ 4 w 10"/>
                <a:gd name="T3" fmla="*/ 2 h 17"/>
                <a:gd name="T4" fmla="*/ 0 w 10"/>
                <a:gd name="T5" fmla="*/ 3 h 17"/>
                <a:gd name="T6" fmla="*/ 5 w 10"/>
                <a:gd name="T7" fmla="*/ 15 h 17"/>
                <a:gd name="T8" fmla="*/ 8 w 10"/>
                <a:gd name="T9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7">
                  <a:moveTo>
                    <a:pt x="8" y="13"/>
                  </a:moveTo>
                  <a:cubicBezTo>
                    <a:pt x="6" y="10"/>
                    <a:pt x="5" y="6"/>
                    <a:pt x="4" y="2"/>
                  </a:cubicBezTo>
                  <a:cubicBezTo>
                    <a:pt x="3" y="0"/>
                    <a:pt x="0" y="0"/>
                    <a:pt x="0" y="3"/>
                  </a:cubicBezTo>
                  <a:cubicBezTo>
                    <a:pt x="1" y="7"/>
                    <a:pt x="2" y="12"/>
                    <a:pt x="5" y="15"/>
                  </a:cubicBezTo>
                  <a:cubicBezTo>
                    <a:pt x="6" y="17"/>
                    <a:pt x="10" y="15"/>
                    <a:pt x="8" y="1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3" name="Freeform 937">
              <a:extLst>
                <a:ext uri="{FF2B5EF4-FFF2-40B4-BE49-F238E27FC236}">
                  <a16:creationId xmlns:a16="http://schemas.microsoft.com/office/drawing/2014/main" id="{568442A7-735B-4725-B583-9C8DD383AF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7" y="3111"/>
              <a:ext cx="25" cy="15"/>
            </a:xfrm>
            <a:custGeom>
              <a:avLst/>
              <a:gdLst>
                <a:gd name="T0" fmla="*/ 2 w 16"/>
                <a:gd name="T1" fmla="*/ 0 h 10"/>
                <a:gd name="T2" fmla="*/ 3 w 16"/>
                <a:gd name="T3" fmla="*/ 4 h 10"/>
                <a:gd name="T4" fmla="*/ 8 w 16"/>
                <a:gd name="T5" fmla="*/ 4 h 10"/>
                <a:gd name="T6" fmla="*/ 12 w 16"/>
                <a:gd name="T7" fmla="*/ 6 h 10"/>
                <a:gd name="T8" fmla="*/ 16 w 16"/>
                <a:gd name="T9" fmla="*/ 7 h 10"/>
                <a:gd name="T10" fmla="*/ 2 w 16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0">
                  <a:moveTo>
                    <a:pt x="2" y="0"/>
                  </a:moveTo>
                  <a:cubicBezTo>
                    <a:pt x="0" y="1"/>
                    <a:pt x="0" y="4"/>
                    <a:pt x="3" y="4"/>
                  </a:cubicBezTo>
                  <a:cubicBezTo>
                    <a:pt x="5" y="4"/>
                    <a:pt x="6" y="4"/>
                    <a:pt x="8" y="4"/>
                  </a:cubicBezTo>
                  <a:cubicBezTo>
                    <a:pt x="9" y="4"/>
                    <a:pt x="12" y="5"/>
                    <a:pt x="12" y="6"/>
                  </a:cubicBezTo>
                  <a:cubicBezTo>
                    <a:pt x="12" y="9"/>
                    <a:pt x="16" y="10"/>
                    <a:pt x="16" y="7"/>
                  </a:cubicBezTo>
                  <a:cubicBezTo>
                    <a:pt x="16" y="0"/>
                    <a:pt x="7" y="0"/>
                    <a:pt x="2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4" name="Freeform 938">
              <a:extLst>
                <a:ext uri="{FF2B5EF4-FFF2-40B4-BE49-F238E27FC236}">
                  <a16:creationId xmlns:a16="http://schemas.microsoft.com/office/drawing/2014/main" id="{82AC1F49-0107-4E99-9FEE-521733ACDB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2" y="3128"/>
              <a:ext cx="27" cy="11"/>
            </a:xfrm>
            <a:custGeom>
              <a:avLst/>
              <a:gdLst>
                <a:gd name="T0" fmla="*/ 15 w 17"/>
                <a:gd name="T1" fmla="*/ 2 h 7"/>
                <a:gd name="T2" fmla="*/ 2 w 17"/>
                <a:gd name="T3" fmla="*/ 1 h 7"/>
                <a:gd name="T4" fmla="*/ 3 w 17"/>
                <a:gd name="T5" fmla="*/ 5 h 7"/>
                <a:gd name="T6" fmla="*/ 13 w 17"/>
                <a:gd name="T7" fmla="*/ 5 h 7"/>
                <a:gd name="T8" fmla="*/ 15 w 17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5" y="2"/>
                  </a:moveTo>
                  <a:cubicBezTo>
                    <a:pt x="11" y="0"/>
                    <a:pt x="6" y="0"/>
                    <a:pt x="2" y="1"/>
                  </a:cubicBezTo>
                  <a:cubicBezTo>
                    <a:pt x="0" y="2"/>
                    <a:pt x="1" y="6"/>
                    <a:pt x="3" y="5"/>
                  </a:cubicBezTo>
                  <a:cubicBezTo>
                    <a:pt x="6" y="4"/>
                    <a:pt x="10" y="3"/>
                    <a:pt x="13" y="5"/>
                  </a:cubicBezTo>
                  <a:cubicBezTo>
                    <a:pt x="15" y="7"/>
                    <a:pt x="17" y="4"/>
                    <a:pt x="15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5" name="Freeform 939">
              <a:extLst>
                <a:ext uri="{FF2B5EF4-FFF2-40B4-BE49-F238E27FC236}">
                  <a16:creationId xmlns:a16="http://schemas.microsoft.com/office/drawing/2014/main" id="{64D40068-9863-4E6F-AADD-46ED704590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6" y="3122"/>
              <a:ext cx="25" cy="11"/>
            </a:xfrm>
            <a:custGeom>
              <a:avLst/>
              <a:gdLst>
                <a:gd name="T0" fmla="*/ 3 w 16"/>
                <a:gd name="T1" fmla="*/ 1 h 7"/>
                <a:gd name="T2" fmla="*/ 3 w 16"/>
                <a:gd name="T3" fmla="*/ 5 h 7"/>
                <a:gd name="T4" fmla="*/ 8 w 16"/>
                <a:gd name="T5" fmla="*/ 5 h 7"/>
                <a:gd name="T6" fmla="*/ 10 w 16"/>
                <a:gd name="T7" fmla="*/ 5 h 7"/>
                <a:gd name="T8" fmla="*/ 11 w 16"/>
                <a:gd name="T9" fmla="*/ 5 h 7"/>
                <a:gd name="T10" fmla="*/ 15 w 16"/>
                <a:gd name="T11" fmla="*/ 4 h 7"/>
                <a:gd name="T12" fmla="*/ 3 w 16"/>
                <a:gd name="T1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">
                  <a:moveTo>
                    <a:pt x="3" y="1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5" y="5"/>
                    <a:pt x="6" y="5"/>
                    <a:pt x="8" y="5"/>
                  </a:cubicBezTo>
                  <a:cubicBezTo>
                    <a:pt x="9" y="5"/>
                    <a:pt x="10" y="5"/>
                    <a:pt x="10" y="5"/>
                  </a:cubicBezTo>
                  <a:cubicBezTo>
                    <a:pt x="11" y="5"/>
                    <a:pt x="12" y="5"/>
                    <a:pt x="11" y="5"/>
                  </a:cubicBezTo>
                  <a:cubicBezTo>
                    <a:pt x="13" y="7"/>
                    <a:pt x="16" y="6"/>
                    <a:pt x="15" y="4"/>
                  </a:cubicBezTo>
                  <a:cubicBezTo>
                    <a:pt x="13" y="0"/>
                    <a:pt x="6" y="1"/>
                    <a:pt x="3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6" name="Freeform 940">
              <a:extLst>
                <a:ext uri="{FF2B5EF4-FFF2-40B4-BE49-F238E27FC236}">
                  <a16:creationId xmlns:a16="http://schemas.microsoft.com/office/drawing/2014/main" id="{1B353668-DD2A-43F8-9DD4-C395267BF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0" y="3137"/>
              <a:ext cx="22" cy="10"/>
            </a:xfrm>
            <a:custGeom>
              <a:avLst/>
              <a:gdLst>
                <a:gd name="T0" fmla="*/ 13 w 14"/>
                <a:gd name="T1" fmla="*/ 2 h 6"/>
                <a:gd name="T2" fmla="*/ 13 w 14"/>
                <a:gd name="T3" fmla="*/ 2 h 6"/>
                <a:gd name="T4" fmla="*/ 12 w 14"/>
                <a:gd name="T5" fmla="*/ 2 h 6"/>
                <a:gd name="T6" fmla="*/ 11 w 14"/>
                <a:gd name="T7" fmla="*/ 2 h 6"/>
                <a:gd name="T8" fmla="*/ 8 w 14"/>
                <a:gd name="T9" fmla="*/ 1 h 6"/>
                <a:gd name="T10" fmla="*/ 2 w 14"/>
                <a:gd name="T11" fmla="*/ 0 h 6"/>
                <a:gd name="T12" fmla="*/ 2 w 14"/>
                <a:gd name="T13" fmla="*/ 4 h 6"/>
                <a:gd name="T14" fmla="*/ 9 w 14"/>
                <a:gd name="T15" fmla="*/ 5 h 6"/>
                <a:gd name="T16" fmla="*/ 13 w 14"/>
                <a:gd name="T17" fmla="*/ 5 h 6"/>
                <a:gd name="T18" fmla="*/ 13 w 14"/>
                <a:gd name="T1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6">
                  <a:moveTo>
                    <a:pt x="13" y="2"/>
                  </a:move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0"/>
                    <a:pt x="2" y="0"/>
                  </a:cubicBezTo>
                  <a:cubicBezTo>
                    <a:pt x="0" y="0"/>
                    <a:pt x="0" y="4"/>
                    <a:pt x="2" y="4"/>
                  </a:cubicBezTo>
                  <a:cubicBezTo>
                    <a:pt x="5" y="4"/>
                    <a:pt x="7" y="5"/>
                    <a:pt x="9" y="5"/>
                  </a:cubicBezTo>
                  <a:cubicBezTo>
                    <a:pt x="10" y="5"/>
                    <a:pt x="12" y="6"/>
                    <a:pt x="13" y="5"/>
                  </a:cubicBezTo>
                  <a:cubicBezTo>
                    <a:pt x="14" y="4"/>
                    <a:pt x="14" y="3"/>
                    <a:pt x="13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7" name="Freeform 941">
              <a:extLst>
                <a:ext uri="{FF2B5EF4-FFF2-40B4-BE49-F238E27FC236}">
                  <a16:creationId xmlns:a16="http://schemas.microsoft.com/office/drawing/2014/main" id="{795B8376-296F-4A52-9D41-3ADAC653D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7" y="3142"/>
              <a:ext cx="27" cy="14"/>
            </a:xfrm>
            <a:custGeom>
              <a:avLst/>
              <a:gdLst>
                <a:gd name="T0" fmla="*/ 15 w 17"/>
                <a:gd name="T1" fmla="*/ 4 h 9"/>
                <a:gd name="T2" fmla="*/ 2 w 17"/>
                <a:gd name="T3" fmla="*/ 2 h 9"/>
                <a:gd name="T4" fmla="*/ 4 w 17"/>
                <a:gd name="T5" fmla="*/ 5 h 9"/>
                <a:gd name="T6" fmla="*/ 13 w 17"/>
                <a:gd name="T7" fmla="*/ 7 h 9"/>
                <a:gd name="T8" fmla="*/ 15 w 17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9">
                  <a:moveTo>
                    <a:pt x="15" y="4"/>
                  </a:moveTo>
                  <a:cubicBezTo>
                    <a:pt x="11" y="1"/>
                    <a:pt x="7" y="0"/>
                    <a:pt x="2" y="2"/>
                  </a:cubicBezTo>
                  <a:cubicBezTo>
                    <a:pt x="0" y="3"/>
                    <a:pt x="2" y="6"/>
                    <a:pt x="4" y="5"/>
                  </a:cubicBezTo>
                  <a:cubicBezTo>
                    <a:pt x="7" y="4"/>
                    <a:pt x="10" y="5"/>
                    <a:pt x="13" y="7"/>
                  </a:cubicBezTo>
                  <a:cubicBezTo>
                    <a:pt x="14" y="9"/>
                    <a:pt x="17" y="6"/>
                    <a:pt x="15" y="4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8" name="Freeform 942">
              <a:extLst>
                <a:ext uri="{FF2B5EF4-FFF2-40B4-BE49-F238E27FC236}">
                  <a16:creationId xmlns:a16="http://schemas.microsoft.com/office/drawing/2014/main" id="{BDCF82B9-84BC-4907-AC67-A68D69E3F3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03" y="3147"/>
              <a:ext cx="28" cy="14"/>
            </a:xfrm>
            <a:custGeom>
              <a:avLst/>
              <a:gdLst>
                <a:gd name="T0" fmla="*/ 17 w 18"/>
                <a:gd name="T1" fmla="*/ 5 h 9"/>
                <a:gd name="T2" fmla="*/ 3 w 18"/>
                <a:gd name="T3" fmla="*/ 0 h 9"/>
                <a:gd name="T4" fmla="*/ 3 w 18"/>
                <a:gd name="T5" fmla="*/ 4 h 9"/>
                <a:gd name="T6" fmla="*/ 14 w 18"/>
                <a:gd name="T7" fmla="*/ 8 h 9"/>
                <a:gd name="T8" fmla="*/ 17 w 1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7" y="5"/>
                  </a:moveTo>
                  <a:cubicBezTo>
                    <a:pt x="13" y="2"/>
                    <a:pt x="8" y="0"/>
                    <a:pt x="3" y="0"/>
                  </a:cubicBezTo>
                  <a:cubicBezTo>
                    <a:pt x="0" y="0"/>
                    <a:pt x="1" y="4"/>
                    <a:pt x="3" y="4"/>
                  </a:cubicBezTo>
                  <a:cubicBezTo>
                    <a:pt x="7" y="4"/>
                    <a:pt x="11" y="5"/>
                    <a:pt x="14" y="8"/>
                  </a:cubicBezTo>
                  <a:cubicBezTo>
                    <a:pt x="16" y="9"/>
                    <a:pt x="18" y="7"/>
                    <a:pt x="17" y="5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9" name="Freeform 943">
              <a:extLst>
                <a:ext uri="{FF2B5EF4-FFF2-40B4-BE49-F238E27FC236}">
                  <a16:creationId xmlns:a16="http://schemas.microsoft.com/office/drawing/2014/main" id="{6A74D755-11A8-4102-BB54-DE742CBD9B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33" y="3164"/>
              <a:ext cx="25" cy="11"/>
            </a:xfrm>
            <a:custGeom>
              <a:avLst/>
              <a:gdLst>
                <a:gd name="T0" fmla="*/ 15 w 16"/>
                <a:gd name="T1" fmla="*/ 3 h 7"/>
                <a:gd name="T2" fmla="*/ 10 w 16"/>
                <a:gd name="T3" fmla="*/ 1 h 7"/>
                <a:gd name="T4" fmla="*/ 2 w 16"/>
                <a:gd name="T5" fmla="*/ 1 h 7"/>
                <a:gd name="T6" fmla="*/ 4 w 16"/>
                <a:gd name="T7" fmla="*/ 5 h 7"/>
                <a:gd name="T8" fmla="*/ 8 w 16"/>
                <a:gd name="T9" fmla="*/ 4 h 7"/>
                <a:gd name="T10" fmla="*/ 11 w 16"/>
                <a:gd name="T11" fmla="*/ 5 h 7"/>
                <a:gd name="T12" fmla="*/ 12 w 16"/>
                <a:gd name="T13" fmla="*/ 5 h 7"/>
                <a:gd name="T14" fmla="*/ 12 w 16"/>
                <a:gd name="T15" fmla="*/ 5 h 7"/>
                <a:gd name="T16" fmla="*/ 15 w 16"/>
                <a:gd name="T1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">
                  <a:moveTo>
                    <a:pt x="15" y="3"/>
                  </a:moveTo>
                  <a:cubicBezTo>
                    <a:pt x="14" y="1"/>
                    <a:pt x="11" y="1"/>
                    <a:pt x="10" y="1"/>
                  </a:cubicBezTo>
                  <a:cubicBezTo>
                    <a:pt x="7" y="1"/>
                    <a:pt x="5" y="0"/>
                    <a:pt x="2" y="1"/>
                  </a:cubicBezTo>
                  <a:cubicBezTo>
                    <a:pt x="0" y="2"/>
                    <a:pt x="1" y="5"/>
                    <a:pt x="4" y="5"/>
                  </a:cubicBezTo>
                  <a:cubicBezTo>
                    <a:pt x="5" y="4"/>
                    <a:pt x="7" y="4"/>
                    <a:pt x="8" y="4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1" y="5"/>
                    <a:pt x="11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7"/>
                    <a:pt x="16" y="5"/>
                    <a:pt x="15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0" name="Freeform 944">
              <a:extLst>
                <a:ext uri="{FF2B5EF4-FFF2-40B4-BE49-F238E27FC236}">
                  <a16:creationId xmlns:a16="http://schemas.microsoft.com/office/drawing/2014/main" id="{A66F6C88-83C6-40F2-8ED3-82C87C54C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9" y="3169"/>
              <a:ext cx="21" cy="11"/>
            </a:xfrm>
            <a:custGeom>
              <a:avLst/>
              <a:gdLst>
                <a:gd name="T0" fmla="*/ 2 w 13"/>
                <a:gd name="T1" fmla="*/ 2 h 7"/>
                <a:gd name="T2" fmla="*/ 2 w 13"/>
                <a:gd name="T3" fmla="*/ 5 h 7"/>
                <a:gd name="T4" fmla="*/ 6 w 13"/>
                <a:gd name="T5" fmla="*/ 5 h 7"/>
                <a:gd name="T6" fmla="*/ 8 w 13"/>
                <a:gd name="T7" fmla="*/ 5 h 7"/>
                <a:gd name="T8" fmla="*/ 9 w 13"/>
                <a:gd name="T9" fmla="*/ 5 h 7"/>
                <a:gd name="T10" fmla="*/ 12 w 13"/>
                <a:gd name="T11" fmla="*/ 5 h 7"/>
                <a:gd name="T12" fmla="*/ 2 w 13"/>
                <a:gd name="T1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7">
                  <a:moveTo>
                    <a:pt x="2" y="2"/>
                  </a:moveTo>
                  <a:cubicBezTo>
                    <a:pt x="0" y="2"/>
                    <a:pt x="0" y="6"/>
                    <a:pt x="2" y="5"/>
                  </a:cubicBezTo>
                  <a:cubicBezTo>
                    <a:pt x="4" y="5"/>
                    <a:pt x="5" y="5"/>
                    <a:pt x="6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8" y="5"/>
                    <a:pt x="9" y="5"/>
                  </a:cubicBezTo>
                  <a:cubicBezTo>
                    <a:pt x="9" y="7"/>
                    <a:pt x="12" y="7"/>
                    <a:pt x="12" y="5"/>
                  </a:cubicBezTo>
                  <a:cubicBezTo>
                    <a:pt x="13" y="0"/>
                    <a:pt x="4" y="1"/>
                    <a:pt x="2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1" name="Freeform 945">
              <a:extLst>
                <a:ext uri="{FF2B5EF4-FFF2-40B4-BE49-F238E27FC236}">
                  <a16:creationId xmlns:a16="http://schemas.microsoft.com/office/drawing/2014/main" id="{476CBC6D-7925-4F9E-A284-4B6822E1B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2" y="3156"/>
              <a:ext cx="26" cy="8"/>
            </a:xfrm>
            <a:custGeom>
              <a:avLst/>
              <a:gdLst>
                <a:gd name="T0" fmla="*/ 14 w 16"/>
                <a:gd name="T1" fmla="*/ 1 h 5"/>
                <a:gd name="T2" fmla="*/ 3 w 16"/>
                <a:gd name="T3" fmla="*/ 1 h 5"/>
                <a:gd name="T4" fmla="*/ 3 w 16"/>
                <a:gd name="T5" fmla="*/ 4 h 5"/>
                <a:gd name="T6" fmla="*/ 9 w 16"/>
                <a:gd name="T7" fmla="*/ 4 h 5"/>
                <a:gd name="T8" fmla="*/ 13 w 16"/>
                <a:gd name="T9" fmla="*/ 4 h 5"/>
                <a:gd name="T10" fmla="*/ 14 w 16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5">
                  <a:moveTo>
                    <a:pt x="14" y="1"/>
                  </a:moveTo>
                  <a:cubicBezTo>
                    <a:pt x="10" y="0"/>
                    <a:pt x="6" y="0"/>
                    <a:pt x="3" y="1"/>
                  </a:cubicBezTo>
                  <a:cubicBezTo>
                    <a:pt x="0" y="1"/>
                    <a:pt x="1" y="5"/>
                    <a:pt x="3" y="4"/>
                  </a:cubicBezTo>
                  <a:cubicBezTo>
                    <a:pt x="5" y="4"/>
                    <a:pt x="7" y="4"/>
                    <a:pt x="9" y="4"/>
                  </a:cubicBezTo>
                  <a:cubicBezTo>
                    <a:pt x="10" y="4"/>
                    <a:pt x="13" y="4"/>
                    <a:pt x="13" y="4"/>
                  </a:cubicBezTo>
                  <a:cubicBezTo>
                    <a:pt x="16" y="5"/>
                    <a:pt x="16" y="1"/>
                    <a:pt x="14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2" name="Freeform 946">
              <a:extLst>
                <a:ext uri="{FF2B5EF4-FFF2-40B4-BE49-F238E27FC236}">
                  <a16:creationId xmlns:a16="http://schemas.microsoft.com/office/drawing/2014/main" id="{0BB03210-F861-4984-A648-39952D56A7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87" y="3137"/>
              <a:ext cx="30" cy="10"/>
            </a:xfrm>
            <a:custGeom>
              <a:avLst/>
              <a:gdLst>
                <a:gd name="T0" fmla="*/ 17 w 19"/>
                <a:gd name="T1" fmla="*/ 2 h 6"/>
                <a:gd name="T2" fmla="*/ 12 w 19"/>
                <a:gd name="T3" fmla="*/ 0 h 6"/>
                <a:gd name="T4" fmla="*/ 3 w 19"/>
                <a:gd name="T5" fmla="*/ 0 h 6"/>
                <a:gd name="T6" fmla="*/ 3 w 19"/>
                <a:gd name="T7" fmla="*/ 4 h 6"/>
                <a:gd name="T8" fmla="*/ 10 w 19"/>
                <a:gd name="T9" fmla="*/ 4 h 6"/>
                <a:gd name="T10" fmla="*/ 15 w 19"/>
                <a:gd name="T11" fmla="*/ 5 h 6"/>
                <a:gd name="T12" fmla="*/ 17 w 19"/>
                <a:gd name="T13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">
                  <a:moveTo>
                    <a:pt x="17" y="2"/>
                  </a:moveTo>
                  <a:cubicBezTo>
                    <a:pt x="16" y="1"/>
                    <a:pt x="14" y="0"/>
                    <a:pt x="12" y="0"/>
                  </a:cubicBezTo>
                  <a:cubicBezTo>
                    <a:pt x="9" y="0"/>
                    <a:pt x="6" y="0"/>
                    <a:pt x="3" y="0"/>
                  </a:cubicBezTo>
                  <a:cubicBezTo>
                    <a:pt x="0" y="1"/>
                    <a:pt x="1" y="5"/>
                    <a:pt x="3" y="4"/>
                  </a:cubicBezTo>
                  <a:cubicBezTo>
                    <a:pt x="5" y="4"/>
                    <a:pt x="7" y="4"/>
                    <a:pt x="10" y="4"/>
                  </a:cubicBezTo>
                  <a:cubicBezTo>
                    <a:pt x="11" y="4"/>
                    <a:pt x="14" y="4"/>
                    <a:pt x="15" y="5"/>
                  </a:cubicBezTo>
                  <a:cubicBezTo>
                    <a:pt x="17" y="6"/>
                    <a:pt x="19" y="3"/>
                    <a:pt x="17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3" name="Freeform 947">
              <a:extLst>
                <a:ext uri="{FF2B5EF4-FFF2-40B4-BE49-F238E27FC236}">
                  <a16:creationId xmlns:a16="http://schemas.microsoft.com/office/drawing/2014/main" id="{9434C211-C5EB-4A11-BA29-BE806300FE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0" y="3120"/>
              <a:ext cx="25" cy="10"/>
            </a:xfrm>
            <a:custGeom>
              <a:avLst/>
              <a:gdLst>
                <a:gd name="T0" fmla="*/ 14 w 16"/>
                <a:gd name="T1" fmla="*/ 2 h 6"/>
                <a:gd name="T2" fmla="*/ 9 w 16"/>
                <a:gd name="T3" fmla="*/ 1 h 6"/>
                <a:gd name="T4" fmla="*/ 3 w 16"/>
                <a:gd name="T5" fmla="*/ 2 h 6"/>
                <a:gd name="T6" fmla="*/ 4 w 16"/>
                <a:gd name="T7" fmla="*/ 5 h 6"/>
                <a:gd name="T8" fmla="*/ 8 w 16"/>
                <a:gd name="T9" fmla="*/ 5 h 6"/>
                <a:gd name="T10" fmla="*/ 11 w 16"/>
                <a:gd name="T11" fmla="*/ 4 h 6"/>
                <a:gd name="T12" fmla="*/ 12 w 16"/>
                <a:gd name="T13" fmla="*/ 4 h 6"/>
                <a:gd name="T14" fmla="*/ 12 w 16"/>
                <a:gd name="T15" fmla="*/ 4 h 6"/>
                <a:gd name="T16" fmla="*/ 14 w 16"/>
                <a:gd name="T1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6">
                  <a:moveTo>
                    <a:pt x="14" y="2"/>
                  </a:moveTo>
                  <a:cubicBezTo>
                    <a:pt x="13" y="0"/>
                    <a:pt x="11" y="1"/>
                    <a:pt x="9" y="1"/>
                  </a:cubicBezTo>
                  <a:cubicBezTo>
                    <a:pt x="7" y="1"/>
                    <a:pt x="5" y="1"/>
                    <a:pt x="3" y="2"/>
                  </a:cubicBezTo>
                  <a:cubicBezTo>
                    <a:pt x="0" y="3"/>
                    <a:pt x="2" y="6"/>
                    <a:pt x="4" y="5"/>
                  </a:cubicBezTo>
                  <a:cubicBezTo>
                    <a:pt x="5" y="5"/>
                    <a:pt x="7" y="5"/>
                    <a:pt x="8" y="5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1" y="4"/>
                    <a:pt x="11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6"/>
                    <a:pt x="16" y="4"/>
                    <a:pt x="14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4" name="Freeform 948">
              <a:extLst>
                <a:ext uri="{FF2B5EF4-FFF2-40B4-BE49-F238E27FC236}">
                  <a16:creationId xmlns:a16="http://schemas.microsoft.com/office/drawing/2014/main" id="{59088532-4C80-4A2C-8210-0C9831B8F1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4" y="3137"/>
              <a:ext cx="24" cy="13"/>
            </a:xfrm>
            <a:custGeom>
              <a:avLst/>
              <a:gdLst>
                <a:gd name="T0" fmla="*/ 14 w 15"/>
                <a:gd name="T1" fmla="*/ 3 h 8"/>
                <a:gd name="T2" fmla="*/ 2 w 15"/>
                <a:gd name="T3" fmla="*/ 2 h 8"/>
                <a:gd name="T4" fmla="*/ 4 w 15"/>
                <a:gd name="T5" fmla="*/ 5 h 8"/>
                <a:gd name="T6" fmla="*/ 11 w 15"/>
                <a:gd name="T7" fmla="*/ 6 h 8"/>
                <a:gd name="T8" fmla="*/ 14 w 15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14" y="3"/>
                  </a:moveTo>
                  <a:cubicBezTo>
                    <a:pt x="11" y="1"/>
                    <a:pt x="6" y="0"/>
                    <a:pt x="2" y="2"/>
                  </a:cubicBezTo>
                  <a:cubicBezTo>
                    <a:pt x="0" y="2"/>
                    <a:pt x="1" y="6"/>
                    <a:pt x="4" y="5"/>
                  </a:cubicBezTo>
                  <a:cubicBezTo>
                    <a:pt x="6" y="4"/>
                    <a:pt x="9" y="5"/>
                    <a:pt x="11" y="6"/>
                  </a:cubicBezTo>
                  <a:cubicBezTo>
                    <a:pt x="13" y="8"/>
                    <a:pt x="15" y="5"/>
                    <a:pt x="14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5" name="Freeform 949">
              <a:extLst>
                <a:ext uri="{FF2B5EF4-FFF2-40B4-BE49-F238E27FC236}">
                  <a16:creationId xmlns:a16="http://schemas.microsoft.com/office/drawing/2014/main" id="{04DD1F2F-4024-4D4C-BF60-275112A2F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15" y="3156"/>
              <a:ext cx="25" cy="14"/>
            </a:xfrm>
            <a:custGeom>
              <a:avLst/>
              <a:gdLst>
                <a:gd name="T0" fmla="*/ 14 w 16"/>
                <a:gd name="T1" fmla="*/ 4 h 9"/>
                <a:gd name="T2" fmla="*/ 2 w 16"/>
                <a:gd name="T3" fmla="*/ 2 h 9"/>
                <a:gd name="T4" fmla="*/ 3 w 16"/>
                <a:gd name="T5" fmla="*/ 5 h 9"/>
                <a:gd name="T6" fmla="*/ 12 w 16"/>
                <a:gd name="T7" fmla="*/ 7 h 9"/>
                <a:gd name="T8" fmla="*/ 14 w 16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14" y="4"/>
                  </a:moveTo>
                  <a:cubicBezTo>
                    <a:pt x="11" y="1"/>
                    <a:pt x="6" y="0"/>
                    <a:pt x="2" y="2"/>
                  </a:cubicBezTo>
                  <a:cubicBezTo>
                    <a:pt x="0" y="2"/>
                    <a:pt x="1" y="6"/>
                    <a:pt x="3" y="5"/>
                  </a:cubicBezTo>
                  <a:cubicBezTo>
                    <a:pt x="6" y="4"/>
                    <a:pt x="10" y="5"/>
                    <a:pt x="12" y="7"/>
                  </a:cubicBezTo>
                  <a:cubicBezTo>
                    <a:pt x="14" y="9"/>
                    <a:pt x="16" y="6"/>
                    <a:pt x="14" y="4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6" name="Freeform 950">
              <a:extLst>
                <a:ext uri="{FF2B5EF4-FFF2-40B4-BE49-F238E27FC236}">
                  <a16:creationId xmlns:a16="http://schemas.microsoft.com/office/drawing/2014/main" id="{6D208200-3E84-4139-B5BB-6A1804ADA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10" y="3174"/>
              <a:ext cx="30" cy="12"/>
            </a:xfrm>
            <a:custGeom>
              <a:avLst/>
              <a:gdLst>
                <a:gd name="T0" fmla="*/ 17 w 19"/>
                <a:gd name="T1" fmla="*/ 4 h 8"/>
                <a:gd name="T2" fmla="*/ 2 w 19"/>
                <a:gd name="T3" fmla="*/ 1 h 8"/>
                <a:gd name="T4" fmla="*/ 3 w 19"/>
                <a:gd name="T5" fmla="*/ 4 h 8"/>
                <a:gd name="T6" fmla="*/ 14 w 19"/>
                <a:gd name="T7" fmla="*/ 7 h 8"/>
                <a:gd name="T8" fmla="*/ 17 w 19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">
                  <a:moveTo>
                    <a:pt x="17" y="4"/>
                  </a:moveTo>
                  <a:cubicBezTo>
                    <a:pt x="12" y="1"/>
                    <a:pt x="8" y="0"/>
                    <a:pt x="2" y="1"/>
                  </a:cubicBezTo>
                  <a:cubicBezTo>
                    <a:pt x="0" y="1"/>
                    <a:pt x="0" y="5"/>
                    <a:pt x="3" y="4"/>
                  </a:cubicBezTo>
                  <a:cubicBezTo>
                    <a:pt x="7" y="4"/>
                    <a:pt x="11" y="5"/>
                    <a:pt x="14" y="7"/>
                  </a:cubicBezTo>
                  <a:cubicBezTo>
                    <a:pt x="16" y="8"/>
                    <a:pt x="19" y="5"/>
                    <a:pt x="17" y="4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7" name="Freeform 951">
              <a:extLst>
                <a:ext uri="{FF2B5EF4-FFF2-40B4-BE49-F238E27FC236}">
                  <a16:creationId xmlns:a16="http://schemas.microsoft.com/office/drawing/2014/main" id="{8B3B817B-C236-470A-B121-D2668833AD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" y="3185"/>
              <a:ext cx="26" cy="14"/>
            </a:xfrm>
            <a:custGeom>
              <a:avLst/>
              <a:gdLst>
                <a:gd name="T0" fmla="*/ 14 w 16"/>
                <a:gd name="T1" fmla="*/ 4 h 9"/>
                <a:gd name="T2" fmla="*/ 2 w 16"/>
                <a:gd name="T3" fmla="*/ 1 h 9"/>
                <a:gd name="T4" fmla="*/ 2 w 16"/>
                <a:gd name="T5" fmla="*/ 5 h 9"/>
                <a:gd name="T6" fmla="*/ 12 w 16"/>
                <a:gd name="T7" fmla="*/ 7 h 9"/>
                <a:gd name="T8" fmla="*/ 14 w 16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14" y="4"/>
                  </a:moveTo>
                  <a:cubicBezTo>
                    <a:pt x="11" y="1"/>
                    <a:pt x="7" y="0"/>
                    <a:pt x="2" y="1"/>
                  </a:cubicBezTo>
                  <a:cubicBezTo>
                    <a:pt x="0" y="1"/>
                    <a:pt x="0" y="5"/>
                    <a:pt x="2" y="5"/>
                  </a:cubicBezTo>
                  <a:cubicBezTo>
                    <a:pt x="6" y="4"/>
                    <a:pt x="9" y="5"/>
                    <a:pt x="12" y="7"/>
                  </a:cubicBezTo>
                  <a:cubicBezTo>
                    <a:pt x="14" y="9"/>
                    <a:pt x="16" y="6"/>
                    <a:pt x="14" y="4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8" name="Freeform 952">
              <a:extLst>
                <a:ext uri="{FF2B5EF4-FFF2-40B4-BE49-F238E27FC236}">
                  <a16:creationId xmlns:a16="http://schemas.microsoft.com/office/drawing/2014/main" id="{84110401-9C24-41C1-B105-28CA1603E1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50" y="3191"/>
              <a:ext cx="25" cy="11"/>
            </a:xfrm>
            <a:custGeom>
              <a:avLst/>
              <a:gdLst>
                <a:gd name="T0" fmla="*/ 11 w 16"/>
                <a:gd name="T1" fmla="*/ 1 h 7"/>
                <a:gd name="T2" fmla="*/ 2 w 16"/>
                <a:gd name="T3" fmla="*/ 1 h 7"/>
                <a:gd name="T4" fmla="*/ 3 w 16"/>
                <a:gd name="T5" fmla="*/ 5 h 7"/>
                <a:gd name="T6" fmla="*/ 8 w 16"/>
                <a:gd name="T7" fmla="*/ 4 h 7"/>
                <a:gd name="T8" fmla="*/ 10 w 16"/>
                <a:gd name="T9" fmla="*/ 4 h 7"/>
                <a:gd name="T10" fmla="*/ 11 w 16"/>
                <a:gd name="T11" fmla="*/ 4 h 7"/>
                <a:gd name="T12" fmla="*/ 14 w 16"/>
                <a:gd name="T13" fmla="*/ 5 h 7"/>
                <a:gd name="T14" fmla="*/ 11 w 16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7">
                  <a:moveTo>
                    <a:pt x="11" y="1"/>
                  </a:moveTo>
                  <a:cubicBezTo>
                    <a:pt x="8" y="0"/>
                    <a:pt x="5" y="1"/>
                    <a:pt x="2" y="1"/>
                  </a:cubicBezTo>
                  <a:cubicBezTo>
                    <a:pt x="0" y="1"/>
                    <a:pt x="0" y="5"/>
                    <a:pt x="3" y="5"/>
                  </a:cubicBezTo>
                  <a:cubicBezTo>
                    <a:pt x="4" y="5"/>
                    <a:pt x="6" y="4"/>
                    <a:pt x="8" y="4"/>
                  </a:cubicBezTo>
                  <a:cubicBezTo>
                    <a:pt x="9" y="4"/>
                    <a:pt x="10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6"/>
                    <a:pt x="13" y="7"/>
                    <a:pt x="14" y="5"/>
                  </a:cubicBezTo>
                  <a:cubicBezTo>
                    <a:pt x="16" y="3"/>
                    <a:pt x="14" y="1"/>
                    <a:pt x="11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9" name="Freeform 953">
              <a:extLst>
                <a:ext uri="{FF2B5EF4-FFF2-40B4-BE49-F238E27FC236}">
                  <a16:creationId xmlns:a16="http://schemas.microsoft.com/office/drawing/2014/main" id="{3E16F411-4A24-4BD0-A223-1DCFED0FD8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56" y="3175"/>
              <a:ext cx="22" cy="8"/>
            </a:xfrm>
            <a:custGeom>
              <a:avLst/>
              <a:gdLst>
                <a:gd name="T0" fmla="*/ 11 w 14"/>
                <a:gd name="T1" fmla="*/ 0 h 5"/>
                <a:gd name="T2" fmla="*/ 3 w 14"/>
                <a:gd name="T3" fmla="*/ 1 h 5"/>
                <a:gd name="T4" fmla="*/ 2 w 14"/>
                <a:gd name="T5" fmla="*/ 4 h 5"/>
                <a:gd name="T6" fmla="*/ 11 w 14"/>
                <a:gd name="T7" fmla="*/ 4 h 5"/>
                <a:gd name="T8" fmla="*/ 11 w 1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">
                  <a:moveTo>
                    <a:pt x="11" y="0"/>
                  </a:moveTo>
                  <a:cubicBezTo>
                    <a:pt x="8" y="1"/>
                    <a:pt x="6" y="1"/>
                    <a:pt x="3" y="1"/>
                  </a:cubicBezTo>
                  <a:cubicBezTo>
                    <a:pt x="0" y="1"/>
                    <a:pt x="0" y="4"/>
                    <a:pt x="2" y="4"/>
                  </a:cubicBezTo>
                  <a:cubicBezTo>
                    <a:pt x="5" y="5"/>
                    <a:pt x="8" y="4"/>
                    <a:pt x="11" y="4"/>
                  </a:cubicBezTo>
                  <a:cubicBezTo>
                    <a:pt x="14" y="4"/>
                    <a:pt x="14" y="0"/>
                    <a:pt x="11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0" name="Freeform 954">
              <a:extLst>
                <a:ext uri="{FF2B5EF4-FFF2-40B4-BE49-F238E27FC236}">
                  <a16:creationId xmlns:a16="http://schemas.microsoft.com/office/drawing/2014/main" id="{6D5AE592-2B0D-4E2D-B88F-955F667AE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61" y="3152"/>
              <a:ext cx="30" cy="11"/>
            </a:xfrm>
            <a:custGeom>
              <a:avLst/>
              <a:gdLst>
                <a:gd name="T0" fmla="*/ 17 w 19"/>
                <a:gd name="T1" fmla="*/ 3 h 7"/>
                <a:gd name="T2" fmla="*/ 3 w 19"/>
                <a:gd name="T3" fmla="*/ 1 h 7"/>
                <a:gd name="T4" fmla="*/ 2 w 19"/>
                <a:gd name="T5" fmla="*/ 4 h 7"/>
                <a:gd name="T6" fmla="*/ 16 w 19"/>
                <a:gd name="T7" fmla="*/ 7 h 7"/>
                <a:gd name="T8" fmla="*/ 17 w 19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7">
                  <a:moveTo>
                    <a:pt x="17" y="3"/>
                  </a:moveTo>
                  <a:cubicBezTo>
                    <a:pt x="12" y="3"/>
                    <a:pt x="8" y="1"/>
                    <a:pt x="3" y="1"/>
                  </a:cubicBezTo>
                  <a:cubicBezTo>
                    <a:pt x="1" y="0"/>
                    <a:pt x="0" y="4"/>
                    <a:pt x="2" y="4"/>
                  </a:cubicBezTo>
                  <a:cubicBezTo>
                    <a:pt x="7" y="5"/>
                    <a:pt x="12" y="7"/>
                    <a:pt x="16" y="7"/>
                  </a:cubicBezTo>
                  <a:cubicBezTo>
                    <a:pt x="19" y="7"/>
                    <a:pt x="19" y="4"/>
                    <a:pt x="17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1" name="Freeform 955">
              <a:extLst>
                <a:ext uri="{FF2B5EF4-FFF2-40B4-BE49-F238E27FC236}">
                  <a16:creationId xmlns:a16="http://schemas.microsoft.com/office/drawing/2014/main" id="{5F3B9B63-2BE5-48B5-AC7E-87EB21760A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67" y="3134"/>
              <a:ext cx="27" cy="11"/>
            </a:xfrm>
            <a:custGeom>
              <a:avLst/>
              <a:gdLst>
                <a:gd name="T0" fmla="*/ 14 w 17"/>
                <a:gd name="T1" fmla="*/ 1 h 7"/>
                <a:gd name="T2" fmla="*/ 3 w 17"/>
                <a:gd name="T3" fmla="*/ 2 h 7"/>
                <a:gd name="T4" fmla="*/ 4 w 17"/>
                <a:gd name="T5" fmla="*/ 6 h 7"/>
                <a:gd name="T6" fmla="*/ 9 w 17"/>
                <a:gd name="T7" fmla="*/ 5 h 7"/>
                <a:gd name="T8" fmla="*/ 13 w 17"/>
                <a:gd name="T9" fmla="*/ 5 h 7"/>
                <a:gd name="T10" fmla="*/ 14 w 17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7">
                  <a:moveTo>
                    <a:pt x="14" y="1"/>
                  </a:moveTo>
                  <a:cubicBezTo>
                    <a:pt x="11" y="0"/>
                    <a:pt x="6" y="1"/>
                    <a:pt x="3" y="2"/>
                  </a:cubicBezTo>
                  <a:cubicBezTo>
                    <a:pt x="0" y="3"/>
                    <a:pt x="2" y="7"/>
                    <a:pt x="4" y="6"/>
                  </a:cubicBezTo>
                  <a:cubicBezTo>
                    <a:pt x="5" y="5"/>
                    <a:pt x="7" y="5"/>
                    <a:pt x="9" y="5"/>
                  </a:cubicBezTo>
                  <a:cubicBezTo>
                    <a:pt x="10" y="5"/>
                    <a:pt x="12" y="4"/>
                    <a:pt x="13" y="5"/>
                  </a:cubicBezTo>
                  <a:cubicBezTo>
                    <a:pt x="15" y="6"/>
                    <a:pt x="17" y="2"/>
                    <a:pt x="14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2" name="Freeform 956">
              <a:extLst>
                <a:ext uri="{FF2B5EF4-FFF2-40B4-BE49-F238E27FC236}">
                  <a16:creationId xmlns:a16="http://schemas.microsoft.com/office/drawing/2014/main" id="{6349C633-8EE0-4A67-90D2-52F4CD060C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03" y="3144"/>
              <a:ext cx="30" cy="9"/>
            </a:xfrm>
            <a:custGeom>
              <a:avLst/>
              <a:gdLst>
                <a:gd name="T0" fmla="*/ 17 w 19"/>
                <a:gd name="T1" fmla="*/ 2 h 6"/>
                <a:gd name="T2" fmla="*/ 3 w 19"/>
                <a:gd name="T3" fmla="*/ 2 h 6"/>
                <a:gd name="T4" fmla="*/ 3 w 19"/>
                <a:gd name="T5" fmla="*/ 5 h 6"/>
                <a:gd name="T6" fmla="*/ 15 w 19"/>
                <a:gd name="T7" fmla="*/ 5 h 6"/>
                <a:gd name="T8" fmla="*/ 17 w 19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7" y="2"/>
                  </a:moveTo>
                  <a:cubicBezTo>
                    <a:pt x="12" y="0"/>
                    <a:pt x="7" y="1"/>
                    <a:pt x="3" y="2"/>
                  </a:cubicBezTo>
                  <a:cubicBezTo>
                    <a:pt x="0" y="2"/>
                    <a:pt x="1" y="6"/>
                    <a:pt x="3" y="5"/>
                  </a:cubicBezTo>
                  <a:cubicBezTo>
                    <a:pt x="7" y="5"/>
                    <a:pt x="11" y="4"/>
                    <a:pt x="15" y="5"/>
                  </a:cubicBezTo>
                  <a:cubicBezTo>
                    <a:pt x="17" y="6"/>
                    <a:pt x="19" y="3"/>
                    <a:pt x="17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3" name="Freeform 957">
              <a:extLst>
                <a:ext uri="{FF2B5EF4-FFF2-40B4-BE49-F238E27FC236}">
                  <a16:creationId xmlns:a16="http://schemas.microsoft.com/office/drawing/2014/main" id="{8A869B72-0F25-487D-8BDF-5B7ED449FF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05" y="3156"/>
              <a:ext cx="23" cy="11"/>
            </a:xfrm>
            <a:custGeom>
              <a:avLst/>
              <a:gdLst>
                <a:gd name="T0" fmla="*/ 13 w 15"/>
                <a:gd name="T1" fmla="*/ 2 h 7"/>
                <a:gd name="T2" fmla="*/ 2 w 15"/>
                <a:gd name="T3" fmla="*/ 2 h 7"/>
                <a:gd name="T4" fmla="*/ 4 w 15"/>
                <a:gd name="T5" fmla="*/ 5 h 7"/>
                <a:gd name="T6" fmla="*/ 11 w 15"/>
                <a:gd name="T7" fmla="*/ 5 h 7"/>
                <a:gd name="T8" fmla="*/ 13 w 15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13" y="2"/>
                  </a:moveTo>
                  <a:cubicBezTo>
                    <a:pt x="9" y="0"/>
                    <a:pt x="6" y="0"/>
                    <a:pt x="2" y="2"/>
                  </a:cubicBezTo>
                  <a:cubicBezTo>
                    <a:pt x="0" y="4"/>
                    <a:pt x="2" y="7"/>
                    <a:pt x="4" y="5"/>
                  </a:cubicBezTo>
                  <a:cubicBezTo>
                    <a:pt x="6" y="4"/>
                    <a:pt x="8" y="4"/>
                    <a:pt x="11" y="5"/>
                  </a:cubicBezTo>
                  <a:cubicBezTo>
                    <a:pt x="13" y="6"/>
                    <a:pt x="15" y="4"/>
                    <a:pt x="13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4" name="Freeform 958">
              <a:extLst>
                <a:ext uri="{FF2B5EF4-FFF2-40B4-BE49-F238E27FC236}">
                  <a16:creationId xmlns:a16="http://schemas.microsoft.com/office/drawing/2014/main" id="{26F1BCE4-1884-4F11-9729-860C59431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8" y="3180"/>
              <a:ext cx="30" cy="11"/>
            </a:xfrm>
            <a:custGeom>
              <a:avLst/>
              <a:gdLst>
                <a:gd name="T0" fmla="*/ 17 w 19"/>
                <a:gd name="T1" fmla="*/ 3 h 7"/>
                <a:gd name="T2" fmla="*/ 3 w 19"/>
                <a:gd name="T3" fmla="*/ 0 h 7"/>
                <a:gd name="T4" fmla="*/ 3 w 19"/>
                <a:gd name="T5" fmla="*/ 4 h 7"/>
                <a:gd name="T6" fmla="*/ 15 w 19"/>
                <a:gd name="T7" fmla="*/ 6 h 7"/>
                <a:gd name="T8" fmla="*/ 17 w 19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7">
                  <a:moveTo>
                    <a:pt x="17" y="3"/>
                  </a:moveTo>
                  <a:cubicBezTo>
                    <a:pt x="12" y="1"/>
                    <a:pt x="8" y="1"/>
                    <a:pt x="3" y="0"/>
                  </a:cubicBezTo>
                  <a:cubicBezTo>
                    <a:pt x="1" y="0"/>
                    <a:pt x="0" y="4"/>
                    <a:pt x="3" y="4"/>
                  </a:cubicBezTo>
                  <a:cubicBezTo>
                    <a:pt x="7" y="4"/>
                    <a:pt x="11" y="4"/>
                    <a:pt x="15" y="6"/>
                  </a:cubicBezTo>
                  <a:cubicBezTo>
                    <a:pt x="17" y="7"/>
                    <a:pt x="19" y="4"/>
                    <a:pt x="17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5" name="Freeform 959">
              <a:extLst>
                <a:ext uri="{FF2B5EF4-FFF2-40B4-BE49-F238E27FC236}">
                  <a16:creationId xmlns:a16="http://schemas.microsoft.com/office/drawing/2014/main" id="{FD9A6FA0-4E19-4CA1-A7A3-74892337B0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6" y="3196"/>
              <a:ext cx="25" cy="9"/>
            </a:xfrm>
            <a:custGeom>
              <a:avLst/>
              <a:gdLst>
                <a:gd name="T0" fmla="*/ 13 w 16"/>
                <a:gd name="T1" fmla="*/ 1 h 6"/>
                <a:gd name="T2" fmla="*/ 2 w 16"/>
                <a:gd name="T3" fmla="*/ 1 h 6"/>
                <a:gd name="T4" fmla="*/ 4 w 16"/>
                <a:gd name="T5" fmla="*/ 5 h 6"/>
                <a:gd name="T6" fmla="*/ 13 w 16"/>
                <a:gd name="T7" fmla="*/ 5 h 6"/>
                <a:gd name="T8" fmla="*/ 13 w 1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6">
                  <a:moveTo>
                    <a:pt x="13" y="1"/>
                  </a:moveTo>
                  <a:cubicBezTo>
                    <a:pt x="10" y="1"/>
                    <a:pt x="6" y="0"/>
                    <a:pt x="2" y="1"/>
                  </a:cubicBezTo>
                  <a:cubicBezTo>
                    <a:pt x="0" y="2"/>
                    <a:pt x="1" y="5"/>
                    <a:pt x="4" y="5"/>
                  </a:cubicBezTo>
                  <a:cubicBezTo>
                    <a:pt x="6" y="4"/>
                    <a:pt x="10" y="4"/>
                    <a:pt x="13" y="5"/>
                  </a:cubicBezTo>
                  <a:cubicBezTo>
                    <a:pt x="15" y="6"/>
                    <a:pt x="16" y="2"/>
                    <a:pt x="13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6" name="Freeform 960">
              <a:extLst>
                <a:ext uri="{FF2B5EF4-FFF2-40B4-BE49-F238E27FC236}">
                  <a16:creationId xmlns:a16="http://schemas.microsoft.com/office/drawing/2014/main" id="{1F2837F4-59D9-4046-A7DC-CCEC8E6E7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" y="3189"/>
              <a:ext cx="32" cy="11"/>
            </a:xfrm>
            <a:custGeom>
              <a:avLst/>
              <a:gdLst>
                <a:gd name="T0" fmla="*/ 16 w 20"/>
                <a:gd name="T1" fmla="*/ 1 h 7"/>
                <a:gd name="T2" fmla="*/ 10 w 20"/>
                <a:gd name="T3" fmla="*/ 1 h 7"/>
                <a:gd name="T4" fmla="*/ 2 w 20"/>
                <a:gd name="T5" fmla="*/ 3 h 7"/>
                <a:gd name="T6" fmla="*/ 3 w 20"/>
                <a:gd name="T7" fmla="*/ 7 h 7"/>
                <a:gd name="T8" fmla="*/ 17 w 20"/>
                <a:gd name="T9" fmla="*/ 4 h 7"/>
                <a:gd name="T10" fmla="*/ 16 w 20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7">
                  <a:moveTo>
                    <a:pt x="16" y="1"/>
                  </a:moveTo>
                  <a:cubicBezTo>
                    <a:pt x="15" y="1"/>
                    <a:pt x="12" y="1"/>
                    <a:pt x="10" y="1"/>
                  </a:cubicBezTo>
                  <a:cubicBezTo>
                    <a:pt x="8" y="2"/>
                    <a:pt x="5" y="2"/>
                    <a:pt x="2" y="3"/>
                  </a:cubicBezTo>
                  <a:cubicBezTo>
                    <a:pt x="0" y="4"/>
                    <a:pt x="1" y="7"/>
                    <a:pt x="3" y="7"/>
                  </a:cubicBezTo>
                  <a:cubicBezTo>
                    <a:pt x="8" y="5"/>
                    <a:pt x="13" y="6"/>
                    <a:pt x="17" y="4"/>
                  </a:cubicBezTo>
                  <a:cubicBezTo>
                    <a:pt x="20" y="4"/>
                    <a:pt x="18" y="0"/>
                    <a:pt x="16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7" name="Freeform 961">
              <a:extLst>
                <a:ext uri="{FF2B5EF4-FFF2-40B4-BE49-F238E27FC236}">
                  <a16:creationId xmlns:a16="http://schemas.microsoft.com/office/drawing/2014/main" id="{D284BB98-49F6-4571-A0FF-C0F0C00AA3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38" y="3172"/>
              <a:ext cx="25" cy="9"/>
            </a:xfrm>
            <a:custGeom>
              <a:avLst/>
              <a:gdLst>
                <a:gd name="T0" fmla="*/ 14 w 16"/>
                <a:gd name="T1" fmla="*/ 1 h 6"/>
                <a:gd name="T2" fmla="*/ 3 w 16"/>
                <a:gd name="T3" fmla="*/ 2 h 6"/>
                <a:gd name="T4" fmla="*/ 4 w 16"/>
                <a:gd name="T5" fmla="*/ 5 h 6"/>
                <a:gd name="T6" fmla="*/ 12 w 16"/>
                <a:gd name="T7" fmla="*/ 5 h 6"/>
                <a:gd name="T8" fmla="*/ 14 w 1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6">
                  <a:moveTo>
                    <a:pt x="14" y="1"/>
                  </a:moveTo>
                  <a:cubicBezTo>
                    <a:pt x="10" y="0"/>
                    <a:pt x="6" y="1"/>
                    <a:pt x="3" y="2"/>
                  </a:cubicBezTo>
                  <a:cubicBezTo>
                    <a:pt x="0" y="3"/>
                    <a:pt x="2" y="6"/>
                    <a:pt x="4" y="5"/>
                  </a:cubicBezTo>
                  <a:cubicBezTo>
                    <a:pt x="6" y="5"/>
                    <a:pt x="10" y="4"/>
                    <a:pt x="12" y="5"/>
                  </a:cubicBezTo>
                  <a:cubicBezTo>
                    <a:pt x="14" y="6"/>
                    <a:pt x="16" y="2"/>
                    <a:pt x="14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8" name="Freeform 962">
              <a:extLst>
                <a:ext uri="{FF2B5EF4-FFF2-40B4-BE49-F238E27FC236}">
                  <a16:creationId xmlns:a16="http://schemas.microsoft.com/office/drawing/2014/main" id="{BA5A3B8C-66B8-4DC1-AF6B-33CEA3DE59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43" y="3145"/>
              <a:ext cx="25" cy="13"/>
            </a:xfrm>
            <a:custGeom>
              <a:avLst/>
              <a:gdLst>
                <a:gd name="T0" fmla="*/ 3 w 16"/>
                <a:gd name="T1" fmla="*/ 3 h 8"/>
                <a:gd name="T2" fmla="*/ 4 w 16"/>
                <a:gd name="T3" fmla="*/ 7 h 8"/>
                <a:gd name="T4" fmla="*/ 9 w 16"/>
                <a:gd name="T5" fmla="*/ 6 h 8"/>
                <a:gd name="T6" fmla="*/ 10 w 16"/>
                <a:gd name="T7" fmla="*/ 6 h 8"/>
                <a:gd name="T8" fmla="*/ 12 w 16"/>
                <a:gd name="T9" fmla="*/ 6 h 8"/>
                <a:gd name="T10" fmla="*/ 15 w 16"/>
                <a:gd name="T11" fmla="*/ 4 h 8"/>
                <a:gd name="T12" fmla="*/ 3 w 16"/>
                <a:gd name="T1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3" y="3"/>
                  </a:moveTo>
                  <a:cubicBezTo>
                    <a:pt x="0" y="4"/>
                    <a:pt x="2" y="7"/>
                    <a:pt x="4" y="7"/>
                  </a:cubicBezTo>
                  <a:cubicBezTo>
                    <a:pt x="6" y="6"/>
                    <a:pt x="7" y="6"/>
                    <a:pt x="9" y="6"/>
                  </a:cubicBezTo>
                  <a:cubicBezTo>
                    <a:pt x="9" y="6"/>
                    <a:pt x="10" y="6"/>
                    <a:pt x="10" y="6"/>
                  </a:cubicBezTo>
                  <a:cubicBezTo>
                    <a:pt x="11" y="6"/>
                    <a:pt x="12" y="6"/>
                    <a:pt x="12" y="6"/>
                  </a:cubicBezTo>
                  <a:cubicBezTo>
                    <a:pt x="13" y="8"/>
                    <a:pt x="16" y="7"/>
                    <a:pt x="15" y="4"/>
                  </a:cubicBezTo>
                  <a:cubicBezTo>
                    <a:pt x="13" y="0"/>
                    <a:pt x="6" y="2"/>
                    <a:pt x="3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9" name="Freeform 963">
              <a:extLst>
                <a:ext uri="{FF2B5EF4-FFF2-40B4-BE49-F238E27FC236}">
                  <a16:creationId xmlns:a16="http://schemas.microsoft.com/office/drawing/2014/main" id="{68C8D6AD-784C-4259-AD97-61EEAA002F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49" y="3128"/>
              <a:ext cx="31" cy="11"/>
            </a:xfrm>
            <a:custGeom>
              <a:avLst/>
              <a:gdLst>
                <a:gd name="T0" fmla="*/ 18 w 20"/>
                <a:gd name="T1" fmla="*/ 3 h 7"/>
                <a:gd name="T2" fmla="*/ 2 w 20"/>
                <a:gd name="T3" fmla="*/ 2 h 7"/>
                <a:gd name="T4" fmla="*/ 3 w 20"/>
                <a:gd name="T5" fmla="*/ 5 h 7"/>
                <a:gd name="T6" fmla="*/ 16 w 20"/>
                <a:gd name="T7" fmla="*/ 6 h 7"/>
                <a:gd name="T8" fmla="*/ 18 w 20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18" y="3"/>
                  </a:moveTo>
                  <a:cubicBezTo>
                    <a:pt x="13" y="0"/>
                    <a:pt x="7" y="0"/>
                    <a:pt x="2" y="2"/>
                  </a:cubicBezTo>
                  <a:cubicBezTo>
                    <a:pt x="0" y="3"/>
                    <a:pt x="1" y="6"/>
                    <a:pt x="3" y="5"/>
                  </a:cubicBezTo>
                  <a:cubicBezTo>
                    <a:pt x="8" y="4"/>
                    <a:pt x="12" y="4"/>
                    <a:pt x="16" y="6"/>
                  </a:cubicBezTo>
                  <a:cubicBezTo>
                    <a:pt x="18" y="7"/>
                    <a:pt x="20" y="4"/>
                    <a:pt x="18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60" name="Freeform 964">
              <a:extLst>
                <a:ext uri="{FF2B5EF4-FFF2-40B4-BE49-F238E27FC236}">
                  <a16:creationId xmlns:a16="http://schemas.microsoft.com/office/drawing/2014/main" id="{91EE0E4B-BFF3-4709-A621-313C95A54B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91" y="3150"/>
              <a:ext cx="30" cy="9"/>
            </a:xfrm>
            <a:custGeom>
              <a:avLst/>
              <a:gdLst>
                <a:gd name="T0" fmla="*/ 17 w 19"/>
                <a:gd name="T1" fmla="*/ 2 h 6"/>
                <a:gd name="T2" fmla="*/ 3 w 19"/>
                <a:gd name="T3" fmla="*/ 1 h 6"/>
                <a:gd name="T4" fmla="*/ 4 w 19"/>
                <a:gd name="T5" fmla="*/ 5 h 6"/>
                <a:gd name="T6" fmla="*/ 16 w 19"/>
                <a:gd name="T7" fmla="*/ 5 h 6"/>
                <a:gd name="T8" fmla="*/ 17 w 19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7" y="2"/>
                  </a:moveTo>
                  <a:cubicBezTo>
                    <a:pt x="12" y="0"/>
                    <a:pt x="7" y="0"/>
                    <a:pt x="3" y="1"/>
                  </a:cubicBezTo>
                  <a:cubicBezTo>
                    <a:pt x="0" y="2"/>
                    <a:pt x="2" y="6"/>
                    <a:pt x="4" y="5"/>
                  </a:cubicBezTo>
                  <a:cubicBezTo>
                    <a:pt x="8" y="4"/>
                    <a:pt x="12" y="3"/>
                    <a:pt x="16" y="5"/>
                  </a:cubicBezTo>
                  <a:cubicBezTo>
                    <a:pt x="18" y="6"/>
                    <a:pt x="19" y="3"/>
                    <a:pt x="17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61" name="Freeform 965">
              <a:extLst>
                <a:ext uri="{FF2B5EF4-FFF2-40B4-BE49-F238E27FC236}">
                  <a16:creationId xmlns:a16="http://schemas.microsoft.com/office/drawing/2014/main" id="{2C56F8E2-40E4-4CC1-910D-F14D53401F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85" y="3164"/>
              <a:ext cx="21" cy="10"/>
            </a:xfrm>
            <a:custGeom>
              <a:avLst/>
              <a:gdLst>
                <a:gd name="T0" fmla="*/ 11 w 13"/>
                <a:gd name="T1" fmla="*/ 1 h 6"/>
                <a:gd name="T2" fmla="*/ 2 w 13"/>
                <a:gd name="T3" fmla="*/ 1 h 6"/>
                <a:gd name="T4" fmla="*/ 3 w 13"/>
                <a:gd name="T5" fmla="*/ 5 h 6"/>
                <a:gd name="T6" fmla="*/ 9 w 13"/>
                <a:gd name="T7" fmla="*/ 5 h 6"/>
                <a:gd name="T8" fmla="*/ 11 w 13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6">
                  <a:moveTo>
                    <a:pt x="11" y="1"/>
                  </a:moveTo>
                  <a:cubicBezTo>
                    <a:pt x="8" y="0"/>
                    <a:pt x="5" y="0"/>
                    <a:pt x="2" y="1"/>
                  </a:cubicBezTo>
                  <a:cubicBezTo>
                    <a:pt x="0" y="2"/>
                    <a:pt x="1" y="5"/>
                    <a:pt x="3" y="5"/>
                  </a:cubicBezTo>
                  <a:cubicBezTo>
                    <a:pt x="5" y="4"/>
                    <a:pt x="7" y="4"/>
                    <a:pt x="9" y="5"/>
                  </a:cubicBezTo>
                  <a:cubicBezTo>
                    <a:pt x="11" y="6"/>
                    <a:pt x="13" y="2"/>
                    <a:pt x="11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62" name="Freeform 966">
              <a:extLst>
                <a:ext uri="{FF2B5EF4-FFF2-40B4-BE49-F238E27FC236}">
                  <a16:creationId xmlns:a16="http://schemas.microsoft.com/office/drawing/2014/main" id="{8A17B338-A3D2-41D0-922B-41EF691971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1" y="3175"/>
              <a:ext cx="23" cy="10"/>
            </a:xfrm>
            <a:custGeom>
              <a:avLst/>
              <a:gdLst>
                <a:gd name="T0" fmla="*/ 13 w 15"/>
                <a:gd name="T1" fmla="*/ 2 h 6"/>
                <a:gd name="T2" fmla="*/ 2 w 15"/>
                <a:gd name="T3" fmla="*/ 2 h 6"/>
                <a:gd name="T4" fmla="*/ 5 w 15"/>
                <a:gd name="T5" fmla="*/ 5 h 6"/>
                <a:gd name="T6" fmla="*/ 11 w 15"/>
                <a:gd name="T7" fmla="*/ 5 h 6"/>
                <a:gd name="T8" fmla="*/ 13 w 15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6">
                  <a:moveTo>
                    <a:pt x="13" y="2"/>
                  </a:moveTo>
                  <a:cubicBezTo>
                    <a:pt x="9" y="0"/>
                    <a:pt x="6" y="0"/>
                    <a:pt x="2" y="2"/>
                  </a:cubicBezTo>
                  <a:cubicBezTo>
                    <a:pt x="0" y="3"/>
                    <a:pt x="3" y="6"/>
                    <a:pt x="5" y="5"/>
                  </a:cubicBezTo>
                  <a:cubicBezTo>
                    <a:pt x="7" y="4"/>
                    <a:pt x="9" y="4"/>
                    <a:pt x="11" y="5"/>
                  </a:cubicBezTo>
                  <a:cubicBezTo>
                    <a:pt x="14" y="6"/>
                    <a:pt x="15" y="3"/>
                    <a:pt x="13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63" name="Freeform 967">
              <a:extLst>
                <a:ext uri="{FF2B5EF4-FFF2-40B4-BE49-F238E27FC236}">
                  <a16:creationId xmlns:a16="http://schemas.microsoft.com/office/drawing/2014/main" id="{09537013-2E53-4E11-BCC3-452592EFE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1" y="3191"/>
              <a:ext cx="25" cy="6"/>
            </a:xfrm>
            <a:custGeom>
              <a:avLst/>
              <a:gdLst>
                <a:gd name="T0" fmla="*/ 13 w 16"/>
                <a:gd name="T1" fmla="*/ 0 h 4"/>
                <a:gd name="T2" fmla="*/ 2 w 16"/>
                <a:gd name="T3" fmla="*/ 0 h 4"/>
                <a:gd name="T4" fmla="*/ 3 w 16"/>
                <a:gd name="T5" fmla="*/ 4 h 4"/>
                <a:gd name="T6" fmla="*/ 14 w 16"/>
                <a:gd name="T7" fmla="*/ 4 h 4"/>
                <a:gd name="T8" fmla="*/ 13 w 1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">
                  <a:moveTo>
                    <a:pt x="13" y="0"/>
                  </a:moveTo>
                  <a:cubicBezTo>
                    <a:pt x="10" y="0"/>
                    <a:pt x="6" y="0"/>
                    <a:pt x="2" y="0"/>
                  </a:cubicBezTo>
                  <a:cubicBezTo>
                    <a:pt x="0" y="0"/>
                    <a:pt x="0" y="4"/>
                    <a:pt x="3" y="4"/>
                  </a:cubicBezTo>
                  <a:cubicBezTo>
                    <a:pt x="6" y="4"/>
                    <a:pt x="10" y="4"/>
                    <a:pt x="14" y="4"/>
                  </a:cubicBezTo>
                  <a:cubicBezTo>
                    <a:pt x="16" y="4"/>
                    <a:pt x="16" y="0"/>
                    <a:pt x="13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64" name="Freeform 968">
              <a:extLst>
                <a:ext uri="{FF2B5EF4-FFF2-40B4-BE49-F238E27FC236}">
                  <a16:creationId xmlns:a16="http://schemas.microsoft.com/office/drawing/2014/main" id="{02B33D97-6F78-4BC6-A98D-C154DCE5D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40" y="3186"/>
              <a:ext cx="27" cy="10"/>
            </a:xfrm>
            <a:custGeom>
              <a:avLst/>
              <a:gdLst>
                <a:gd name="T0" fmla="*/ 14 w 17"/>
                <a:gd name="T1" fmla="*/ 0 h 6"/>
                <a:gd name="T2" fmla="*/ 2 w 17"/>
                <a:gd name="T3" fmla="*/ 2 h 6"/>
                <a:gd name="T4" fmla="*/ 3 w 17"/>
                <a:gd name="T5" fmla="*/ 5 h 6"/>
                <a:gd name="T6" fmla="*/ 10 w 17"/>
                <a:gd name="T7" fmla="*/ 4 h 6"/>
                <a:gd name="T8" fmla="*/ 13 w 17"/>
                <a:gd name="T9" fmla="*/ 4 h 6"/>
                <a:gd name="T10" fmla="*/ 14 w 17"/>
                <a:gd name="T11" fmla="*/ 4 h 6"/>
                <a:gd name="T12" fmla="*/ 14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0"/>
                  </a:moveTo>
                  <a:cubicBezTo>
                    <a:pt x="10" y="0"/>
                    <a:pt x="6" y="0"/>
                    <a:pt x="2" y="2"/>
                  </a:cubicBezTo>
                  <a:cubicBezTo>
                    <a:pt x="0" y="2"/>
                    <a:pt x="1" y="6"/>
                    <a:pt x="3" y="5"/>
                  </a:cubicBezTo>
                  <a:cubicBezTo>
                    <a:pt x="6" y="4"/>
                    <a:pt x="8" y="4"/>
                    <a:pt x="10" y="4"/>
                  </a:cubicBezTo>
                  <a:cubicBezTo>
                    <a:pt x="11" y="4"/>
                    <a:pt x="12" y="4"/>
                    <a:pt x="13" y="4"/>
                  </a:cubicBezTo>
                  <a:cubicBezTo>
                    <a:pt x="13" y="4"/>
                    <a:pt x="15" y="4"/>
                    <a:pt x="14" y="4"/>
                  </a:cubicBezTo>
                  <a:cubicBezTo>
                    <a:pt x="16" y="4"/>
                    <a:pt x="17" y="0"/>
                    <a:pt x="14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538" name="Group 1170">
            <a:extLst>
              <a:ext uri="{FF2B5EF4-FFF2-40B4-BE49-F238E27FC236}">
                <a16:creationId xmlns:a16="http://schemas.microsoft.com/office/drawing/2014/main" id="{A24E771E-78FC-4C9F-A17A-90C5095A6F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167688" y="4354513"/>
            <a:ext cx="3117850" cy="1628775"/>
            <a:chOff x="5145" y="2743"/>
            <a:chExt cx="1964" cy="1026"/>
          </a:xfrm>
        </p:grpSpPr>
        <p:sp>
          <p:nvSpPr>
            <p:cNvPr id="10765" name="Freeform 970">
              <a:extLst>
                <a:ext uri="{FF2B5EF4-FFF2-40B4-BE49-F238E27FC236}">
                  <a16:creationId xmlns:a16="http://schemas.microsoft.com/office/drawing/2014/main" id="{5D6C90E4-7AB1-4CAD-A93F-90D60EAF84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5" y="3166"/>
              <a:ext cx="24" cy="12"/>
            </a:xfrm>
            <a:custGeom>
              <a:avLst/>
              <a:gdLst>
                <a:gd name="T0" fmla="*/ 12 w 15"/>
                <a:gd name="T1" fmla="*/ 0 h 8"/>
                <a:gd name="T2" fmla="*/ 2 w 15"/>
                <a:gd name="T3" fmla="*/ 4 h 8"/>
                <a:gd name="T4" fmla="*/ 3 w 15"/>
                <a:gd name="T5" fmla="*/ 7 h 8"/>
                <a:gd name="T6" fmla="*/ 13 w 15"/>
                <a:gd name="T7" fmla="*/ 4 h 8"/>
                <a:gd name="T8" fmla="*/ 12 w 1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12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0" y="5"/>
                    <a:pt x="1" y="8"/>
                    <a:pt x="3" y="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5" y="3"/>
                    <a:pt x="14" y="0"/>
                    <a:pt x="12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6" name="Freeform 971">
              <a:extLst>
                <a:ext uri="{FF2B5EF4-FFF2-40B4-BE49-F238E27FC236}">
                  <a16:creationId xmlns:a16="http://schemas.microsoft.com/office/drawing/2014/main" id="{12AF7D24-1BF6-4398-98E7-1003A574F9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1" y="3141"/>
              <a:ext cx="27" cy="11"/>
            </a:xfrm>
            <a:custGeom>
              <a:avLst/>
              <a:gdLst>
                <a:gd name="T0" fmla="*/ 12 w 17"/>
                <a:gd name="T1" fmla="*/ 0 h 7"/>
                <a:gd name="T2" fmla="*/ 2 w 17"/>
                <a:gd name="T3" fmla="*/ 3 h 7"/>
                <a:gd name="T4" fmla="*/ 3 w 17"/>
                <a:gd name="T5" fmla="*/ 6 h 7"/>
                <a:gd name="T6" fmla="*/ 9 w 17"/>
                <a:gd name="T7" fmla="*/ 5 h 7"/>
                <a:gd name="T8" fmla="*/ 12 w 17"/>
                <a:gd name="T9" fmla="*/ 4 h 7"/>
                <a:gd name="T10" fmla="*/ 12 w 17"/>
                <a:gd name="T11" fmla="*/ 4 h 7"/>
                <a:gd name="T12" fmla="*/ 15 w 17"/>
                <a:gd name="T13" fmla="*/ 4 h 7"/>
                <a:gd name="T14" fmla="*/ 12 w 17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">
                  <a:moveTo>
                    <a:pt x="12" y="0"/>
                  </a:moveTo>
                  <a:cubicBezTo>
                    <a:pt x="9" y="1"/>
                    <a:pt x="6" y="2"/>
                    <a:pt x="2" y="3"/>
                  </a:cubicBezTo>
                  <a:cubicBezTo>
                    <a:pt x="0" y="3"/>
                    <a:pt x="0" y="7"/>
                    <a:pt x="3" y="6"/>
                  </a:cubicBezTo>
                  <a:cubicBezTo>
                    <a:pt x="5" y="6"/>
                    <a:pt x="7" y="5"/>
                    <a:pt x="9" y="5"/>
                  </a:cubicBezTo>
                  <a:cubicBezTo>
                    <a:pt x="10" y="5"/>
                    <a:pt x="11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4" y="6"/>
                    <a:pt x="15" y="4"/>
                  </a:cubicBezTo>
                  <a:cubicBezTo>
                    <a:pt x="17" y="2"/>
                    <a:pt x="15" y="0"/>
                    <a:pt x="12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7" name="Freeform 972">
              <a:extLst>
                <a:ext uri="{FF2B5EF4-FFF2-40B4-BE49-F238E27FC236}">
                  <a16:creationId xmlns:a16="http://schemas.microsoft.com/office/drawing/2014/main" id="{9D780B35-F645-44B1-89EE-5BEED26D4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82" y="3125"/>
              <a:ext cx="27" cy="11"/>
            </a:xfrm>
            <a:custGeom>
              <a:avLst/>
              <a:gdLst>
                <a:gd name="T0" fmla="*/ 15 w 17"/>
                <a:gd name="T1" fmla="*/ 2 h 7"/>
                <a:gd name="T2" fmla="*/ 2 w 17"/>
                <a:gd name="T3" fmla="*/ 1 h 7"/>
                <a:gd name="T4" fmla="*/ 3 w 17"/>
                <a:gd name="T5" fmla="*/ 5 h 7"/>
                <a:gd name="T6" fmla="*/ 12 w 17"/>
                <a:gd name="T7" fmla="*/ 5 h 7"/>
                <a:gd name="T8" fmla="*/ 15 w 17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5" y="2"/>
                  </a:moveTo>
                  <a:cubicBezTo>
                    <a:pt x="11" y="0"/>
                    <a:pt x="6" y="0"/>
                    <a:pt x="2" y="1"/>
                  </a:cubicBezTo>
                  <a:cubicBezTo>
                    <a:pt x="0" y="2"/>
                    <a:pt x="1" y="6"/>
                    <a:pt x="3" y="5"/>
                  </a:cubicBezTo>
                  <a:cubicBezTo>
                    <a:pt x="6" y="4"/>
                    <a:pt x="10" y="4"/>
                    <a:pt x="12" y="5"/>
                  </a:cubicBezTo>
                  <a:cubicBezTo>
                    <a:pt x="14" y="7"/>
                    <a:pt x="17" y="4"/>
                    <a:pt x="15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8" name="Freeform 973">
              <a:extLst>
                <a:ext uri="{FF2B5EF4-FFF2-40B4-BE49-F238E27FC236}">
                  <a16:creationId xmlns:a16="http://schemas.microsoft.com/office/drawing/2014/main" id="{1817D5A5-36C1-49B1-92A8-442EFD59DE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59" y="2743"/>
              <a:ext cx="29" cy="19"/>
            </a:xfrm>
            <a:custGeom>
              <a:avLst/>
              <a:gdLst>
                <a:gd name="T0" fmla="*/ 12 w 18"/>
                <a:gd name="T1" fmla="*/ 1 h 12"/>
                <a:gd name="T2" fmla="*/ 10 w 18"/>
                <a:gd name="T3" fmla="*/ 3 h 12"/>
                <a:gd name="T4" fmla="*/ 10 w 18"/>
                <a:gd name="T5" fmla="*/ 4 h 12"/>
                <a:gd name="T6" fmla="*/ 7 w 18"/>
                <a:gd name="T7" fmla="*/ 5 h 12"/>
                <a:gd name="T8" fmla="*/ 2 w 18"/>
                <a:gd name="T9" fmla="*/ 8 h 12"/>
                <a:gd name="T10" fmla="*/ 4 w 18"/>
                <a:gd name="T11" fmla="*/ 11 h 12"/>
                <a:gd name="T12" fmla="*/ 12 w 18"/>
                <a:gd name="T1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">
                  <a:moveTo>
                    <a:pt x="12" y="1"/>
                  </a:moveTo>
                  <a:cubicBezTo>
                    <a:pt x="11" y="0"/>
                    <a:pt x="10" y="2"/>
                    <a:pt x="10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9" y="4"/>
                    <a:pt x="8" y="5"/>
                    <a:pt x="7" y="5"/>
                  </a:cubicBezTo>
                  <a:cubicBezTo>
                    <a:pt x="6" y="6"/>
                    <a:pt x="4" y="7"/>
                    <a:pt x="2" y="8"/>
                  </a:cubicBezTo>
                  <a:cubicBezTo>
                    <a:pt x="0" y="9"/>
                    <a:pt x="2" y="12"/>
                    <a:pt x="4" y="11"/>
                  </a:cubicBezTo>
                  <a:cubicBezTo>
                    <a:pt x="7" y="10"/>
                    <a:pt x="18" y="4"/>
                    <a:pt x="12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9" name="Freeform 974">
              <a:extLst>
                <a:ext uri="{FF2B5EF4-FFF2-40B4-BE49-F238E27FC236}">
                  <a16:creationId xmlns:a16="http://schemas.microsoft.com/office/drawing/2014/main" id="{F2100265-28C8-4038-9B23-B71F7EF18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50" y="2768"/>
              <a:ext cx="20" cy="22"/>
            </a:xfrm>
            <a:custGeom>
              <a:avLst/>
              <a:gdLst>
                <a:gd name="T0" fmla="*/ 9 w 13"/>
                <a:gd name="T1" fmla="*/ 2 h 14"/>
                <a:gd name="T2" fmla="*/ 2 w 13"/>
                <a:gd name="T3" fmla="*/ 9 h 14"/>
                <a:gd name="T4" fmla="*/ 4 w 13"/>
                <a:gd name="T5" fmla="*/ 12 h 14"/>
                <a:gd name="T6" fmla="*/ 11 w 13"/>
                <a:gd name="T7" fmla="*/ 5 h 14"/>
                <a:gd name="T8" fmla="*/ 9 w 13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9" y="2"/>
                  </a:moveTo>
                  <a:cubicBezTo>
                    <a:pt x="7" y="5"/>
                    <a:pt x="5" y="7"/>
                    <a:pt x="2" y="9"/>
                  </a:cubicBezTo>
                  <a:cubicBezTo>
                    <a:pt x="0" y="11"/>
                    <a:pt x="2" y="14"/>
                    <a:pt x="4" y="12"/>
                  </a:cubicBezTo>
                  <a:cubicBezTo>
                    <a:pt x="7" y="10"/>
                    <a:pt x="9" y="7"/>
                    <a:pt x="11" y="5"/>
                  </a:cubicBezTo>
                  <a:cubicBezTo>
                    <a:pt x="13" y="3"/>
                    <a:pt x="10" y="0"/>
                    <a:pt x="9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0" name="Freeform 975">
              <a:extLst>
                <a:ext uri="{FF2B5EF4-FFF2-40B4-BE49-F238E27FC236}">
                  <a16:creationId xmlns:a16="http://schemas.microsoft.com/office/drawing/2014/main" id="{76A48EBE-5DD3-4430-A1E0-83D36D8043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5" y="2751"/>
              <a:ext cx="19" cy="22"/>
            </a:xfrm>
            <a:custGeom>
              <a:avLst/>
              <a:gdLst>
                <a:gd name="T0" fmla="*/ 8 w 12"/>
                <a:gd name="T1" fmla="*/ 2 h 14"/>
                <a:gd name="T2" fmla="*/ 2 w 12"/>
                <a:gd name="T3" fmla="*/ 10 h 14"/>
                <a:gd name="T4" fmla="*/ 4 w 12"/>
                <a:gd name="T5" fmla="*/ 13 h 14"/>
                <a:gd name="T6" fmla="*/ 11 w 12"/>
                <a:gd name="T7" fmla="*/ 3 h 14"/>
                <a:gd name="T8" fmla="*/ 8 w 12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8" y="2"/>
                  </a:moveTo>
                  <a:cubicBezTo>
                    <a:pt x="7" y="5"/>
                    <a:pt x="4" y="8"/>
                    <a:pt x="2" y="10"/>
                  </a:cubicBezTo>
                  <a:cubicBezTo>
                    <a:pt x="0" y="11"/>
                    <a:pt x="2" y="14"/>
                    <a:pt x="4" y="13"/>
                  </a:cubicBezTo>
                  <a:cubicBezTo>
                    <a:pt x="7" y="10"/>
                    <a:pt x="10" y="7"/>
                    <a:pt x="11" y="3"/>
                  </a:cubicBezTo>
                  <a:cubicBezTo>
                    <a:pt x="12" y="1"/>
                    <a:pt x="8" y="0"/>
                    <a:pt x="8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1" name="Freeform 976">
              <a:extLst>
                <a:ext uri="{FF2B5EF4-FFF2-40B4-BE49-F238E27FC236}">
                  <a16:creationId xmlns:a16="http://schemas.microsoft.com/office/drawing/2014/main" id="{F1CD0B86-3CEE-4506-BC07-26F8644803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48" y="2790"/>
              <a:ext cx="19" cy="22"/>
            </a:xfrm>
            <a:custGeom>
              <a:avLst/>
              <a:gdLst>
                <a:gd name="T0" fmla="*/ 7 w 12"/>
                <a:gd name="T1" fmla="*/ 3 h 14"/>
                <a:gd name="T2" fmla="*/ 2 w 12"/>
                <a:gd name="T3" fmla="*/ 9 h 14"/>
                <a:gd name="T4" fmla="*/ 4 w 12"/>
                <a:gd name="T5" fmla="*/ 12 h 14"/>
                <a:gd name="T6" fmla="*/ 11 w 12"/>
                <a:gd name="T7" fmla="*/ 3 h 14"/>
                <a:gd name="T8" fmla="*/ 7 w 12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7" y="3"/>
                  </a:moveTo>
                  <a:cubicBezTo>
                    <a:pt x="7" y="5"/>
                    <a:pt x="4" y="8"/>
                    <a:pt x="2" y="9"/>
                  </a:cubicBezTo>
                  <a:cubicBezTo>
                    <a:pt x="0" y="11"/>
                    <a:pt x="2" y="14"/>
                    <a:pt x="4" y="12"/>
                  </a:cubicBezTo>
                  <a:cubicBezTo>
                    <a:pt x="7" y="10"/>
                    <a:pt x="10" y="7"/>
                    <a:pt x="11" y="3"/>
                  </a:cubicBezTo>
                  <a:cubicBezTo>
                    <a:pt x="12" y="1"/>
                    <a:pt x="8" y="0"/>
                    <a:pt x="7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2" name="Freeform 977">
              <a:extLst>
                <a:ext uri="{FF2B5EF4-FFF2-40B4-BE49-F238E27FC236}">
                  <a16:creationId xmlns:a16="http://schemas.microsoft.com/office/drawing/2014/main" id="{5F3F4DF0-1C33-4EFE-9955-7AF54B3E0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12" y="2814"/>
              <a:ext cx="22" cy="22"/>
            </a:xfrm>
            <a:custGeom>
              <a:avLst/>
              <a:gdLst>
                <a:gd name="T0" fmla="*/ 9 w 14"/>
                <a:gd name="T1" fmla="*/ 2 h 14"/>
                <a:gd name="T2" fmla="*/ 2 w 14"/>
                <a:gd name="T3" fmla="*/ 10 h 14"/>
                <a:gd name="T4" fmla="*/ 4 w 14"/>
                <a:gd name="T5" fmla="*/ 13 h 14"/>
                <a:gd name="T6" fmla="*/ 13 w 14"/>
                <a:gd name="T7" fmla="*/ 3 h 14"/>
                <a:gd name="T8" fmla="*/ 9 w 14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9" y="2"/>
                  </a:moveTo>
                  <a:cubicBezTo>
                    <a:pt x="8" y="5"/>
                    <a:pt x="5" y="8"/>
                    <a:pt x="2" y="10"/>
                  </a:cubicBezTo>
                  <a:cubicBezTo>
                    <a:pt x="0" y="11"/>
                    <a:pt x="2" y="14"/>
                    <a:pt x="4" y="13"/>
                  </a:cubicBezTo>
                  <a:cubicBezTo>
                    <a:pt x="8" y="10"/>
                    <a:pt x="11" y="7"/>
                    <a:pt x="13" y="3"/>
                  </a:cubicBezTo>
                  <a:cubicBezTo>
                    <a:pt x="14" y="1"/>
                    <a:pt x="10" y="0"/>
                    <a:pt x="9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3" name="Freeform 978">
              <a:extLst>
                <a:ext uri="{FF2B5EF4-FFF2-40B4-BE49-F238E27FC236}">
                  <a16:creationId xmlns:a16="http://schemas.microsoft.com/office/drawing/2014/main" id="{76EBAA0F-FFC6-4753-8855-D8EB73183E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18" y="2789"/>
              <a:ext cx="22" cy="22"/>
            </a:xfrm>
            <a:custGeom>
              <a:avLst/>
              <a:gdLst>
                <a:gd name="T0" fmla="*/ 10 w 14"/>
                <a:gd name="T1" fmla="*/ 2 h 14"/>
                <a:gd name="T2" fmla="*/ 2 w 14"/>
                <a:gd name="T3" fmla="*/ 10 h 14"/>
                <a:gd name="T4" fmla="*/ 5 w 14"/>
                <a:gd name="T5" fmla="*/ 12 h 14"/>
                <a:gd name="T6" fmla="*/ 13 w 14"/>
                <a:gd name="T7" fmla="*/ 4 h 14"/>
                <a:gd name="T8" fmla="*/ 10 w 14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0" y="2"/>
                  </a:moveTo>
                  <a:cubicBezTo>
                    <a:pt x="7" y="5"/>
                    <a:pt x="4" y="7"/>
                    <a:pt x="2" y="10"/>
                  </a:cubicBezTo>
                  <a:cubicBezTo>
                    <a:pt x="0" y="12"/>
                    <a:pt x="3" y="14"/>
                    <a:pt x="5" y="12"/>
                  </a:cubicBezTo>
                  <a:cubicBezTo>
                    <a:pt x="7" y="10"/>
                    <a:pt x="10" y="7"/>
                    <a:pt x="13" y="4"/>
                  </a:cubicBezTo>
                  <a:cubicBezTo>
                    <a:pt x="14" y="3"/>
                    <a:pt x="11" y="0"/>
                    <a:pt x="10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4" name="Freeform 979">
              <a:extLst>
                <a:ext uri="{FF2B5EF4-FFF2-40B4-BE49-F238E27FC236}">
                  <a16:creationId xmlns:a16="http://schemas.microsoft.com/office/drawing/2014/main" id="{81B2BFED-D434-417B-B100-0CBF8F24DE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5" y="2828"/>
              <a:ext cx="17" cy="19"/>
            </a:xfrm>
            <a:custGeom>
              <a:avLst/>
              <a:gdLst>
                <a:gd name="T0" fmla="*/ 7 w 11"/>
                <a:gd name="T1" fmla="*/ 2 h 12"/>
                <a:gd name="T2" fmla="*/ 7 w 11"/>
                <a:gd name="T3" fmla="*/ 3 h 12"/>
                <a:gd name="T4" fmla="*/ 6 w 11"/>
                <a:gd name="T5" fmla="*/ 4 h 12"/>
                <a:gd name="T6" fmla="*/ 2 w 11"/>
                <a:gd name="T7" fmla="*/ 8 h 12"/>
                <a:gd name="T8" fmla="*/ 4 w 11"/>
                <a:gd name="T9" fmla="*/ 11 h 12"/>
                <a:gd name="T10" fmla="*/ 9 w 11"/>
                <a:gd name="T11" fmla="*/ 6 h 12"/>
                <a:gd name="T12" fmla="*/ 11 w 11"/>
                <a:gd name="T13" fmla="*/ 2 h 12"/>
                <a:gd name="T14" fmla="*/ 7 w 11"/>
                <a:gd name="T15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2">
                  <a:moveTo>
                    <a:pt x="7" y="2"/>
                  </a:moveTo>
                  <a:cubicBezTo>
                    <a:pt x="7" y="2"/>
                    <a:pt x="7" y="2"/>
                    <a:pt x="7" y="3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5" y="6"/>
                    <a:pt x="3" y="7"/>
                    <a:pt x="2" y="8"/>
                  </a:cubicBezTo>
                  <a:cubicBezTo>
                    <a:pt x="0" y="9"/>
                    <a:pt x="2" y="12"/>
                    <a:pt x="4" y="11"/>
                  </a:cubicBezTo>
                  <a:cubicBezTo>
                    <a:pt x="6" y="10"/>
                    <a:pt x="8" y="8"/>
                    <a:pt x="9" y="6"/>
                  </a:cubicBezTo>
                  <a:cubicBezTo>
                    <a:pt x="10" y="5"/>
                    <a:pt x="11" y="3"/>
                    <a:pt x="11" y="2"/>
                  </a:cubicBezTo>
                  <a:cubicBezTo>
                    <a:pt x="11" y="0"/>
                    <a:pt x="7" y="0"/>
                    <a:pt x="7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5" name="Freeform 980">
              <a:extLst>
                <a:ext uri="{FF2B5EF4-FFF2-40B4-BE49-F238E27FC236}">
                  <a16:creationId xmlns:a16="http://schemas.microsoft.com/office/drawing/2014/main" id="{36189DBA-D536-42EA-8A23-025A5BCAFF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85" y="2848"/>
              <a:ext cx="19" cy="19"/>
            </a:xfrm>
            <a:custGeom>
              <a:avLst/>
              <a:gdLst>
                <a:gd name="T0" fmla="*/ 7 w 12"/>
                <a:gd name="T1" fmla="*/ 3 h 12"/>
                <a:gd name="T2" fmla="*/ 3 w 12"/>
                <a:gd name="T3" fmla="*/ 8 h 12"/>
                <a:gd name="T4" fmla="*/ 4 w 12"/>
                <a:gd name="T5" fmla="*/ 11 h 12"/>
                <a:gd name="T6" fmla="*/ 11 w 12"/>
                <a:gd name="T7" fmla="*/ 4 h 12"/>
                <a:gd name="T8" fmla="*/ 7 w 12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7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0" y="9"/>
                    <a:pt x="2" y="12"/>
                    <a:pt x="4" y="11"/>
                  </a:cubicBezTo>
                  <a:cubicBezTo>
                    <a:pt x="7" y="10"/>
                    <a:pt x="9" y="7"/>
                    <a:pt x="11" y="4"/>
                  </a:cubicBezTo>
                  <a:cubicBezTo>
                    <a:pt x="12" y="2"/>
                    <a:pt x="8" y="0"/>
                    <a:pt x="7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6" name="Freeform 981">
              <a:extLst>
                <a:ext uri="{FF2B5EF4-FFF2-40B4-BE49-F238E27FC236}">
                  <a16:creationId xmlns:a16="http://schemas.microsoft.com/office/drawing/2014/main" id="{A4C5BF99-F449-412C-B883-8EF3E28C3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80" y="2829"/>
              <a:ext cx="21" cy="19"/>
            </a:xfrm>
            <a:custGeom>
              <a:avLst/>
              <a:gdLst>
                <a:gd name="T0" fmla="*/ 9 w 13"/>
                <a:gd name="T1" fmla="*/ 2 h 12"/>
                <a:gd name="T2" fmla="*/ 2 w 13"/>
                <a:gd name="T3" fmla="*/ 7 h 12"/>
                <a:gd name="T4" fmla="*/ 5 w 13"/>
                <a:gd name="T5" fmla="*/ 10 h 12"/>
                <a:gd name="T6" fmla="*/ 11 w 13"/>
                <a:gd name="T7" fmla="*/ 5 h 12"/>
                <a:gd name="T8" fmla="*/ 9 w 13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9" y="2"/>
                  </a:moveTo>
                  <a:cubicBezTo>
                    <a:pt x="7" y="4"/>
                    <a:pt x="5" y="5"/>
                    <a:pt x="2" y="7"/>
                  </a:cubicBezTo>
                  <a:cubicBezTo>
                    <a:pt x="0" y="9"/>
                    <a:pt x="3" y="12"/>
                    <a:pt x="5" y="10"/>
                  </a:cubicBezTo>
                  <a:cubicBezTo>
                    <a:pt x="7" y="8"/>
                    <a:pt x="9" y="7"/>
                    <a:pt x="11" y="5"/>
                  </a:cubicBezTo>
                  <a:cubicBezTo>
                    <a:pt x="13" y="3"/>
                    <a:pt x="11" y="0"/>
                    <a:pt x="9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7" name="Freeform 982">
              <a:extLst>
                <a:ext uri="{FF2B5EF4-FFF2-40B4-BE49-F238E27FC236}">
                  <a16:creationId xmlns:a16="http://schemas.microsoft.com/office/drawing/2014/main" id="{C5C6115C-F5BC-44AE-9262-C1D0322ED4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1" y="2862"/>
              <a:ext cx="19" cy="18"/>
            </a:xfrm>
            <a:custGeom>
              <a:avLst/>
              <a:gdLst>
                <a:gd name="T0" fmla="*/ 7 w 12"/>
                <a:gd name="T1" fmla="*/ 2 h 11"/>
                <a:gd name="T2" fmla="*/ 2 w 12"/>
                <a:gd name="T3" fmla="*/ 6 h 11"/>
                <a:gd name="T4" fmla="*/ 4 w 12"/>
                <a:gd name="T5" fmla="*/ 10 h 11"/>
                <a:gd name="T6" fmla="*/ 11 w 12"/>
                <a:gd name="T7" fmla="*/ 4 h 11"/>
                <a:gd name="T8" fmla="*/ 7 w 12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7" y="2"/>
                  </a:moveTo>
                  <a:cubicBezTo>
                    <a:pt x="6" y="4"/>
                    <a:pt x="4" y="5"/>
                    <a:pt x="2" y="6"/>
                  </a:cubicBezTo>
                  <a:cubicBezTo>
                    <a:pt x="0" y="7"/>
                    <a:pt x="1" y="11"/>
                    <a:pt x="4" y="10"/>
                  </a:cubicBezTo>
                  <a:cubicBezTo>
                    <a:pt x="7" y="9"/>
                    <a:pt x="9" y="7"/>
                    <a:pt x="11" y="4"/>
                  </a:cubicBezTo>
                  <a:cubicBezTo>
                    <a:pt x="12" y="1"/>
                    <a:pt x="8" y="0"/>
                    <a:pt x="7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8" name="Freeform 983">
              <a:extLst>
                <a:ext uri="{FF2B5EF4-FFF2-40B4-BE49-F238E27FC236}">
                  <a16:creationId xmlns:a16="http://schemas.microsoft.com/office/drawing/2014/main" id="{DB3CCFDF-FC71-4FBE-A0C5-F8C782068F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52" y="2870"/>
              <a:ext cx="24" cy="22"/>
            </a:xfrm>
            <a:custGeom>
              <a:avLst/>
              <a:gdLst>
                <a:gd name="T0" fmla="*/ 10 w 15"/>
                <a:gd name="T1" fmla="*/ 2 h 14"/>
                <a:gd name="T2" fmla="*/ 2 w 15"/>
                <a:gd name="T3" fmla="*/ 10 h 14"/>
                <a:gd name="T4" fmla="*/ 4 w 15"/>
                <a:gd name="T5" fmla="*/ 13 h 14"/>
                <a:gd name="T6" fmla="*/ 14 w 15"/>
                <a:gd name="T7" fmla="*/ 4 h 14"/>
                <a:gd name="T8" fmla="*/ 10 w 15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2"/>
                  </a:moveTo>
                  <a:cubicBezTo>
                    <a:pt x="9" y="6"/>
                    <a:pt x="5" y="8"/>
                    <a:pt x="2" y="10"/>
                  </a:cubicBezTo>
                  <a:cubicBezTo>
                    <a:pt x="0" y="11"/>
                    <a:pt x="2" y="14"/>
                    <a:pt x="4" y="13"/>
                  </a:cubicBezTo>
                  <a:cubicBezTo>
                    <a:pt x="8" y="10"/>
                    <a:pt x="12" y="8"/>
                    <a:pt x="14" y="4"/>
                  </a:cubicBezTo>
                  <a:cubicBezTo>
                    <a:pt x="15" y="2"/>
                    <a:pt x="12" y="0"/>
                    <a:pt x="10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9" name="Freeform 984">
              <a:extLst>
                <a:ext uri="{FF2B5EF4-FFF2-40B4-BE49-F238E27FC236}">
                  <a16:creationId xmlns:a16="http://schemas.microsoft.com/office/drawing/2014/main" id="{7C5850AF-790E-427F-8893-E0E0F56888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4" y="2866"/>
              <a:ext cx="21" cy="20"/>
            </a:xfrm>
            <a:custGeom>
              <a:avLst/>
              <a:gdLst>
                <a:gd name="T0" fmla="*/ 9 w 13"/>
                <a:gd name="T1" fmla="*/ 2 h 13"/>
                <a:gd name="T2" fmla="*/ 2 w 13"/>
                <a:gd name="T3" fmla="*/ 9 h 13"/>
                <a:gd name="T4" fmla="*/ 4 w 13"/>
                <a:gd name="T5" fmla="*/ 12 h 13"/>
                <a:gd name="T6" fmla="*/ 12 w 13"/>
                <a:gd name="T7" fmla="*/ 5 h 13"/>
                <a:gd name="T8" fmla="*/ 9 w 13"/>
                <a:gd name="T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9" y="2"/>
                  </a:moveTo>
                  <a:cubicBezTo>
                    <a:pt x="7" y="5"/>
                    <a:pt x="4" y="7"/>
                    <a:pt x="2" y="9"/>
                  </a:cubicBezTo>
                  <a:cubicBezTo>
                    <a:pt x="0" y="10"/>
                    <a:pt x="2" y="13"/>
                    <a:pt x="4" y="12"/>
                  </a:cubicBezTo>
                  <a:cubicBezTo>
                    <a:pt x="7" y="10"/>
                    <a:pt x="10" y="7"/>
                    <a:pt x="12" y="5"/>
                  </a:cubicBezTo>
                  <a:cubicBezTo>
                    <a:pt x="13" y="3"/>
                    <a:pt x="10" y="0"/>
                    <a:pt x="9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0" name="Freeform 985">
              <a:extLst>
                <a:ext uri="{FF2B5EF4-FFF2-40B4-BE49-F238E27FC236}">
                  <a16:creationId xmlns:a16="http://schemas.microsoft.com/office/drawing/2014/main" id="{5186E4D6-CC6C-450E-AB51-CD1579FA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4" y="2903"/>
              <a:ext cx="24" cy="19"/>
            </a:xfrm>
            <a:custGeom>
              <a:avLst/>
              <a:gdLst>
                <a:gd name="T0" fmla="*/ 11 w 15"/>
                <a:gd name="T1" fmla="*/ 1 h 12"/>
                <a:gd name="T2" fmla="*/ 2 w 15"/>
                <a:gd name="T3" fmla="*/ 8 h 12"/>
                <a:gd name="T4" fmla="*/ 4 w 15"/>
                <a:gd name="T5" fmla="*/ 11 h 12"/>
                <a:gd name="T6" fmla="*/ 13 w 15"/>
                <a:gd name="T7" fmla="*/ 4 h 12"/>
                <a:gd name="T8" fmla="*/ 11 w 15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11" y="1"/>
                  </a:moveTo>
                  <a:cubicBezTo>
                    <a:pt x="8" y="3"/>
                    <a:pt x="5" y="5"/>
                    <a:pt x="2" y="8"/>
                  </a:cubicBezTo>
                  <a:cubicBezTo>
                    <a:pt x="0" y="9"/>
                    <a:pt x="2" y="12"/>
                    <a:pt x="4" y="11"/>
                  </a:cubicBezTo>
                  <a:cubicBezTo>
                    <a:pt x="7" y="8"/>
                    <a:pt x="10" y="6"/>
                    <a:pt x="13" y="4"/>
                  </a:cubicBezTo>
                  <a:cubicBezTo>
                    <a:pt x="15" y="3"/>
                    <a:pt x="13" y="0"/>
                    <a:pt x="11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1" name="Freeform 986">
              <a:extLst>
                <a:ext uri="{FF2B5EF4-FFF2-40B4-BE49-F238E27FC236}">
                  <a16:creationId xmlns:a16="http://schemas.microsoft.com/office/drawing/2014/main" id="{AF9EC427-6C88-409F-9701-04CE8D9DC2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" y="2900"/>
              <a:ext cx="25" cy="19"/>
            </a:xfrm>
            <a:custGeom>
              <a:avLst/>
              <a:gdLst>
                <a:gd name="T0" fmla="*/ 11 w 16"/>
                <a:gd name="T1" fmla="*/ 2 h 12"/>
                <a:gd name="T2" fmla="*/ 2 w 16"/>
                <a:gd name="T3" fmla="*/ 8 h 12"/>
                <a:gd name="T4" fmla="*/ 4 w 16"/>
                <a:gd name="T5" fmla="*/ 11 h 12"/>
                <a:gd name="T6" fmla="*/ 14 w 16"/>
                <a:gd name="T7" fmla="*/ 4 h 12"/>
                <a:gd name="T8" fmla="*/ 11 w 16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11" y="2"/>
                  </a:moveTo>
                  <a:cubicBezTo>
                    <a:pt x="9" y="4"/>
                    <a:pt x="6" y="6"/>
                    <a:pt x="2" y="8"/>
                  </a:cubicBezTo>
                  <a:cubicBezTo>
                    <a:pt x="0" y="8"/>
                    <a:pt x="1" y="12"/>
                    <a:pt x="4" y="11"/>
                  </a:cubicBezTo>
                  <a:cubicBezTo>
                    <a:pt x="8" y="10"/>
                    <a:pt x="11" y="7"/>
                    <a:pt x="14" y="4"/>
                  </a:cubicBezTo>
                  <a:cubicBezTo>
                    <a:pt x="16" y="2"/>
                    <a:pt x="13" y="0"/>
                    <a:pt x="11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2" name="Freeform 987">
              <a:extLst>
                <a:ext uri="{FF2B5EF4-FFF2-40B4-BE49-F238E27FC236}">
                  <a16:creationId xmlns:a16="http://schemas.microsoft.com/office/drawing/2014/main" id="{BDEAA205-EF9A-4235-8C51-3E48F9222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1" y="2878"/>
              <a:ext cx="17" cy="19"/>
            </a:xfrm>
            <a:custGeom>
              <a:avLst/>
              <a:gdLst>
                <a:gd name="T0" fmla="*/ 6 w 11"/>
                <a:gd name="T1" fmla="*/ 2 h 12"/>
                <a:gd name="T2" fmla="*/ 2 w 11"/>
                <a:gd name="T3" fmla="*/ 7 h 12"/>
                <a:gd name="T4" fmla="*/ 4 w 11"/>
                <a:gd name="T5" fmla="*/ 10 h 12"/>
                <a:gd name="T6" fmla="*/ 10 w 11"/>
                <a:gd name="T7" fmla="*/ 4 h 12"/>
                <a:gd name="T8" fmla="*/ 6 w 11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6" y="2"/>
                  </a:moveTo>
                  <a:cubicBezTo>
                    <a:pt x="5" y="4"/>
                    <a:pt x="4" y="6"/>
                    <a:pt x="2" y="7"/>
                  </a:cubicBezTo>
                  <a:cubicBezTo>
                    <a:pt x="0" y="9"/>
                    <a:pt x="2" y="12"/>
                    <a:pt x="4" y="10"/>
                  </a:cubicBezTo>
                  <a:cubicBezTo>
                    <a:pt x="6" y="8"/>
                    <a:pt x="8" y="6"/>
                    <a:pt x="10" y="4"/>
                  </a:cubicBezTo>
                  <a:cubicBezTo>
                    <a:pt x="11" y="1"/>
                    <a:pt x="7" y="0"/>
                    <a:pt x="6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3" name="Freeform 988">
              <a:extLst>
                <a:ext uri="{FF2B5EF4-FFF2-40B4-BE49-F238E27FC236}">
                  <a16:creationId xmlns:a16="http://schemas.microsoft.com/office/drawing/2014/main" id="{11BF4132-A050-457F-9BF2-7C2623AED7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1" y="2884"/>
              <a:ext cx="22" cy="19"/>
            </a:xfrm>
            <a:custGeom>
              <a:avLst/>
              <a:gdLst>
                <a:gd name="T0" fmla="*/ 10 w 14"/>
                <a:gd name="T1" fmla="*/ 2 h 12"/>
                <a:gd name="T2" fmla="*/ 2 w 14"/>
                <a:gd name="T3" fmla="*/ 7 h 12"/>
                <a:gd name="T4" fmla="*/ 3 w 14"/>
                <a:gd name="T5" fmla="*/ 11 h 12"/>
                <a:gd name="T6" fmla="*/ 12 w 14"/>
                <a:gd name="T7" fmla="*/ 4 h 12"/>
                <a:gd name="T8" fmla="*/ 10 w 14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10" y="2"/>
                  </a:moveTo>
                  <a:cubicBezTo>
                    <a:pt x="7" y="4"/>
                    <a:pt x="5" y="6"/>
                    <a:pt x="2" y="7"/>
                  </a:cubicBezTo>
                  <a:cubicBezTo>
                    <a:pt x="0" y="8"/>
                    <a:pt x="1" y="12"/>
                    <a:pt x="3" y="11"/>
                  </a:cubicBezTo>
                  <a:cubicBezTo>
                    <a:pt x="7" y="9"/>
                    <a:pt x="10" y="7"/>
                    <a:pt x="12" y="4"/>
                  </a:cubicBezTo>
                  <a:cubicBezTo>
                    <a:pt x="14" y="2"/>
                    <a:pt x="11" y="0"/>
                    <a:pt x="10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4" name="Freeform 989">
              <a:extLst>
                <a:ext uri="{FF2B5EF4-FFF2-40B4-BE49-F238E27FC236}">
                  <a16:creationId xmlns:a16="http://schemas.microsoft.com/office/drawing/2014/main" id="{32ECDD06-659B-472A-9AE4-C853A12989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6" y="2916"/>
              <a:ext cx="19" cy="16"/>
            </a:xfrm>
            <a:custGeom>
              <a:avLst/>
              <a:gdLst>
                <a:gd name="T0" fmla="*/ 7 w 12"/>
                <a:gd name="T1" fmla="*/ 2 h 10"/>
                <a:gd name="T2" fmla="*/ 3 w 12"/>
                <a:gd name="T3" fmla="*/ 6 h 10"/>
                <a:gd name="T4" fmla="*/ 3 w 12"/>
                <a:gd name="T5" fmla="*/ 10 h 10"/>
                <a:gd name="T6" fmla="*/ 10 w 12"/>
                <a:gd name="T7" fmla="*/ 4 h 10"/>
                <a:gd name="T8" fmla="*/ 7 w 12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7" y="2"/>
                  </a:moveTo>
                  <a:cubicBezTo>
                    <a:pt x="6" y="4"/>
                    <a:pt x="5" y="6"/>
                    <a:pt x="3" y="6"/>
                  </a:cubicBezTo>
                  <a:cubicBezTo>
                    <a:pt x="0" y="6"/>
                    <a:pt x="1" y="10"/>
                    <a:pt x="3" y="10"/>
                  </a:cubicBezTo>
                  <a:cubicBezTo>
                    <a:pt x="6" y="10"/>
                    <a:pt x="9" y="6"/>
                    <a:pt x="10" y="4"/>
                  </a:cubicBezTo>
                  <a:cubicBezTo>
                    <a:pt x="12" y="1"/>
                    <a:pt x="8" y="0"/>
                    <a:pt x="7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5" name="Freeform 990">
              <a:extLst>
                <a:ext uri="{FF2B5EF4-FFF2-40B4-BE49-F238E27FC236}">
                  <a16:creationId xmlns:a16="http://schemas.microsoft.com/office/drawing/2014/main" id="{6B6EE69B-755F-4589-A39C-0BEF74D5D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89" y="2919"/>
              <a:ext cx="25" cy="19"/>
            </a:xfrm>
            <a:custGeom>
              <a:avLst/>
              <a:gdLst>
                <a:gd name="T0" fmla="*/ 11 w 16"/>
                <a:gd name="T1" fmla="*/ 2 h 12"/>
                <a:gd name="T2" fmla="*/ 2 w 16"/>
                <a:gd name="T3" fmla="*/ 8 h 12"/>
                <a:gd name="T4" fmla="*/ 4 w 16"/>
                <a:gd name="T5" fmla="*/ 12 h 12"/>
                <a:gd name="T6" fmla="*/ 14 w 16"/>
                <a:gd name="T7" fmla="*/ 5 h 12"/>
                <a:gd name="T8" fmla="*/ 11 w 16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11" y="2"/>
                  </a:moveTo>
                  <a:cubicBezTo>
                    <a:pt x="9" y="5"/>
                    <a:pt x="6" y="7"/>
                    <a:pt x="2" y="8"/>
                  </a:cubicBezTo>
                  <a:cubicBezTo>
                    <a:pt x="0" y="9"/>
                    <a:pt x="2" y="12"/>
                    <a:pt x="4" y="12"/>
                  </a:cubicBezTo>
                  <a:cubicBezTo>
                    <a:pt x="8" y="10"/>
                    <a:pt x="11" y="8"/>
                    <a:pt x="14" y="5"/>
                  </a:cubicBezTo>
                  <a:cubicBezTo>
                    <a:pt x="16" y="3"/>
                    <a:pt x="13" y="0"/>
                    <a:pt x="11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6" name="Freeform 991">
              <a:extLst>
                <a:ext uri="{FF2B5EF4-FFF2-40B4-BE49-F238E27FC236}">
                  <a16:creationId xmlns:a16="http://schemas.microsoft.com/office/drawing/2014/main" id="{96E8EC63-E4F7-49A1-B22E-89CDE662BE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2" y="2925"/>
              <a:ext cx="25" cy="21"/>
            </a:xfrm>
            <a:custGeom>
              <a:avLst/>
              <a:gdLst>
                <a:gd name="T0" fmla="*/ 11 w 16"/>
                <a:gd name="T1" fmla="*/ 2 h 13"/>
                <a:gd name="T2" fmla="*/ 2 w 16"/>
                <a:gd name="T3" fmla="*/ 8 h 13"/>
                <a:gd name="T4" fmla="*/ 3 w 16"/>
                <a:gd name="T5" fmla="*/ 12 h 13"/>
                <a:gd name="T6" fmla="*/ 14 w 16"/>
                <a:gd name="T7" fmla="*/ 4 h 13"/>
                <a:gd name="T8" fmla="*/ 11 w 16"/>
                <a:gd name="T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11" y="2"/>
                  </a:moveTo>
                  <a:cubicBezTo>
                    <a:pt x="9" y="5"/>
                    <a:pt x="5" y="7"/>
                    <a:pt x="2" y="8"/>
                  </a:cubicBezTo>
                  <a:cubicBezTo>
                    <a:pt x="0" y="9"/>
                    <a:pt x="1" y="13"/>
                    <a:pt x="3" y="12"/>
                  </a:cubicBezTo>
                  <a:cubicBezTo>
                    <a:pt x="7" y="10"/>
                    <a:pt x="11" y="8"/>
                    <a:pt x="14" y="4"/>
                  </a:cubicBezTo>
                  <a:cubicBezTo>
                    <a:pt x="16" y="3"/>
                    <a:pt x="13" y="0"/>
                    <a:pt x="11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7" name="Freeform 992">
              <a:extLst>
                <a:ext uri="{FF2B5EF4-FFF2-40B4-BE49-F238E27FC236}">
                  <a16:creationId xmlns:a16="http://schemas.microsoft.com/office/drawing/2014/main" id="{C02E91AF-ED61-4A65-9025-27144AF578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80" y="2949"/>
              <a:ext cx="25" cy="19"/>
            </a:xfrm>
            <a:custGeom>
              <a:avLst/>
              <a:gdLst>
                <a:gd name="T0" fmla="*/ 11 w 16"/>
                <a:gd name="T1" fmla="*/ 2 h 12"/>
                <a:gd name="T2" fmla="*/ 3 w 16"/>
                <a:gd name="T3" fmla="*/ 8 h 12"/>
                <a:gd name="T4" fmla="*/ 4 w 16"/>
                <a:gd name="T5" fmla="*/ 11 h 12"/>
                <a:gd name="T6" fmla="*/ 14 w 16"/>
                <a:gd name="T7" fmla="*/ 4 h 12"/>
                <a:gd name="T8" fmla="*/ 11 w 16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11" y="2"/>
                  </a:moveTo>
                  <a:cubicBezTo>
                    <a:pt x="9" y="5"/>
                    <a:pt x="6" y="7"/>
                    <a:pt x="3" y="8"/>
                  </a:cubicBezTo>
                  <a:cubicBezTo>
                    <a:pt x="0" y="9"/>
                    <a:pt x="2" y="12"/>
                    <a:pt x="4" y="11"/>
                  </a:cubicBezTo>
                  <a:cubicBezTo>
                    <a:pt x="8" y="10"/>
                    <a:pt x="11" y="7"/>
                    <a:pt x="14" y="4"/>
                  </a:cubicBezTo>
                  <a:cubicBezTo>
                    <a:pt x="16" y="3"/>
                    <a:pt x="13" y="0"/>
                    <a:pt x="11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8" name="Freeform 993">
              <a:extLst>
                <a:ext uri="{FF2B5EF4-FFF2-40B4-BE49-F238E27FC236}">
                  <a16:creationId xmlns:a16="http://schemas.microsoft.com/office/drawing/2014/main" id="{BCE403BE-36F5-4B6A-BB1E-DCC7470C7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3" y="2947"/>
              <a:ext cx="22" cy="21"/>
            </a:xfrm>
            <a:custGeom>
              <a:avLst/>
              <a:gdLst>
                <a:gd name="T0" fmla="*/ 9 w 14"/>
                <a:gd name="T1" fmla="*/ 2 h 13"/>
                <a:gd name="T2" fmla="*/ 3 w 14"/>
                <a:gd name="T3" fmla="*/ 8 h 13"/>
                <a:gd name="T4" fmla="*/ 4 w 14"/>
                <a:gd name="T5" fmla="*/ 12 h 13"/>
                <a:gd name="T6" fmla="*/ 12 w 14"/>
                <a:gd name="T7" fmla="*/ 5 h 13"/>
                <a:gd name="T8" fmla="*/ 9 w 14"/>
                <a:gd name="T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2"/>
                  </a:moveTo>
                  <a:cubicBezTo>
                    <a:pt x="8" y="5"/>
                    <a:pt x="5" y="7"/>
                    <a:pt x="3" y="8"/>
                  </a:cubicBezTo>
                  <a:cubicBezTo>
                    <a:pt x="0" y="9"/>
                    <a:pt x="2" y="13"/>
                    <a:pt x="4" y="12"/>
                  </a:cubicBezTo>
                  <a:cubicBezTo>
                    <a:pt x="7" y="10"/>
                    <a:pt x="10" y="7"/>
                    <a:pt x="12" y="5"/>
                  </a:cubicBezTo>
                  <a:cubicBezTo>
                    <a:pt x="14" y="3"/>
                    <a:pt x="11" y="0"/>
                    <a:pt x="9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9" name="Freeform 994">
              <a:extLst>
                <a:ext uri="{FF2B5EF4-FFF2-40B4-BE49-F238E27FC236}">
                  <a16:creationId xmlns:a16="http://schemas.microsoft.com/office/drawing/2014/main" id="{84BDE377-04D1-491E-8A4A-3050D7E77A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7" y="2935"/>
              <a:ext cx="29" cy="20"/>
            </a:xfrm>
            <a:custGeom>
              <a:avLst/>
              <a:gdLst>
                <a:gd name="T0" fmla="*/ 14 w 18"/>
                <a:gd name="T1" fmla="*/ 1 h 13"/>
                <a:gd name="T2" fmla="*/ 2 w 18"/>
                <a:gd name="T3" fmla="*/ 8 h 13"/>
                <a:gd name="T4" fmla="*/ 4 w 18"/>
                <a:gd name="T5" fmla="*/ 12 h 13"/>
                <a:gd name="T6" fmla="*/ 16 w 18"/>
                <a:gd name="T7" fmla="*/ 4 h 13"/>
                <a:gd name="T8" fmla="*/ 14 w 18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3">
                  <a:moveTo>
                    <a:pt x="14" y="1"/>
                  </a:moveTo>
                  <a:cubicBezTo>
                    <a:pt x="10" y="4"/>
                    <a:pt x="6" y="6"/>
                    <a:pt x="2" y="8"/>
                  </a:cubicBezTo>
                  <a:cubicBezTo>
                    <a:pt x="0" y="10"/>
                    <a:pt x="2" y="13"/>
                    <a:pt x="4" y="12"/>
                  </a:cubicBezTo>
                  <a:cubicBezTo>
                    <a:pt x="8" y="9"/>
                    <a:pt x="12" y="7"/>
                    <a:pt x="16" y="4"/>
                  </a:cubicBezTo>
                  <a:cubicBezTo>
                    <a:pt x="18" y="3"/>
                    <a:pt x="16" y="0"/>
                    <a:pt x="14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0" name="Freeform 995">
              <a:extLst>
                <a:ext uri="{FF2B5EF4-FFF2-40B4-BE49-F238E27FC236}">
                  <a16:creationId xmlns:a16="http://schemas.microsoft.com/office/drawing/2014/main" id="{197622A4-68E3-4778-9869-503DF81689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7" y="2974"/>
              <a:ext cx="26" cy="20"/>
            </a:xfrm>
            <a:custGeom>
              <a:avLst/>
              <a:gdLst>
                <a:gd name="T0" fmla="*/ 13 w 17"/>
                <a:gd name="T1" fmla="*/ 2 h 13"/>
                <a:gd name="T2" fmla="*/ 3 w 17"/>
                <a:gd name="T3" fmla="*/ 9 h 13"/>
                <a:gd name="T4" fmla="*/ 3 w 17"/>
                <a:gd name="T5" fmla="*/ 12 h 13"/>
                <a:gd name="T6" fmla="*/ 16 w 17"/>
                <a:gd name="T7" fmla="*/ 5 h 13"/>
                <a:gd name="T8" fmla="*/ 13 w 17"/>
                <a:gd name="T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13" y="2"/>
                  </a:moveTo>
                  <a:cubicBezTo>
                    <a:pt x="10" y="6"/>
                    <a:pt x="7" y="8"/>
                    <a:pt x="3" y="9"/>
                  </a:cubicBezTo>
                  <a:cubicBezTo>
                    <a:pt x="0" y="9"/>
                    <a:pt x="1" y="13"/>
                    <a:pt x="3" y="12"/>
                  </a:cubicBezTo>
                  <a:cubicBezTo>
                    <a:pt x="8" y="11"/>
                    <a:pt x="13" y="9"/>
                    <a:pt x="16" y="5"/>
                  </a:cubicBezTo>
                  <a:cubicBezTo>
                    <a:pt x="17" y="3"/>
                    <a:pt x="14" y="0"/>
                    <a:pt x="13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1" name="Freeform 996">
              <a:extLst>
                <a:ext uri="{FF2B5EF4-FFF2-40B4-BE49-F238E27FC236}">
                  <a16:creationId xmlns:a16="http://schemas.microsoft.com/office/drawing/2014/main" id="{F07B962C-8367-4BDD-8938-37C3F0C62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2" y="2965"/>
              <a:ext cx="27" cy="15"/>
            </a:xfrm>
            <a:custGeom>
              <a:avLst/>
              <a:gdLst>
                <a:gd name="T0" fmla="*/ 13 w 17"/>
                <a:gd name="T1" fmla="*/ 1 h 10"/>
                <a:gd name="T2" fmla="*/ 2 w 17"/>
                <a:gd name="T3" fmla="*/ 6 h 10"/>
                <a:gd name="T4" fmla="*/ 2 w 17"/>
                <a:gd name="T5" fmla="*/ 10 h 10"/>
                <a:gd name="T6" fmla="*/ 15 w 17"/>
                <a:gd name="T7" fmla="*/ 4 h 10"/>
                <a:gd name="T8" fmla="*/ 13 w 17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0">
                  <a:moveTo>
                    <a:pt x="13" y="1"/>
                  </a:moveTo>
                  <a:cubicBezTo>
                    <a:pt x="10" y="4"/>
                    <a:pt x="6" y="6"/>
                    <a:pt x="2" y="6"/>
                  </a:cubicBezTo>
                  <a:cubicBezTo>
                    <a:pt x="0" y="7"/>
                    <a:pt x="0" y="10"/>
                    <a:pt x="2" y="10"/>
                  </a:cubicBezTo>
                  <a:cubicBezTo>
                    <a:pt x="7" y="9"/>
                    <a:pt x="11" y="7"/>
                    <a:pt x="15" y="4"/>
                  </a:cubicBezTo>
                  <a:cubicBezTo>
                    <a:pt x="17" y="3"/>
                    <a:pt x="15" y="0"/>
                    <a:pt x="13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2" name="Freeform 997">
              <a:extLst>
                <a:ext uri="{FF2B5EF4-FFF2-40B4-BE49-F238E27FC236}">
                  <a16:creationId xmlns:a16="http://schemas.microsoft.com/office/drawing/2014/main" id="{0F1FF231-BA57-4029-B965-EC038D9564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5" y="2936"/>
              <a:ext cx="20" cy="19"/>
            </a:xfrm>
            <a:custGeom>
              <a:avLst/>
              <a:gdLst>
                <a:gd name="T0" fmla="*/ 9 w 13"/>
                <a:gd name="T1" fmla="*/ 2 h 12"/>
                <a:gd name="T2" fmla="*/ 2 w 13"/>
                <a:gd name="T3" fmla="*/ 8 h 12"/>
                <a:gd name="T4" fmla="*/ 3 w 13"/>
                <a:gd name="T5" fmla="*/ 11 h 12"/>
                <a:gd name="T6" fmla="*/ 12 w 13"/>
                <a:gd name="T7" fmla="*/ 5 h 12"/>
                <a:gd name="T8" fmla="*/ 9 w 13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9" y="2"/>
                  </a:moveTo>
                  <a:cubicBezTo>
                    <a:pt x="7" y="5"/>
                    <a:pt x="5" y="7"/>
                    <a:pt x="2" y="8"/>
                  </a:cubicBezTo>
                  <a:cubicBezTo>
                    <a:pt x="0" y="8"/>
                    <a:pt x="1" y="12"/>
                    <a:pt x="3" y="11"/>
                  </a:cubicBezTo>
                  <a:cubicBezTo>
                    <a:pt x="7" y="10"/>
                    <a:pt x="10" y="8"/>
                    <a:pt x="12" y="5"/>
                  </a:cubicBezTo>
                  <a:cubicBezTo>
                    <a:pt x="13" y="3"/>
                    <a:pt x="10" y="0"/>
                    <a:pt x="9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3" name="Freeform 998">
              <a:extLst>
                <a:ext uri="{FF2B5EF4-FFF2-40B4-BE49-F238E27FC236}">
                  <a16:creationId xmlns:a16="http://schemas.microsoft.com/office/drawing/2014/main" id="{700B634E-B607-4511-9778-0F5031BFF8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2" y="2990"/>
              <a:ext cx="26" cy="15"/>
            </a:xfrm>
            <a:custGeom>
              <a:avLst/>
              <a:gdLst>
                <a:gd name="T0" fmla="*/ 12 w 16"/>
                <a:gd name="T1" fmla="*/ 0 h 10"/>
                <a:gd name="T2" fmla="*/ 2 w 16"/>
                <a:gd name="T3" fmla="*/ 5 h 10"/>
                <a:gd name="T4" fmla="*/ 4 w 16"/>
                <a:gd name="T5" fmla="*/ 8 h 10"/>
                <a:gd name="T6" fmla="*/ 14 w 16"/>
                <a:gd name="T7" fmla="*/ 4 h 10"/>
                <a:gd name="T8" fmla="*/ 12 w 1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0">
                  <a:moveTo>
                    <a:pt x="12" y="0"/>
                  </a:moveTo>
                  <a:cubicBezTo>
                    <a:pt x="9" y="2"/>
                    <a:pt x="5" y="3"/>
                    <a:pt x="2" y="5"/>
                  </a:cubicBezTo>
                  <a:cubicBezTo>
                    <a:pt x="0" y="7"/>
                    <a:pt x="2" y="10"/>
                    <a:pt x="4" y="8"/>
                  </a:cubicBezTo>
                  <a:cubicBezTo>
                    <a:pt x="7" y="7"/>
                    <a:pt x="10" y="5"/>
                    <a:pt x="14" y="4"/>
                  </a:cubicBezTo>
                  <a:cubicBezTo>
                    <a:pt x="16" y="3"/>
                    <a:pt x="15" y="0"/>
                    <a:pt x="12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4" name="Freeform 999">
              <a:extLst>
                <a:ext uri="{FF2B5EF4-FFF2-40B4-BE49-F238E27FC236}">
                  <a16:creationId xmlns:a16="http://schemas.microsoft.com/office/drawing/2014/main" id="{3D57D37D-F57A-4DDE-990C-42F46E92A7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65" y="2983"/>
              <a:ext cx="25" cy="13"/>
            </a:xfrm>
            <a:custGeom>
              <a:avLst/>
              <a:gdLst>
                <a:gd name="T0" fmla="*/ 12 w 16"/>
                <a:gd name="T1" fmla="*/ 1 h 8"/>
                <a:gd name="T2" fmla="*/ 3 w 16"/>
                <a:gd name="T3" fmla="*/ 4 h 8"/>
                <a:gd name="T4" fmla="*/ 4 w 16"/>
                <a:gd name="T5" fmla="*/ 8 h 8"/>
                <a:gd name="T6" fmla="*/ 13 w 16"/>
                <a:gd name="T7" fmla="*/ 4 h 8"/>
                <a:gd name="T8" fmla="*/ 12 w 1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12" y="1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0" y="5"/>
                    <a:pt x="2" y="8"/>
                    <a:pt x="4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6" y="3"/>
                    <a:pt x="14" y="0"/>
                    <a:pt x="12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5" name="Freeform 1000">
              <a:extLst>
                <a:ext uri="{FF2B5EF4-FFF2-40B4-BE49-F238E27FC236}">
                  <a16:creationId xmlns:a16="http://schemas.microsoft.com/office/drawing/2014/main" id="{88891448-61B9-4179-872C-C5C3602A84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60" y="2999"/>
              <a:ext cx="25" cy="13"/>
            </a:xfrm>
            <a:custGeom>
              <a:avLst/>
              <a:gdLst>
                <a:gd name="T0" fmla="*/ 12 w 16"/>
                <a:gd name="T1" fmla="*/ 1 h 8"/>
                <a:gd name="T2" fmla="*/ 2 w 16"/>
                <a:gd name="T3" fmla="*/ 4 h 8"/>
                <a:gd name="T4" fmla="*/ 2 w 16"/>
                <a:gd name="T5" fmla="*/ 8 h 8"/>
                <a:gd name="T6" fmla="*/ 14 w 16"/>
                <a:gd name="T7" fmla="*/ 4 h 8"/>
                <a:gd name="T8" fmla="*/ 12 w 1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12" y="1"/>
                  </a:moveTo>
                  <a:cubicBezTo>
                    <a:pt x="9" y="3"/>
                    <a:pt x="5" y="4"/>
                    <a:pt x="2" y="4"/>
                  </a:cubicBezTo>
                  <a:cubicBezTo>
                    <a:pt x="0" y="5"/>
                    <a:pt x="0" y="8"/>
                    <a:pt x="2" y="8"/>
                  </a:cubicBezTo>
                  <a:cubicBezTo>
                    <a:pt x="6" y="8"/>
                    <a:pt x="10" y="6"/>
                    <a:pt x="14" y="4"/>
                  </a:cubicBezTo>
                  <a:cubicBezTo>
                    <a:pt x="16" y="3"/>
                    <a:pt x="14" y="0"/>
                    <a:pt x="12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6" name="Freeform 1001">
              <a:extLst>
                <a:ext uri="{FF2B5EF4-FFF2-40B4-BE49-F238E27FC236}">
                  <a16:creationId xmlns:a16="http://schemas.microsoft.com/office/drawing/2014/main" id="{F19B09E9-238F-4116-A3EE-D541571750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73" y="3018"/>
              <a:ext cx="23" cy="14"/>
            </a:xfrm>
            <a:custGeom>
              <a:avLst/>
              <a:gdLst>
                <a:gd name="T0" fmla="*/ 11 w 15"/>
                <a:gd name="T1" fmla="*/ 1 h 9"/>
                <a:gd name="T2" fmla="*/ 2 w 15"/>
                <a:gd name="T3" fmla="*/ 5 h 9"/>
                <a:gd name="T4" fmla="*/ 3 w 15"/>
                <a:gd name="T5" fmla="*/ 9 h 9"/>
                <a:gd name="T6" fmla="*/ 13 w 15"/>
                <a:gd name="T7" fmla="*/ 4 h 9"/>
                <a:gd name="T8" fmla="*/ 11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11" y="1"/>
                  </a:moveTo>
                  <a:cubicBezTo>
                    <a:pt x="8" y="3"/>
                    <a:pt x="5" y="4"/>
                    <a:pt x="2" y="5"/>
                  </a:cubicBezTo>
                  <a:cubicBezTo>
                    <a:pt x="0" y="6"/>
                    <a:pt x="1" y="9"/>
                    <a:pt x="3" y="9"/>
                  </a:cubicBezTo>
                  <a:cubicBezTo>
                    <a:pt x="7" y="7"/>
                    <a:pt x="10" y="6"/>
                    <a:pt x="13" y="4"/>
                  </a:cubicBezTo>
                  <a:cubicBezTo>
                    <a:pt x="15" y="3"/>
                    <a:pt x="13" y="0"/>
                    <a:pt x="11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7" name="Freeform 1002">
              <a:extLst>
                <a:ext uri="{FF2B5EF4-FFF2-40B4-BE49-F238E27FC236}">
                  <a16:creationId xmlns:a16="http://schemas.microsoft.com/office/drawing/2014/main" id="{915F8E0C-0D94-4C0F-B58A-EC422D8BF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6" y="3005"/>
              <a:ext cx="30" cy="19"/>
            </a:xfrm>
            <a:custGeom>
              <a:avLst/>
              <a:gdLst>
                <a:gd name="T0" fmla="*/ 15 w 19"/>
                <a:gd name="T1" fmla="*/ 1 h 12"/>
                <a:gd name="T2" fmla="*/ 3 w 19"/>
                <a:gd name="T3" fmla="*/ 7 h 12"/>
                <a:gd name="T4" fmla="*/ 4 w 19"/>
                <a:gd name="T5" fmla="*/ 11 h 12"/>
                <a:gd name="T6" fmla="*/ 17 w 19"/>
                <a:gd name="T7" fmla="*/ 4 h 12"/>
                <a:gd name="T8" fmla="*/ 15 w 19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2">
                  <a:moveTo>
                    <a:pt x="15" y="1"/>
                  </a:moveTo>
                  <a:cubicBezTo>
                    <a:pt x="11" y="3"/>
                    <a:pt x="7" y="5"/>
                    <a:pt x="3" y="7"/>
                  </a:cubicBezTo>
                  <a:cubicBezTo>
                    <a:pt x="0" y="8"/>
                    <a:pt x="2" y="12"/>
                    <a:pt x="4" y="11"/>
                  </a:cubicBezTo>
                  <a:cubicBezTo>
                    <a:pt x="8" y="9"/>
                    <a:pt x="13" y="6"/>
                    <a:pt x="17" y="4"/>
                  </a:cubicBezTo>
                  <a:cubicBezTo>
                    <a:pt x="19" y="3"/>
                    <a:pt x="17" y="0"/>
                    <a:pt x="15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8" name="Freeform 1003">
              <a:extLst>
                <a:ext uri="{FF2B5EF4-FFF2-40B4-BE49-F238E27FC236}">
                  <a16:creationId xmlns:a16="http://schemas.microsoft.com/office/drawing/2014/main" id="{7B674CE7-1585-4E65-B5EA-F68790C51C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41" y="3042"/>
              <a:ext cx="25" cy="12"/>
            </a:xfrm>
            <a:custGeom>
              <a:avLst/>
              <a:gdLst>
                <a:gd name="T0" fmla="*/ 12 w 16"/>
                <a:gd name="T1" fmla="*/ 1 h 8"/>
                <a:gd name="T2" fmla="*/ 2 w 16"/>
                <a:gd name="T3" fmla="*/ 4 h 8"/>
                <a:gd name="T4" fmla="*/ 3 w 16"/>
                <a:gd name="T5" fmla="*/ 8 h 8"/>
                <a:gd name="T6" fmla="*/ 14 w 16"/>
                <a:gd name="T7" fmla="*/ 4 h 8"/>
                <a:gd name="T8" fmla="*/ 12 w 1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12" y="1"/>
                  </a:moveTo>
                  <a:cubicBezTo>
                    <a:pt x="9" y="3"/>
                    <a:pt x="6" y="4"/>
                    <a:pt x="2" y="4"/>
                  </a:cubicBezTo>
                  <a:cubicBezTo>
                    <a:pt x="0" y="5"/>
                    <a:pt x="0" y="8"/>
                    <a:pt x="3" y="8"/>
                  </a:cubicBezTo>
                  <a:cubicBezTo>
                    <a:pt x="7" y="8"/>
                    <a:pt x="11" y="6"/>
                    <a:pt x="14" y="4"/>
                  </a:cubicBezTo>
                  <a:cubicBezTo>
                    <a:pt x="16" y="3"/>
                    <a:pt x="14" y="0"/>
                    <a:pt x="12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9" name="Freeform 1004">
              <a:extLst>
                <a:ext uri="{FF2B5EF4-FFF2-40B4-BE49-F238E27FC236}">
                  <a16:creationId xmlns:a16="http://schemas.microsoft.com/office/drawing/2014/main" id="{8026B934-6D86-46C7-801F-FB52E87FA7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7" y="3029"/>
              <a:ext cx="23" cy="11"/>
            </a:xfrm>
            <a:custGeom>
              <a:avLst/>
              <a:gdLst>
                <a:gd name="T0" fmla="*/ 11 w 15"/>
                <a:gd name="T1" fmla="*/ 0 h 7"/>
                <a:gd name="T2" fmla="*/ 2 w 15"/>
                <a:gd name="T3" fmla="*/ 3 h 7"/>
                <a:gd name="T4" fmla="*/ 2 w 15"/>
                <a:gd name="T5" fmla="*/ 7 h 7"/>
                <a:gd name="T6" fmla="*/ 13 w 15"/>
                <a:gd name="T7" fmla="*/ 4 h 7"/>
                <a:gd name="T8" fmla="*/ 11 w 1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11" y="0"/>
                  </a:moveTo>
                  <a:cubicBezTo>
                    <a:pt x="8" y="2"/>
                    <a:pt x="5" y="3"/>
                    <a:pt x="2" y="3"/>
                  </a:cubicBezTo>
                  <a:cubicBezTo>
                    <a:pt x="0" y="3"/>
                    <a:pt x="0" y="7"/>
                    <a:pt x="2" y="7"/>
                  </a:cubicBezTo>
                  <a:cubicBezTo>
                    <a:pt x="6" y="7"/>
                    <a:pt x="9" y="5"/>
                    <a:pt x="13" y="4"/>
                  </a:cubicBezTo>
                  <a:cubicBezTo>
                    <a:pt x="15" y="3"/>
                    <a:pt x="14" y="0"/>
                    <a:pt x="11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0" name="Freeform 1005">
              <a:extLst>
                <a:ext uri="{FF2B5EF4-FFF2-40B4-BE49-F238E27FC236}">
                  <a16:creationId xmlns:a16="http://schemas.microsoft.com/office/drawing/2014/main" id="{B882DB96-738F-4A95-AFCD-8EFDFD2B22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" y="3015"/>
              <a:ext cx="32" cy="17"/>
            </a:xfrm>
            <a:custGeom>
              <a:avLst/>
              <a:gdLst>
                <a:gd name="T0" fmla="*/ 16 w 20"/>
                <a:gd name="T1" fmla="*/ 1 h 11"/>
                <a:gd name="T2" fmla="*/ 3 w 20"/>
                <a:gd name="T3" fmla="*/ 7 h 11"/>
                <a:gd name="T4" fmla="*/ 4 w 20"/>
                <a:gd name="T5" fmla="*/ 10 h 11"/>
                <a:gd name="T6" fmla="*/ 18 w 20"/>
                <a:gd name="T7" fmla="*/ 4 h 11"/>
                <a:gd name="T8" fmla="*/ 16 w 20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1">
                  <a:moveTo>
                    <a:pt x="16" y="1"/>
                  </a:moveTo>
                  <a:cubicBezTo>
                    <a:pt x="12" y="3"/>
                    <a:pt x="7" y="5"/>
                    <a:pt x="3" y="7"/>
                  </a:cubicBezTo>
                  <a:cubicBezTo>
                    <a:pt x="0" y="7"/>
                    <a:pt x="2" y="11"/>
                    <a:pt x="4" y="10"/>
                  </a:cubicBezTo>
                  <a:cubicBezTo>
                    <a:pt x="9" y="8"/>
                    <a:pt x="14" y="6"/>
                    <a:pt x="18" y="4"/>
                  </a:cubicBezTo>
                  <a:cubicBezTo>
                    <a:pt x="20" y="3"/>
                    <a:pt x="18" y="0"/>
                    <a:pt x="16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1" name="Freeform 1006">
              <a:extLst>
                <a:ext uri="{FF2B5EF4-FFF2-40B4-BE49-F238E27FC236}">
                  <a16:creationId xmlns:a16="http://schemas.microsoft.com/office/drawing/2014/main" id="{50A3FDCA-93F3-4E84-AAEA-538AF46745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33" y="2994"/>
              <a:ext cx="19" cy="15"/>
            </a:xfrm>
            <a:custGeom>
              <a:avLst/>
              <a:gdLst>
                <a:gd name="T0" fmla="*/ 8 w 12"/>
                <a:gd name="T1" fmla="*/ 2 h 9"/>
                <a:gd name="T2" fmla="*/ 3 w 12"/>
                <a:gd name="T3" fmla="*/ 5 h 9"/>
                <a:gd name="T4" fmla="*/ 4 w 12"/>
                <a:gd name="T5" fmla="*/ 8 h 9"/>
                <a:gd name="T6" fmla="*/ 11 w 12"/>
                <a:gd name="T7" fmla="*/ 4 h 9"/>
                <a:gd name="T8" fmla="*/ 8 w 12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8" y="2"/>
                  </a:moveTo>
                  <a:cubicBezTo>
                    <a:pt x="6" y="3"/>
                    <a:pt x="4" y="4"/>
                    <a:pt x="3" y="5"/>
                  </a:cubicBezTo>
                  <a:cubicBezTo>
                    <a:pt x="0" y="5"/>
                    <a:pt x="2" y="9"/>
                    <a:pt x="4" y="8"/>
                  </a:cubicBezTo>
                  <a:cubicBezTo>
                    <a:pt x="6" y="7"/>
                    <a:pt x="9" y="6"/>
                    <a:pt x="11" y="4"/>
                  </a:cubicBezTo>
                  <a:cubicBezTo>
                    <a:pt x="12" y="3"/>
                    <a:pt x="9" y="0"/>
                    <a:pt x="8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2" name="Freeform 1007">
              <a:extLst>
                <a:ext uri="{FF2B5EF4-FFF2-40B4-BE49-F238E27FC236}">
                  <a16:creationId xmlns:a16="http://schemas.microsoft.com/office/drawing/2014/main" id="{CFFD4464-80FA-4858-8F00-A29D89676F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64" y="3018"/>
              <a:ext cx="19" cy="14"/>
            </a:xfrm>
            <a:custGeom>
              <a:avLst/>
              <a:gdLst>
                <a:gd name="T0" fmla="*/ 8 w 12"/>
                <a:gd name="T1" fmla="*/ 2 h 9"/>
                <a:gd name="T2" fmla="*/ 2 w 12"/>
                <a:gd name="T3" fmla="*/ 5 h 9"/>
                <a:gd name="T4" fmla="*/ 3 w 12"/>
                <a:gd name="T5" fmla="*/ 9 h 9"/>
                <a:gd name="T6" fmla="*/ 11 w 12"/>
                <a:gd name="T7" fmla="*/ 5 h 9"/>
                <a:gd name="T8" fmla="*/ 8 w 12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8" y="2"/>
                  </a:moveTo>
                  <a:cubicBezTo>
                    <a:pt x="6" y="3"/>
                    <a:pt x="4" y="4"/>
                    <a:pt x="2" y="5"/>
                  </a:cubicBezTo>
                  <a:cubicBezTo>
                    <a:pt x="0" y="6"/>
                    <a:pt x="1" y="9"/>
                    <a:pt x="3" y="9"/>
                  </a:cubicBezTo>
                  <a:cubicBezTo>
                    <a:pt x="6" y="8"/>
                    <a:pt x="8" y="7"/>
                    <a:pt x="11" y="5"/>
                  </a:cubicBezTo>
                  <a:cubicBezTo>
                    <a:pt x="12" y="3"/>
                    <a:pt x="10" y="0"/>
                    <a:pt x="8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3" name="Freeform 1008">
              <a:extLst>
                <a:ext uri="{FF2B5EF4-FFF2-40B4-BE49-F238E27FC236}">
                  <a16:creationId xmlns:a16="http://schemas.microsoft.com/office/drawing/2014/main" id="{B38B984E-F070-4632-A74E-BFA97AA324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62" y="3038"/>
              <a:ext cx="25" cy="13"/>
            </a:xfrm>
            <a:custGeom>
              <a:avLst/>
              <a:gdLst>
                <a:gd name="T0" fmla="*/ 12 w 16"/>
                <a:gd name="T1" fmla="*/ 2 h 8"/>
                <a:gd name="T2" fmla="*/ 3 w 16"/>
                <a:gd name="T3" fmla="*/ 4 h 8"/>
                <a:gd name="T4" fmla="*/ 2 w 16"/>
                <a:gd name="T5" fmla="*/ 8 h 8"/>
                <a:gd name="T6" fmla="*/ 14 w 16"/>
                <a:gd name="T7" fmla="*/ 5 h 8"/>
                <a:gd name="T8" fmla="*/ 12 w 16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12" y="2"/>
                  </a:moveTo>
                  <a:cubicBezTo>
                    <a:pt x="9" y="3"/>
                    <a:pt x="6" y="5"/>
                    <a:pt x="3" y="4"/>
                  </a:cubicBezTo>
                  <a:cubicBezTo>
                    <a:pt x="0" y="4"/>
                    <a:pt x="0" y="8"/>
                    <a:pt x="2" y="8"/>
                  </a:cubicBezTo>
                  <a:cubicBezTo>
                    <a:pt x="7" y="8"/>
                    <a:pt x="11" y="7"/>
                    <a:pt x="14" y="5"/>
                  </a:cubicBezTo>
                  <a:cubicBezTo>
                    <a:pt x="16" y="3"/>
                    <a:pt x="14" y="0"/>
                    <a:pt x="12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4" name="Freeform 1009">
              <a:extLst>
                <a:ext uri="{FF2B5EF4-FFF2-40B4-BE49-F238E27FC236}">
                  <a16:creationId xmlns:a16="http://schemas.microsoft.com/office/drawing/2014/main" id="{4B9B2384-F5BA-4CEF-9E85-4E576E64D2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86" y="3045"/>
              <a:ext cx="27" cy="15"/>
            </a:xfrm>
            <a:custGeom>
              <a:avLst/>
              <a:gdLst>
                <a:gd name="T0" fmla="*/ 13 w 17"/>
                <a:gd name="T1" fmla="*/ 1 h 10"/>
                <a:gd name="T2" fmla="*/ 2 w 17"/>
                <a:gd name="T3" fmla="*/ 6 h 10"/>
                <a:gd name="T4" fmla="*/ 2 w 17"/>
                <a:gd name="T5" fmla="*/ 9 h 10"/>
                <a:gd name="T6" fmla="*/ 15 w 17"/>
                <a:gd name="T7" fmla="*/ 4 h 10"/>
                <a:gd name="T8" fmla="*/ 13 w 17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0">
                  <a:moveTo>
                    <a:pt x="13" y="1"/>
                  </a:moveTo>
                  <a:cubicBezTo>
                    <a:pt x="10" y="4"/>
                    <a:pt x="6" y="5"/>
                    <a:pt x="2" y="6"/>
                  </a:cubicBezTo>
                  <a:cubicBezTo>
                    <a:pt x="0" y="6"/>
                    <a:pt x="0" y="10"/>
                    <a:pt x="2" y="9"/>
                  </a:cubicBezTo>
                  <a:cubicBezTo>
                    <a:pt x="7" y="9"/>
                    <a:pt x="12" y="7"/>
                    <a:pt x="15" y="4"/>
                  </a:cubicBezTo>
                  <a:cubicBezTo>
                    <a:pt x="17" y="3"/>
                    <a:pt x="15" y="0"/>
                    <a:pt x="13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5" name="Freeform 1010">
              <a:extLst>
                <a:ext uri="{FF2B5EF4-FFF2-40B4-BE49-F238E27FC236}">
                  <a16:creationId xmlns:a16="http://schemas.microsoft.com/office/drawing/2014/main" id="{AE962FC2-0D87-486A-AE54-58A4A8CAFF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" y="3067"/>
              <a:ext cx="27" cy="9"/>
            </a:xfrm>
            <a:custGeom>
              <a:avLst/>
              <a:gdLst>
                <a:gd name="T0" fmla="*/ 14 w 17"/>
                <a:gd name="T1" fmla="*/ 1 h 6"/>
                <a:gd name="T2" fmla="*/ 3 w 17"/>
                <a:gd name="T3" fmla="*/ 2 h 6"/>
                <a:gd name="T4" fmla="*/ 3 w 17"/>
                <a:gd name="T5" fmla="*/ 6 h 6"/>
                <a:gd name="T6" fmla="*/ 15 w 17"/>
                <a:gd name="T7" fmla="*/ 5 h 6"/>
                <a:gd name="T8" fmla="*/ 14 w 17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14" y="1"/>
                  </a:moveTo>
                  <a:cubicBezTo>
                    <a:pt x="10" y="2"/>
                    <a:pt x="7" y="3"/>
                    <a:pt x="3" y="2"/>
                  </a:cubicBezTo>
                  <a:cubicBezTo>
                    <a:pt x="1" y="2"/>
                    <a:pt x="0" y="6"/>
                    <a:pt x="3" y="6"/>
                  </a:cubicBezTo>
                  <a:cubicBezTo>
                    <a:pt x="7" y="6"/>
                    <a:pt x="11" y="6"/>
                    <a:pt x="15" y="5"/>
                  </a:cubicBezTo>
                  <a:cubicBezTo>
                    <a:pt x="17" y="4"/>
                    <a:pt x="16" y="0"/>
                    <a:pt x="14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6" name="Freeform 1011">
              <a:extLst>
                <a:ext uri="{FF2B5EF4-FFF2-40B4-BE49-F238E27FC236}">
                  <a16:creationId xmlns:a16="http://schemas.microsoft.com/office/drawing/2014/main" id="{7226262C-0743-435C-B821-ADF554C6B2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9" y="3137"/>
              <a:ext cx="25" cy="10"/>
            </a:xfrm>
            <a:custGeom>
              <a:avLst/>
              <a:gdLst>
                <a:gd name="T0" fmla="*/ 13 w 16"/>
                <a:gd name="T1" fmla="*/ 2 h 6"/>
                <a:gd name="T2" fmla="*/ 3 w 16"/>
                <a:gd name="T3" fmla="*/ 0 h 6"/>
                <a:gd name="T4" fmla="*/ 2 w 16"/>
                <a:gd name="T5" fmla="*/ 4 h 6"/>
                <a:gd name="T6" fmla="*/ 12 w 16"/>
                <a:gd name="T7" fmla="*/ 5 h 6"/>
                <a:gd name="T8" fmla="*/ 13 w 16"/>
                <a:gd name="T9" fmla="*/ 5 h 6"/>
                <a:gd name="T10" fmla="*/ 13 w 16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6">
                  <a:moveTo>
                    <a:pt x="13" y="2"/>
                  </a:moveTo>
                  <a:cubicBezTo>
                    <a:pt x="10" y="1"/>
                    <a:pt x="6" y="1"/>
                    <a:pt x="3" y="0"/>
                  </a:cubicBezTo>
                  <a:cubicBezTo>
                    <a:pt x="0" y="0"/>
                    <a:pt x="0" y="4"/>
                    <a:pt x="2" y="4"/>
                  </a:cubicBezTo>
                  <a:cubicBezTo>
                    <a:pt x="5" y="4"/>
                    <a:pt x="9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5" y="6"/>
                    <a:pt x="16" y="2"/>
                    <a:pt x="13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7" name="Freeform 1012">
              <a:extLst>
                <a:ext uri="{FF2B5EF4-FFF2-40B4-BE49-F238E27FC236}">
                  <a16:creationId xmlns:a16="http://schemas.microsoft.com/office/drawing/2014/main" id="{4CCD7B26-DEDF-46FB-A9A2-4047B467F8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9" y="3156"/>
              <a:ext cx="23" cy="7"/>
            </a:xfrm>
            <a:custGeom>
              <a:avLst/>
              <a:gdLst>
                <a:gd name="T0" fmla="*/ 14 w 15"/>
                <a:gd name="T1" fmla="*/ 0 h 4"/>
                <a:gd name="T2" fmla="*/ 9 w 15"/>
                <a:gd name="T3" fmla="*/ 0 h 4"/>
                <a:gd name="T4" fmla="*/ 3 w 15"/>
                <a:gd name="T5" fmla="*/ 0 h 4"/>
                <a:gd name="T6" fmla="*/ 2 w 15"/>
                <a:gd name="T7" fmla="*/ 4 h 4"/>
                <a:gd name="T8" fmla="*/ 8 w 15"/>
                <a:gd name="T9" fmla="*/ 4 h 4"/>
                <a:gd name="T10" fmla="*/ 11 w 15"/>
                <a:gd name="T11" fmla="*/ 4 h 4"/>
                <a:gd name="T12" fmla="*/ 12 w 15"/>
                <a:gd name="T13" fmla="*/ 4 h 4"/>
                <a:gd name="T14" fmla="*/ 13 w 15"/>
                <a:gd name="T15" fmla="*/ 4 h 4"/>
                <a:gd name="T16" fmla="*/ 14 w 15"/>
                <a:gd name="T17" fmla="*/ 3 h 4"/>
                <a:gd name="T18" fmla="*/ 14 w 15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4">
                  <a:moveTo>
                    <a:pt x="14" y="0"/>
                  </a:moveTo>
                  <a:cubicBezTo>
                    <a:pt x="12" y="0"/>
                    <a:pt x="10" y="0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6" y="4"/>
                    <a:pt x="8" y="4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1" y="4"/>
                    <a:pt x="11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5" y="2"/>
                    <a:pt x="14" y="1"/>
                    <a:pt x="14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8" name="Freeform 1013">
              <a:extLst>
                <a:ext uri="{FF2B5EF4-FFF2-40B4-BE49-F238E27FC236}">
                  <a16:creationId xmlns:a16="http://schemas.microsoft.com/office/drawing/2014/main" id="{355107EE-04A5-47EB-9E62-3091102379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6" y="3175"/>
              <a:ext cx="26" cy="8"/>
            </a:xfrm>
            <a:custGeom>
              <a:avLst/>
              <a:gdLst>
                <a:gd name="T0" fmla="*/ 15 w 16"/>
                <a:gd name="T1" fmla="*/ 1 h 5"/>
                <a:gd name="T2" fmla="*/ 11 w 16"/>
                <a:gd name="T3" fmla="*/ 0 h 5"/>
                <a:gd name="T4" fmla="*/ 2 w 16"/>
                <a:gd name="T5" fmla="*/ 1 h 5"/>
                <a:gd name="T6" fmla="*/ 3 w 16"/>
                <a:gd name="T7" fmla="*/ 5 h 5"/>
                <a:gd name="T8" fmla="*/ 8 w 16"/>
                <a:gd name="T9" fmla="*/ 4 h 5"/>
                <a:gd name="T10" fmla="*/ 11 w 16"/>
                <a:gd name="T11" fmla="*/ 4 h 5"/>
                <a:gd name="T12" fmla="*/ 12 w 16"/>
                <a:gd name="T13" fmla="*/ 3 h 5"/>
                <a:gd name="T14" fmla="*/ 12 w 16"/>
                <a:gd name="T15" fmla="*/ 4 h 5"/>
                <a:gd name="T16" fmla="*/ 15 w 16"/>
                <a:gd name="T1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5">
                  <a:moveTo>
                    <a:pt x="15" y="1"/>
                  </a:moveTo>
                  <a:cubicBezTo>
                    <a:pt x="14" y="0"/>
                    <a:pt x="12" y="0"/>
                    <a:pt x="11" y="0"/>
                  </a:cubicBezTo>
                  <a:cubicBezTo>
                    <a:pt x="8" y="0"/>
                    <a:pt x="5" y="1"/>
                    <a:pt x="2" y="1"/>
                  </a:cubicBezTo>
                  <a:cubicBezTo>
                    <a:pt x="0" y="2"/>
                    <a:pt x="0" y="5"/>
                    <a:pt x="3" y="5"/>
                  </a:cubicBezTo>
                  <a:cubicBezTo>
                    <a:pt x="5" y="4"/>
                    <a:pt x="7" y="4"/>
                    <a:pt x="8" y="4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1" y="4"/>
                    <a:pt x="11" y="4"/>
                    <a:pt x="12" y="3"/>
                  </a:cubicBezTo>
                  <a:cubicBezTo>
                    <a:pt x="12" y="3"/>
                    <a:pt x="12" y="4"/>
                    <a:pt x="12" y="4"/>
                  </a:cubicBezTo>
                  <a:cubicBezTo>
                    <a:pt x="13" y="5"/>
                    <a:pt x="16" y="3"/>
                    <a:pt x="15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9" name="Freeform 1014">
              <a:extLst>
                <a:ext uri="{FF2B5EF4-FFF2-40B4-BE49-F238E27FC236}">
                  <a16:creationId xmlns:a16="http://schemas.microsoft.com/office/drawing/2014/main" id="{8605E643-26A5-461B-9D40-4493E240E3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6" y="3191"/>
              <a:ext cx="25" cy="11"/>
            </a:xfrm>
            <a:custGeom>
              <a:avLst/>
              <a:gdLst>
                <a:gd name="T0" fmla="*/ 14 w 16"/>
                <a:gd name="T1" fmla="*/ 0 h 7"/>
                <a:gd name="T2" fmla="*/ 2 w 16"/>
                <a:gd name="T3" fmla="*/ 3 h 7"/>
                <a:gd name="T4" fmla="*/ 3 w 16"/>
                <a:gd name="T5" fmla="*/ 6 h 7"/>
                <a:gd name="T6" fmla="*/ 14 w 16"/>
                <a:gd name="T7" fmla="*/ 4 h 7"/>
                <a:gd name="T8" fmla="*/ 14 w 1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7">
                  <a:moveTo>
                    <a:pt x="14" y="0"/>
                  </a:moveTo>
                  <a:cubicBezTo>
                    <a:pt x="10" y="1"/>
                    <a:pt x="6" y="1"/>
                    <a:pt x="2" y="3"/>
                  </a:cubicBezTo>
                  <a:cubicBezTo>
                    <a:pt x="0" y="3"/>
                    <a:pt x="1" y="7"/>
                    <a:pt x="3" y="6"/>
                  </a:cubicBezTo>
                  <a:cubicBezTo>
                    <a:pt x="7" y="5"/>
                    <a:pt x="10" y="5"/>
                    <a:pt x="14" y="4"/>
                  </a:cubicBezTo>
                  <a:cubicBezTo>
                    <a:pt x="16" y="4"/>
                    <a:pt x="16" y="0"/>
                    <a:pt x="14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0" name="Freeform 1015">
              <a:extLst>
                <a:ext uri="{FF2B5EF4-FFF2-40B4-BE49-F238E27FC236}">
                  <a16:creationId xmlns:a16="http://schemas.microsoft.com/office/drawing/2014/main" id="{D96ABBAA-8F88-41C5-B269-F0131EE56A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11" y="3172"/>
              <a:ext cx="22" cy="9"/>
            </a:xfrm>
            <a:custGeom>
              <a:avLst/>
              <a:gdLst>
                <a:gd name="T0" fmla="*/ 12 w 14"/>
                <a:gd name="T1" fmla="*/ 1 h 6"/>
                <a:gd name="T2" fmla="*/ 11 w 14"/>
                <a:gd name="T3" fmla="*/ 1 h 6"/>
                <a:gd name="T4" fmla="*/ 10 w 14"/>
                <a:gd name="T5" fmla="*/ 1 h 6"/>
                <a:gd name="T6" fmla="*/ 7 w 14"/>
                <a:gd name="T7" fmla="*/ 1 h 6"/>
                <a:gd name="T8" fmla="*/ 2 w 14"/>
                <a:gd name="T9" fmla="*/ 2 h 6"/>
                <a:gd name="T10" fmla="*/ 3 w 14"/>
                <a:gd name="T11" fmla="*/ 5 h 6"/>
                <a:gd name="T12" fmla="*/ 8 w 14"/>
                <a:gd name="T13" fmla="*/ 5 h 6"/>
                <a:gd name="T14" fmla="*/ 12 w 14"/>
                <a:gd name="T15" fmla="*/ 4 h 6"/>
                <a:gd name="T16" fmla="*/ 12 w 14"/>
                <a:gd name="T1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6">
                  <a:moveTo>
                    <a:pt x="12" y="1"/>
                  </a:moveTo>
                  <a:cubicBezTo>
                    <a:pt x="12" y="1"/>
                    <a:pt x="12" y="1"/>
                    <a:pt x="11" y="1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6" y="1"/>
                    <a:pt x="4" y="1"/>
                    <a:pt x="2" y="2"/>
                  </a:cubicBezTo>
                  <a:cubicBezTo>
                    <a:pt x="0" y="3"/>
                    <a:pt x="1" y="6"/>
                    <a:pt x="3" y="5"/>
                  </a:cubicBezTo>
                  <a:cubicBezTo>
                    <a:pt x="5" y="5"/>
                    <a:pt x="7" y="5"/>
                    <a:pt x="8" y="5"/>
                  </a:cubicBezTo>
                  <a:cubicBezTo>
                    <a:pt x="10" y="5"/>
                    <a:pt x="11" y="5"/>
                    <a:pt x="12" y="4"/>
                  </a:cubicBezTo>
                  <a:cubicBezTo>
                    <a:pt x="14" y="3"/>
                    <a:pt x="14" y="1"/>
                    <a:pt x="12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1" name="Freeform 1016">
              <a:extLst>
                <a:ext uri="{FF2B5EF4-FFF2-40B4-BE49-F238E27FC236}">
                  <a16:creationId xmlns:a16="http://schemas.microsoft.com/office/drawing/2014/main" id="{0BC7B1ED-D1C2-471E-9BCA-CC8425E1CF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9" y="3153"/>
              <a:ext cx="24" cy="8"/>
            </a:xfrm>
            <a:custGeom>
              <a:avLst/>
              <a:gdLst>
                <a:gd name="T0" fmla="*/ 13 w 15"/>
                <a:gd name="T1" fmla="*/ 1 h 5"/>
                <a:gd name="T2" fmla="*/ 3 w 15"/>
                <a:gd name="T3" fmla="*/ 1 h 5"/>
                <a:gd name="T4" fmla="*/ 3 w 15"/>
                <a:gd name="T5" fmla="*/ 5 h 5"/>
                <a:gd name="T6" fmla="*/ 13 w 15"/>
                <a:gd name="T7" fmla="*/ 4 h 5"/>
                <a:gd name="T8" fmla="*/ 13 w 1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5">
                  <a:moveTo>
                    <a:pt x="13" y="1"/>
                  </a:moveTo>
                  <a:cubicBezTo>
                    <a:pt x="9" y="1"/>
                    <a:pt x="6" y="1"/>
                    <a:pt x="3" y="1"/>
                  </a:cubicBezTo>
                  <a:cubicBezTo>
                    <a:pt x="0" y="1"/>
                    <a:pt x="1" y="5"/>
                    <a:pt x="3" y="5"/>
                  </a:cubicBezTo>
                  <a:cubicBezTo>
                    <a:pt x="6" y="5"/>
                    <a:pt x="10" y="5"/>
                    <a:pt x="13" y="4"/>
                  </a:cubicBezTo>
                  <a:cubicBezTo>
                    <a:pt x="15" y="4"/>
                    <a:pt x="15" y="0"/>
                    <a:pt x="13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2" name="Freeform 1017">
              <a:extLst>
                <a:ext uri="{FF2B5EF4-FFF2-40B4-BE49-F238E27FC236}">
                  <a16:creationId xmlns:a16="http://schemas.microsoft.com/office/drawing/2014/main" id="{948C649E-019E-46CA-AA82-0E3A8947E0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6" y="3133"/>
              <a:ext cx="24" cy="8"/>
            </a:xfrm>
            <a:custGeom>
              <a:avLst/>
              <a:gdLst>
                <a:gd name="T0" fmla="*/ 13 w 15"/>
                <a:gd name="T1" fmla="*/ 1 h 5"/>
                <a:gd name="T2" fmla="*/ 2 w 15"/>
                <a:gd name="T3" fmla="*/ 1 h 5"/>
                <a:gd name="T4" fmla="*/ 2 w 15"/>
                <a:gd name="T5" fmla="*/ 5 h 5"/>
                <a:gd name="T6" fmla="*/ 13 w 15"/>
                <a:gd name="T7" fmla="*/ 4 h 5"/>
                <a:gd name="T8" fmla="*/ 13 w 1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5">
                  <a:moveTo>
                    <a:pt x="13" y="1"/>
                  </a:moveTo>
                  <a:cubicBezTo>
                    <a:pt x="9" y="1"/>
                    <a:pt x="6" y="1"/>
                    <a:pt x="2" y="1"/>
                  </a:cubicBezTo>
                  <a:cubicBezTo>
                    <a:pt x="0" y="2"/>
                    <a:pt x="0" y="5"/>
                    <a:pt x="2" y="5"/>
                  </a:cubicBezTo>
                  <a:cubicBezTo>
                    <a:pt x="6" y="5"/>
                    <a:pt x="9" y="5"/>
                    <a:pt x="13" y="4"/>
                  </a:cubicBezTo>
                  <a:cubicBezTo>
                    <a:pt x="15" y="4"/>
                    <a:pt x="15" y="0"/>
                    <a:pt x="13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3" name="Freeform 1018">
              <a:extLst>
                <a:ext uri="{FF2B5EF4-FFF2-40B4-BE49-F238E27FC236}">
                  <a16:creationId xmlns:a16="http://schemas.microsoft.com/office/drawing/2014/main" id="{A39388A6-FA0D-46B7-8423-D69E33BBE7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43" y="3133"/>
              <a:ext cx="25" cy="12"/>
            </a:xfrm>
            <a:custGeom>
              <a:avLst/>
              <a:gdLst>
                <a:gd name="T0" fmla="*/ 13 w 16"/>
                <a:gd name="T1" fmla="*/ 1 h 8"/>
                <a:gd name="T2" fmla="*/ 2 w 16"/>
                <a:gd name="T3" fmla="*/ 4 h 8"/>
                <a:gd name="T4" fmla="*/ 3 w 16"/>
                <a:gd name="T5" fmla="*/ 7 h 8"/>
                <a:gd name="T6" fmla="*/ 14 w 16"/>
                <a:gd name="T7" fmla="*/ 4 h 8"/>
                <a:gd name="T8" fmla="*/ 13 w 1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13" y="1"/>
                  </a:moveTo>
                  <a:cubicBezTo>
                    <a:pt x="9" y="2"/>
                    <a:pt x="6" y="2"/>
                    <a:pt x="2" y="4"/>
                  </a:cubicBezTo>
                  <a:cubicBezTo>
                    <a:pt x="0" y="5"/>
                    <a:pt x="1" y="8"/>
                    <a:pt x="3" y="7"/>
                  </a:cubicBezTo>
                  <a:cubicBezTo>
                    <a:pt x="7" y="6"/>
                    <a:pt x="11" y="5"/>
                    <a:pt x="14" y="4"/>
                  </a:cubicBezTo>
                  <a:cubicBezTo>
                    <a:pt x="16" y="3"/>
                    <a:pt x="15" y="0"/>
                    <a:pt x="13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4" name="Freeform 1019">
              <a:extLst>
                <a:ext uri="{FF2B5EF4-FFF2-40B4-BE49-F238E27FC236}">
                  <a16:creationId xmlns:a16="http://schemas.microsoft.com/office/drawing/2014/main" id="{1E3C78DC-887B-433A-880A-7FBA9F393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0" y="3144"/>
              <a:ext cx="30" cy="12"/>
            </a:xfrm>
            <a:custGeom>
              <a:avLst/>
              <a:gdLst>
                <a:gd name="T0" fmla="*/ 16 w 19"/>
                <a:gd name="T1" fmla="*/ 1 h 8"/>
                <a:gd name="T2" fmla="*/ 3 w 19"/>
                <a:gd name="T3" fmla="*/ 4 h 8"/>
                <a:gd name="T4" fmla="*/ 4 w 19"/>
                <a:gd name="T5" fmla="*/ 7 h 8"/>
                <a:gd name="T6" fmla="*/ 16 w 19"/>
                <a:gd name="T7" fmla="*/ 4 h 8"/>
                <a:gd name="T8" fmla="*/ 16 w 19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">
                  <a:moveTo>
                    <a:pt x="16" y="1"/>
                  </a:moveTo>
                  <a:cubicBezTo>
                    <a:pt x="11" y="1"/>
                    <a:pt x="7" y="2"/>
                    <a:pt x="3" y="4"/>
                  </a:cubicBezTo>
                  <a:cubicBezTo>
                    <a:pt x="0" y="4"/>
                    <a:pt x="2" y="8"/>
                    <a:pt x="4" y="7"/>
                  </a:cubicBezTo>
                  <a:cubicBezTo>
                    <a:pt x="8" y="6"/>
                    <a:pt x="12" y="5"/>
                    <a:pt x="16" y="4"/>
                  </a:cubicBezTo>
                  <a:cubicBezTo>
                    <a:pt x="19" y="4"/>
                    <a:pt x="18" y="0"/>
                    <a:pt x="16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5" name="Freeform 1020">
              <a:extLst>
                <a:ext uri="{FF2B5EF4-FFF2-40B4-BE49-F238E27FC236}">
                  <a16:creationId xmlns:a16="http://schemas.microsoft.com/office/drawing/2014/main" id="{AEAE4CA9-953F-423E-9639-60397F27BE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36" y="3172"/>
              <a:ext cx="24" cy="8"/>
            </a:xfrm>
            <a:custGeom>
              <a:avLst/>
              <a:gdLst>
                <a:gd name="T0" fmla="*/ 11 w 15"/>
                <a:gd name="T1" fmla="*/ 0 h 5"/>
                <a:gd name="T2" fmla="*/ 3 w 15"/>
                <a:gd name="T3" fmla="*/ 1 h 5"/>
                <a:gd name="T4" fmla="*/ 2 w 15"/>
                <a:gd name="T5" fmla="*/ 5 h 5"/>
                <a:gd name="T6" fmla="*/ 12 w 15"/>
                <a:gd name="T7" fmla="*/ 4 h 5"/>
                <a:gd name="T8" fmla="*/ 11 w 1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5">
                  <a:moveTo>
                    <a:pt x="11" y="0"/>
                  </a:moveTo>
                  <a:cubicBezTo>
                    <a:pt x="8" y="1"/>
                    <a:pt x="6" y="2"/>
                    <a:pt x="3" y="1"/>
                  </a:cubicBezTo>
                  <a:cubicBezTo>
                    <a:pt x="0" y="0"/>
                    <a:pt x="0" y="4"/>
                    <a:pt x="2" y="5"/>
                  </a:cubicBezTo>
                  <a:cubicBezTo>
                    <a:pt x="6" y="5"/>
                    <a:pt x="9" y="5"/>
                    <a:pt x="12" y="4"/>
                  </a:cubicBezTo>
                  <a:cubicBezTo>
                    <a:pt x="15" y="3"/>
                    <a:pt x="13" y="0"/>
                    <a:pt x="11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6" name="Freeform 1021">
              <a:extLst>
                <a:ext uri="{FF2B5EF4-FFF2-40B4-BE49-F238E27FC236}">
                  <a16:creationId xmlns:a16="http://schemas.microsoft.com/office/drawing/2014/main" id="{43AA3F73-A00C-49B2-8B3B-9D37DDDA0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6" y="3178"/>
              <a:ext cx="24" cy="10"/>
            </a:xfrm>
            <a:custGeom>
              <a:avLst/>
              <a:gdLst>
                <a:gd name="T0" fmla="*/ 12 w 15"/>
                <a:gd name="T1" fmla="*/ 1 h 6"/>
                <a:gd name="T2" fmla="*/ 11 w 15"/>
                <a:gd name="T3" fmla="*/ 1 h 6"/>
                <a:gd name="T4" fmla="*/ 8 w 15"/>
                <a:gd name="T5" fmla="*/ 1 h 6"/>
                <a:gd name="T6" fmla="*/ 3 w 15"/>
                <a:gd name="T7" fmla="*/ 1 h 6"/>
                <a:gd name="T8" fmla="*/ 2 w 15"/>
                <a:gd name="T9" fmla="*/ 4 h 6"/>
                <a:gd name="T10" fmla="*/ 13 w 15"/>
                <a:gd name="T11" fmla="*/ 5 h 6"/>
                <a:gd name="T12" fmla="*/ 12 w 15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6">
                  <a:moveTo>
                    <a:pt x="12" y="1"/>
                  </a:moveTo>
                  <a:cubicBezTo>
                    <a:pt x="12" y="1"/>
                    <a:pt x="11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3" y="1"/>
                  </a:cubicBezTo>
                  <a:cubicBezTo>
                    <a:pt x="0" y="0"/>
                    <a:pt x="0" y="4"/>
                    <a:pt x="2" y="4"/>
                  </a:cubicBezTo>
                  <a:cubicBezTo>
                    <a:pt x="5" y="5"/>
                    <a:pt x="10" y="6"/>
                    <a:pt x="13" y="5"/>
                  </a:cubicBezTo>
                  <a:cubicBezTo>
                    <a:pt x="15" y="4"/>
                    <a:pt x="14" y="0"/>
                    <a:pt x="12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7" name="Freeform 1022">
              <a:extLst>
                <a:ext uri="{FF2B5EF4-FFF2-40B4-BE49-F238E27FC236}">
                  <a16:creationId xmlns:a16="http://schemas.microsoft.com/office/drawing/2014/main" id="{4DADE2B0-8B62-4889-9857-E795A98CA5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6" y="3159"/>
              <a:ext cx="30" cy="13"/>
            </a:xfrm>
            <a:custGeom>
              <a:avLst/>
              <a:gdLst>
                <a:gd name="T0" fmla="*/ 16 w 19"/>
                <a:gd name="T1" fmla="*/ 0 h 8"/>
                <a:gd name="T2" fmla="*/ 2 w 19"/>
                <a:gd name="T3" fmla="*/ 4 h 8"/>
                <a:gd name="T4" fmla="*/ 3 w 19"/>
                <a:gd name="T5" fmla="*/ 7 h 8"/>
                <a:gd name="T6" fmla="*/ 17 w 19"/>
                <a:gd name="T7" fmla="*/ 4 h 8"/>
                <a:gd name="T8" fmla="*/ 16 w 1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">
                  <a:moveTo>
                    <a:pt x="16" y="0"/>
                  </a:moveTo>
                  <a:cubicBezTo>
                    <a:pt x="11" y="0"/>
                    <a:pt x="7" y="2"/>
                    <a:pt x="2" y="4"/>
                  </a:cubicBezTo>
                  <a:cubicBezTo>
                    <a:pt x="0" y="4"/>
                    <a:pt x="1" y="8"/>
                    <a:pt x="3" y="7"/>
                  </a:cubicBezTo>
                  <a:cubicBezTo>
                    <a:pt x="8" y="5"/>
                    <a:pt x="12" y="4"/>
                    <a:pt x="17" y="4"/>
                  </a:cubicBezTo>
                  <a:cubicBezTo>
                    <a:pt x="19" y="4"/>
                    <a:pt x="19" y="0"/>
                    <a:pt x="16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8" name="Freeform 1023">
              <a:extLst>
                <a:ext uri="{FF2B5EF4-FFF2-40B4-BE49-F238E27FC236}">
                  <a16:creationId xmlns:a16="http://schemas.microsoft.com/office/drawing/2014/main" id="{00D14785-1236-4CDF-8229-8DAC139804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1" y="3139"/>
              <a:ext cx="26" cy="8"/>
            </a:xfrm>
            <a:custGeom>
              <a:avLst/>
              <a:gdLst>
                <a:gd name="T0" fmla="*/ 13 w 16"/>
                <a:gd name="T1" fmla="*/ 0 h 5"/>
                <a:gd name="T2" fmla="*/ 12 w 16"/>
                <a:gd name="T3" fmla="*/ 0 h 5"/>
                <a:gd name="T4" fmla="*/ 9 w 16"/>
                <a:gd name="T5" fmla="*/ 1 h 5"/>
                <a:gd name="T6" fmla="*/ 5 w 16"/>
                <a:gd name="T7" fmla="*/ 1 h 5"/>
                <a:gd name="T8" fmla="*/ 3 w 16"/>
                <a:gd name="T9" fmla="*/ 1 h 5"/>
                <a:gd name="T10" fmla="*/ 2 w 16"/>
                <a:gd name="T11" fmla="*/ 5 h 5"/>
                <a:gd name="T12" fmla="*/ 9 w 16"/>
                <a:gd name="T13" fmla="*/ 4 h 5"/>
                <a:gd name="T14" fmla="*/ 15 w 16"/>
                <a:gd name="T15" fmla="*/ 3 h 5"/>
                <a:gd name="T16" fmla="*/ 16 w 16"/>
                <a:gd name="T17" fmla="*/ 1 h 5"/>
                <a:gd name="T18" fmla="*/ 13 w 16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7" y="1"/>
                    <a:pt x="5" y="1"/>
                  </a:cubicBezTo>
                  <a:cubicBezTo>
                    <a:pt x="5" y="1"/>
                    <a:pt x="3" y="1"/>
                    <a:pt x="3" y="1"/>
                  </a:cubicBezTo>
                  <a:cubicBezTo>
                    <a:pt x="1" y="1"/>
                    <a:pt x="0" y="4"/>
                    <a:pt x="2" y="5"/>
                  </a:cubicBezTo>
                  <a:cubicBezTo>
                    <a:pt x="5" y="5"/>
                    <a:pt x="7" y="5"/>
                    <a:pt x="9" y="4"/>
                  </a:cubicBezTo>
                  <a:cubicBezTo>
                    <a:pt x="11" y="4"/>
                    <a:pt x="14" y="5"/>
                    <a:pt x="15" y="3"/>
                  </a:cubicBezTo>
                  <a:cubicBezTo>
                    <a:pt x="16" y="3"/>
                    <a:pt x="16" y="2"/>
                    <a:pt x="16" y="1"/>
                  </a:cubicBezTo>
                  <a:cubicBezTo>
                    <a:pt x="16" y="0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9" name="Freeform 1024">
              <a:extLst>
                <a:ext uri="{FF2B5EF4-FFF2-40B4-BE49-F238E27FC236}">
                  <a16:creationId xmlns:a16="http://schemas.microsoft.com/office/drawing/2014/main" id="{61D89BF4-77A4-4703-B8C5-C6D06449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2" y="3119"/>
              <a:ext cx="27" cy="11"/>
            </a:xfrm>
            <a:custGeom>
              <a:avLst/>
              <a:gdLst>
                <a:gd name="T0" fmla="*/ 15 w 17"/>
                <a:gd name="T1" fmla="*/ 0 h 7"/>
                <a:gd name="T2" fmla="*/ 3 w 17"/>
                <a:gd name="T3" fmla="*/ 2 h 7"/>
                <a:gd name="T4" fmla="*/ 4 w 17"/>
                <a:gd name="T5" fmla="*/ 6 h 7"/>
                <a:gd name="T6" fmla="*/ 14 w 17"/>
                <a:gd name="T7" fmla="*/ 4 h 7"/>
                <a:gd name="T8" fmla="*/ 15 w 1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5" y="0"/>
                  </a:moveTo>
                  <a:cubicBezTo>
                    <a:pt x="11" y="0"/>
                    <a:pt x="6" y="1"/>
                    <a:pt x="3" y="2"/>
                  </a:cubicBezTo>
                  <a:cubicBezTo>
                    <a:pt x="0" y="3"/>
                    <a:pt x="2" y="7"/>
                    <a:pt x="4" y="6"/>
                  </a:cubicBezTo>
                  <a:cubicBezTo>
                    <a:pt x="7" y="5"/>
                    <a:pt x="11" y="3"/>
                    <a:pt x="14" y="4"/>
                  </a:cubicBezTo>
                  <a:cubicBezTo>
                    <a:pt x="17" y="4"/>
                    <a:pt x="17" y="0"/>
                    <a:pt x="15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0" name="Freeform 1025">
              <a:extLst>
                <a:ext uri="{FF2B5EF4-FFF2-40B4-BE49-F238E27FC236}">
                  <a16:creationId xmlns:a16="http://schemas.microsoft.com/office/drawing/2014/main" id="{040C2B84-DED6-439F-82D3-DBFDB8C790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21" y="3114"/>
              <a:ext cx="25" cy="9"/>
            </a:xfrm>
            <a:custGeom>
              <a:avLst/>
              <a:gdLst>
                <a:gd name="T0" fmla="*/ 13 w 16"/>
                <a:gd name="T1" fmla="*/ 0 h 6"/>
                <a:gd name="T2" fmla="*/ 2 w 16"/>
                <a:gd name="T3" fmla="*/ 2 h 6"/>
                <a:gd name="T4" fmla="*/ 4 w 16"/>
                <a:gd name="T5" fmla="*/ 6 h 6"/>
                <a:gd name="T6" fmla="*/ 13 w 16"/>
                <a:gd name="T7" fmla="*/ 4 h 6"/>
                <a:gd name="T8" fmla="*/ 13 w 1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6">
                  <a:moveTo>
                    <a:pt x="13" y="0"/>
                  </a:moveTo>
                  <a:cubicBezTo>
                    <a:pt x="9" y="0"/>
                    <a:pt x="6" y="1"/>
                    <a:pt x="2" y="2"/>
                  </a:cubicBezTo>
                  <a:cubicBezTo>
                    <a:pt x="0" y="3"/>
                    <a:pt x="1" y="6"/>
                    <a:pt x="4" y="6"/>
                  </a:cubicBezTo>
                  <a:cubicBezTo>
                    <a:pt x="7" y="4"/>
                    <a:pt x="10" y="4"/>
                    <a:pt x="13" y="4"/>
                  </a:cubicBezTo>
                  <a:cubicBezTo>
                    <a:pt x="16" y="4"/>
                    <a:pt x="15" y="0"/>
                    <a:pt x="13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1" name="Freeform 1026">
              <a:extLst>
                <a:ext uri="{FF2B5EF4-FFF2-40B4-BE49-F238E27FC236}">
                  <a16:creationId xmlns:a16="http://schemas.microsoft.com/office/drawing/2014/main" id="{D4E4103C-E214-4D50-87A1-04EB3696E6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32" y="3125"/>
              <a:ext cx="27" cy="9"/>
            </a:xfrm>
            <a:custGeom>
              <a:avLst/>
              <a:gdLst>
                <a:gd name="T0" fmla="*/ 14 w 17"/>
                <a:gd name="T1" fmla="*/ 0 h 6"/>
                <a:gd name="T2" fmla="*/ 2 w 17"/>
                <a:gd name="T3" fmla="*/ 2 h 6"/>
                <a:gd name="T4" fmla="*/ 3 w 17"/>
                <a:gd name="T5" fmla="*/ 6 h 6"/>
                <a:gd name="T6" fmla="*/ 15 w 17"/>
                <a:gd name="T7" fmla="*/ 4 h 6"/>
                <a:gd name="T8" fmla="*/ 14 w 1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14" y="0"/>
                  </a:moveTo>
                  <a:cubicBezTo>
                    <a:pt x="10" y="0"/>
                    <a:pt x="6" y="2"/>
                    <a:pt x="2" y="2"/>
                  </a:cubicBezTo>
                  <a:cubicBezTo>
                    <a:pt x="0" y="3"/>
                    <a:pt x="0" y="6"/>
                    <a:pt x="3" y="6"/>
                  </a:cubicBezTo>
                  <a:cubicBezTo>
                    <a:pt x="7" y="6"/>
                    <a:pt x="11" y="4"/>
                    <a:pt x="15" y="4"/>
                  </a:cubicBezTo>
                  <a:cubicBezTo>
                    <a:pt x="17" y="3"/>
                    <a:pt x="17" y="0"/>
                    <a:pt x="14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2" name="Freeform 1027">
              <a:extLst>
                <a:ext uri="{FF2B5EF4-FFF2-40B4-BE49-F238E27FC236}">
                  <a16:creationId xmlns:a16="http://schemas.microsoft.com/office/drawing/2014/main" id="{E9CBA7E4-796F-471E-9406-43BA09F6E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23" y="3153"/>
              <a:ext cx="27" cy="8"/>
            </a:xfrm>
            <a:custGeom>
              <a:avLst/>
              <a:gdLst>
                <a:gd name="T0" fmla="*/ 14 w 17"/>
                <a:gd name="T1" fmla="*/ 0 h 5"/>
                <a:gd name="T2" fmla="*/ 2 w 17"/>
                <a:gd name="T3" fmla="*/ 1 h 5"/>
                <a:gd name="T4" fmla="*/ 2 w 17"/>
                <a:gd name="T5" fmla="*/ 5 h 5"/>
                <a:gd name="T6" fmla="*/ 14 w 17"/>
                <a:gd name="T7" fmla="*/ 4 h 5"/>
                <a:gd name="T8" fmla="*/ 14 w 17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5">
                  <a:moveTo>
                    <a:pt x="14" y="0"/>
                  </a:moveTo>
                  <a:cubicBezTo>
                    <a:pt x="10" y="0"/>
                    <a:pt x="6" y="1"/>
                    <a:pt x="2" y="1"/>
                  </a:cubicBezTo>
                  <a:cubicBezTo>
                    <a:pt x="0" y="2"/>
                    <a:pt x="0" y="5"/>
                    <a:pt x="2" y="5"/>
                  </a:cubicBezTo>
                  <a:cubicBezTo>
                    <a:pt x="6" y="5"/>
                    <a:pt x="10" y="4"/>
                    <a:pt x="14" y="4"/>
                  </a:cubicBezTo>
                  <a:cubicBezTo>
                    <a:pt x="17" y="3"/>
                    <a:pt x="17" y="0"/>
                    <a:pt x="14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3" name="Freeform 1028">
              <a:extLst>
                <a:ext uri="{FF2B5EF4-FFF2-40B4-BE49-F238E27FC236}">
                  <a16:creationId xmlns:a16="http://schemas.microsoft.com/office/drawing/2014/main" id="{79AD8E11-93AF-4404-97BB-2F5D86EEBD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10" y="3164"/>
              <a:ext cx="27" cy="10"/>
            </a:xfrm>
            <a:custGeom>
              <a:avLst/>
              <a:gdLst>
                <a:gd name="T0" fmla="*/ 14 w 17"/>
                <a:gd name="T1" fmla="*/ 1 h 6"/>
                <a:gd name="T2" fmla="*/ 3 w 17"/>
                <a:gd name="T3" fmla="*/ 2 h 6"/>
                <a:gd name="T4" fmla="*/ 3 w 17"/>
                <a:gd name="T5" fmla="*/ 6 h 6"/>
                <a:gd name="T6" fmla="*/ 15 w 17"/>
                <a:gd name="T7" fmla="*/ 4 h 6"/>
                <a:gd name="T8" fmla="*/ 14 w 17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14" y="1"/>
                  </a:moveTo>
                  <a:cubicBezTo>
                    <a:pt x="10" y="2"/>
                    <a:pt x="7" y="2"/>
                    <a:pt x="3" y="2"/>
                  </a:cubicBezTo>
                  <a:cubicBezTo>
                    <a:pt x="0" y="2"/>
                    <a:pt x="1" y="6"/>
                    <a:pt x="3" y="6"/>
                  </a:cubicBezTo>
                  <a:cubicBezTo>
                    <a:pt x="7" y="5"/>
                    <a:pt x="11" y="6"/>
                    <a:pt x="15" y="4"/>
                  </a:cubicBezTo>
                  <a:cubicBezTo>
                    <a:pt x="17" y="4"/>
                    <a:pt x="16" y="0"/>
                    <a:pt x="14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4" name="Freeform 1029">
              <a:extLst>
                <a:ext uri="{FF2B5EF4-FFF2-40B4-BE49-F238E27FC236}">
                  <a16:creationId xmlns:a16="http://schemas.microsoft.com/office/drawing/2014/main" id="{3B1A7D91-41FE-439B-B873-402C5183D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62" y="3153"/>
              <a:ext cx="29" cy="13"/>
            </a:xfrm>
            <a:custGeom>
              <a:avLst/>
              <a:gdLst>
                <a:gd name="T0" fmla="*/ 14 w 18"/>
                <a:gd name="T1" fmla="*/ 1 h 8"/>
                <a:gd name="T2" fmla="*/ 14 w 18"/>
                <a:gd name="T3" fmla="*/ 1 h 8"/>
                <a:gd name="T4" fmla="*/ 13 w 18"/>
                <a:gd name="T5" fmla="*/ 2 h 8"/>
                <a:gd name="T6" fmla="*/ 10 w 18"/>
                <a:gd name="T7" fmla="*/ 3 h 8"/>
                <a:gd name="T8" fmla="*/ 2 w 18"/>
                <a:gd name="T9" fmla="*/ 4 h 8"/>
                <a:gd name="T10" fmla="*/ 3 w 18"/>
                <a:gd name="T11" fmla="*/ 8 h 8"/>
                <a:gd name="T12" fmla="*/ 13 w 18"/>
                <a:gd name="T13" fmla="*/ 5 h 8"/>
                <a:gd name="T14" fmla="*/ 18 w 18"/>
                <a:gd name="T15" fmla="*/ 2 h 8"/>
                <a:gd name="T16" fmla="*/ 14 w 18"/>
                <a:gd name="T17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8">
                  <a:moveTo>
                    <a:pt x="14" y="1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3" y="1"/>
                    <a:pt x="13" y="2"/>
                  </a:cubicBezTo>
                  <a:cubicBezTo>
                    <a:pt x="12" y="2"/>
                    <a:pt x="11" y="2"/>
                    <a:pt x="10" y="3"/>
                  </a:cubicBezTo>
                  <a:cubicBezTo>
                    <a:pt x="8" y="3"/>
                    <a:pt x="5" y="4"/>
                    <a:pt x="2" y="4"/>
                  </a:cubicBezTo>
                  <a:cubicBezTo>
                    <a:pt x="0" y="4"/>
                    <a:pt x="0" y="8"/>
                    <a:pt x="3" y="8"/>
                  </a:cubicBezTo>
                  <a:cubicBezTo>
                    <a:pt x="6" y="8"/>
                    <a:pt x="10" y="7"/>
                    <a:pt x="13" y="5"/>
                  </a:cubicBezTo>
                  <a:cubicBezTo>
                    <a:pt x="15" y="5"/>
                    <a:pt x="18" y="4"/>
                    <a:pt x="18" y="2"/>
                  </a:cubicBezTo>
                  <a:cubicBezTo>
                    <a:pt x="18" y="0"/>
                    <a:pt x="15" y="0"/>
                    <a:pt x="14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5" name="Freeform 1030">
              <a:extLst>
                <a:ext uri="{FF2B5EF4-FFF2-40B4-BE49-F238E27FC236}">
                  <a16:creationId xmlns:a16="http://schemas.microsoft.com/office/drawing/2014/main" id="{7CB96C7F-1909-4E1F-BC94-AFB439C0C8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67" y="3131"/>
              <a:ext cx="31" cy="16"/>
            </a:xfrm>
            <a:custGeom>
              <a:avLst/>
              <a:gdLst>
                <a:gd name="T0" fmla="*/ 16 w 20"/>
                <a:gd name="T1" fmla="*/ 1 h 10"/>
                <a:gd name="T2" fmla="*/ 3 w 20"/>
                <a:gd name="T3" fmla="*/ 6 h 10"/>
                <a:gd name="T4" fmla="*/ 3 w 20"/>
                <a:gd name="T5" fmla="*/ 9 h 10"/>
                <a:gd name="T6" fmla="*/ 18 w 20"/>
                <a:gd name="T7" fmla="*/ 4 h 10"/>
                <a:gd name="T8" fmla="*/ 16 w 20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0">
                  <a:moveTo>
                    <a:pt x="16" y="1"/>
                  </a:moveTo>
                  <a:cubicBezTo>
                    <a:pt x="12" y="3"/>
                    <a:pt x="7" y="5"/>
                    <a:pt x="3" y="6"/>
                  </a:cubicBezTo>
                  <a:cubicBezTo>
                    <a:pt x="0" y="6"/>
                    <a:pt x="1" y="10"/>
                    <a:pt x="3" y="9"/>
                  </a:cubicBezTo>
                  <a:cubicBezTo>
                    <a:pt x="8" y="9"/>
                    <a:pt x="13" y="7"/>
                    <a:pt x="18" y="4"/>
                  </a:cubicBezTo>
                  <a:cubicBezTo>
                    <a:pt x="20" y="3"/>
                    <a:pt x="18" y="0"/>
                    <a:pt x="16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6" name="Freeform 1031">
              <a:extLst>
                <a:ext uri="{FF2B5EF4-FFF2-40B4-BE49-F238E27FC236}">
                  <a16:creationId xmlns:a16="http://schemas.microsoft.com/office/drawing/2014/main" id="{D7825C15-FE2F-4471-80E1-88FEEFD09A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8" y="3109"/>
              <a:ext cx="30" cy="16"/>
            </a:xfrm>
            <a:custGeom>
              <a:avLst/>
              <a:gdLst>
                <a:gd name="T0" fmla="*/ 15 w 19"/>
                <a:gd name="T1" fmla="*/ 1 h 10"/>
                <a:gd name="T2" fmla="*/ 2 w 19"/>
                <a:gd name="T3" fmla="*/ 6 h 10"/>
                <a:gd name="T4" fmla="*/ 3 w 19"/>
                <a:gd name="T5" fmla="*/ 9 h 10"/>
                <a:gd name="T6" fmla="*/ 17 w 19"/>
                <a:gd name="T7" fmla="*/ 4 h 10"/>
                <a:gd name="T8" fmla="*/ 15 w 19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0">
                  <a:moveTo>
                    <a:pt x="15" y="1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0" y="6"/>
                    <a:pt x="1" y="10"/>
                    <a:pt x="3" y="9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9" y="3"/>
                    <a:pt x="18" y="0"/>
                    <a:pt x="15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7" name="Freeform 1032">
              <a:extLst>
                <a:ext uri="{FF2B5EF4-FFF2-40B4-BE49-F238E27FC236}">
                  <a16:creationId xmlns:a16="http://schemas.microsoft.com/office/drawing/2014/main" id="{C6FA58CC-22F6-4275-BE15-FF634BAB5E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5" y="3092"/>
              <a:ext cx="28" cy="11"/>
            </a:xfrm>
            <a:custGeom>
              <a:avLst/>
              <a:gdLst>
                <a:gd name="T0" fmla="*/ 15 w 18"/>
                <a:gd name="T1" fmla="*/ 1 h 7"/>
                <a:gd name="T2" fmla="*/ 3 w 18"/>
                <a:gd name="T3" fmla="*/ 3 h 7"/>
                <a:gd name="T4" fmla="*/ 3 w 18"/>
                <a:gd name="T5" fmla="*/ 7 h 7"/>
                <a:gd name="T6" fmla="*/ 16 w 18"/>
                <a:gd name="T7" fmla="*/ 4 h 7"/>
                <a:gd name="T8" fmla="*/ 15 w 18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5" y="1"/>
                  </a:moveTo>
                  <a:cubicBezTo>
                    <a:pt x="11" y="2"/>
                    <a:pt x="7" y="3"/>
                    <a:pt x="3" y="3"/>
                  </a:cubicBezTo>
                  <a:cubicBezTo>
                    <a:pt x="0" y="4"/>
                    <a:pt x="0" y="7"/>
                    <a:pt x="3" y="7"/>
                  </a:cubicBezTo>
                  <a:cubicBezTo>
                    <a:pt x="7" y="7"/>
                    <a:pt x="12" y="6"/>
                    <a:pt x="16" y="4"/>
                  </a:cubicBezTo>
                  <a:cubicBezTo>
                    <a:pt x="18" y="3"/>
                    <a:pt x="17" y="0"/>
                    <a:pt x="15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8" name="Freeform 1033">
              <a:extLst>
                <a:ext uri="{FF2B5EF4-FFF2-40B4-BE49-F238E27FC236}">
                  <a16:creationId xmlns:a16="http://schemas.microsoft.com/office/drawing/2014/main" id="{4602A393-7851-4E84-8F2F-F4CFD99AA1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19" y="3082"/>
              <a:ext cx="27" cy="15"/>
            </a:xfrm>
            <a:custGeom>
              <a:avLst/>
              <a:gdLst>
                <a:gd name="T0" fmla="*/ 14 w 17"/>
                <a:gd name="T1" fmla="*/ 1 h 9"/>
                <a:gd name="T2" fmla="*/ 2 w 17"/>
                <a:gd name="T3" fmla="*/ 5 h 9"/>
                <a:gd name="T4" fmla="*/ 3 w 17"/>
                <a:gd name="T5" fmla="*/ 9 h 9"/>
                <a:gd name="T6" fmla="*/ 15 w 17"/>
                <a:gd name="T7" fmla="*/ 4 h 9"/>
                <a:gd name="T8" fmla="*/ 14 w 17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9">
                  <a:moveTo>
                    <a:pt x="14" y="1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0" y="6"/>
                    <a:pt x="1" y="9"/>
                    <a:pt x="3" y="9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3"/>
                    <a:pt x="16" y="0"/>
                    <a:pt x="14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9" name="Freeform 1034">
              <a:extLst>
                <a:ext uri="{FF2B5EF4-FFF2-40B4-BE49-F238E27FC236}">
                  <a16:creationId xmlns:a16="http://schemas.microsoft.com/office/drawing/2014/main" id="{2AC38F13-C0F8-4FF9-B722-31ED84B3F5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13" y="3109"/>
              <a:ext cx="25" cy="11"/>
            </a:xfrm>
            <a:custGeom>
              <a:avLst/>
              <a:gdLst>
                <a:gd name="T0" fmla="*/ 12 w 16"/>
                <a:gd name="T1" fmla="*/ 0 h 7"/>
                <a:gd name="T2" fmla="*/ 3 w 16"/>
                <a:gd name="T3" fmla="*/ 3 h 7"/>
                <a:gd name="T4" fmla="*/ 4 w 16"/>
                <a:gd name="T5" fmla="*/ 7 h 7"/>
                <a:gd name="T6" fmla="*/ 14 w 16"/>
                <a:gd name="T7" fmla="*/ 4 h 7"/>
                <a:gd name="T8" fmla="*/ 12 w 1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7">
                  <a:moveTo>
                    <a:pt x="12" y="0"/>
                  </a:moveTo>
                  <a:cubicBezTo>
                    <a:pt x="9" y="1"/>
                    <a:pt x="6" y="2"/>
                    <a:pt x="3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7" y="5"/>
                    <a:pt x="10" y="5"/>
                    <a:pt x="14" y="4"/>
                  </a:cubicBezTo>
                  <a:cubicBezTo>
                    <a:pt x="16" y="3"/>
                    <a:pt x="15" y="0"/>
                    <a:pt x="12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0" name="Freeform 1035">
              <a:extLst>
                <a:ext uri="{FF2B5EF4-FFF2-40B4-BE49-F238E27FC236}">
                  <a16:creationId xmlns:a16="http://schemas.microsoft.com/office/drawing/2014/main" id="{44E8F9A8-BB95-438A-BC69-71F1BDC5A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06" y="3131"/>
              <a:ext cx="30" cy="11"/>
            </a:xfrm>
            <a:custGeom>
              <a:avLst/>
              <a:gdLst>
                <a:gd name="T0" fmla="*/ 15 w 19"/>
                <a:gd name="T1" fmla="*/ 1 h 7"/>
                <a:gd name="T2" fmla="*/ 3 w 19"/>
                <a:gd name="T3" fmla="*/ 3 h 7"/>
                <a:gd name="T4" fmla="*/ 2 w 19"/>
                <a:gd name="T5" fmla="*/ 6 h 7"/>
                <a:gd name="T6" fmla="*/ 16 w 19"/>
                <a:gd name="T7" fmla="*/ 4 h 7"/>
                <a:gd name="T8" fmla="*/ 15 w 19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7">
                  <a:moveTo>
                    <a:pt x="15" y="1"/>
                  </a:moveTo>
                  <a:cubicBezTo>
                    <a:pt x="11" y="2"/>
                    <a:pt x="7" y="3"/>
                    <a:pt x="3" y="3"/>
                  </a:cubicBezTo>
                  <a:cubicBezTo>
                    <a:pt x="0" y="2"/>
                    <a:pt x="0" y="6"/>
                    <a:pt x="2" y="6"/>
                  </a:cubicBezTo>
                  <a:cubicBezTo>
                    <a:pt x="7" y="7"/>
                    <a:pt x="12" y="6"/>
                    <a:pt x="16" y="4"/>
                  </a:cubicBezTo>
                  <a:cubicBezTo>
                    <a:pt x="19" y="4"/>
                    <a:pt x="17" y="0"/>
                    <a:pt x="15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1" name="Freeform 1036">
              <a:extLst>
                <a:ext uri="{FF2B5EF4-FFF2-40B4-BE49-F238E27FC236}">
                  <a16:creationId xmlns:a16="http://schemas.microsoft.com/office/drawing/2014/main" id="{535737B6-B97A-4F62-BD62-5CF6C384D8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0" y="3126"/>
              <a:ext cx="24" cy="16"/>
            </a:xfrm>
            <a:custGeom>
              <a:avLst/>
              <a:gdLst>
                <a:gd name="T0" fmla="*/ 12 w 15"/>
                <a:gd name="T1" fmla="*/ 1 h 10"/>
                <a:gd name="T2" fmla="*/ 9 w 15"/>
                <a:gd name="T3" fmla="*/ 3 h 10"/>
                <a:gd name="T4" fmla="*/ 8 w 15"/>
                <a:gd name="T5" fmla="*/ 4 h 10"/>
                <a:gd name="T6" fmla="*/ 2 w 15"/>
                <a:gd name="T7" fmla="*/ 6 h 10"/>
                <a:gd name="T8" fmla="*/ 4 w 15"/>
                <a:gd name="T9" fmla="*/ 9 h 10"/>
                <a:gd name="T10" fmla="*/ 12 w 15"/>
                <a:gd name="T11" fmla="*/ 6 h 10"/>
                <a:gd name="T12" fmla="*/ 12 w 15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0">
                  <a:moveTo>
                    <a:pt x="12" y="1"/>
                  </a:moveTo>
                  <a:cubicBezTo>
                    <a:pt x="10" y="0"/>
                    <a:pt x="9" y="2"/>
                    <a:pt x="9" y="3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6" y="5"/>
                    <a:pt x="4" y="5"/>
                    <a:pt x="2" y="6"/>
                  </a:cubicBezTo>
                  <a:cubicBezTo>
                    <a:pt x="0" y="7"/>
                    <a:pt x="2" y="10"/>
                    <a:pt x="4" y="9"/>
                  </a:cubicBezTo>
                  <a:cubicBezTo>
                    <a:pt x="7" y="8"/>
                    <a:pt x="10" y="8"/>
                    <a:pt x="12" y="6"/>
                  </a:cubicBezTo>
                  <a:cubicBezTo>
                    <a:pt x="15" y="5"/>
                    <a:pt x="14" y="2"/>
                    <a:pt x="12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2" name="Freeform 1037">
              <a:extLst>
                <a:ext uri="{FF2B5EF4-FFF2-40B4-BE49-F238E27FC236}">
                  <a16:creationId xmlns:a16="http://schemas.microsoft.com/office/drawing/2014/main" id="{3FF4916D-FAF2-4749-A5E6-C4F8C0F1C3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2" y="3098"/>
              <a:ext cx="28" cy="21"/>
            </a:xfrm>
            <a:custGeom>
              <a:avLst/>
              <a:gdLst>
                <a:gd name="T0" fmla="*/ 14 w 18"/>
                <a:gd name="T1" fmla="*/ 2 h 13"/>
                <a:gd name="T2" fmla="*/ 10 w 18"/>
                <a:gd name="T3" fmla="*/ 5 h 13"/>
                <a:gd name="T4" fmla="*/ 3 w 18"/>
                <a:gd name="T5" fmla="*/ 9 h 13"/>
                <a:gd name="T6" fmla="*/ 4 w 18"/>
                <a:gd name="T7" fmla="*/ 12 h 13"/>
                <a:gd name="T8" fmla="*/ 12 w 18"/>
                <a:gd name="T9" fmla="*/ 8 h 13"/>
                <a:gd name="T10" fmla="*/ 17 w 18"/>
                <a:gd name="T11" fmla="*/ 4 h 13"/>
                <a:gd name="T12" fmla="*/ 14 w 18"/>
                <a:gd name="T13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3">
                  <a:moveTo>
                    <a:pt x="14" y="2"/>
                  </a:moveTo>
                  <a:cubicBezTo>
                    <a:pt x="13" y="3"/>
                    <a:pt x="11" y="4"/>
                    <a:pt x="10" y="5"/>
                  </a:cubicBezTo>
                  <a:cubicBezTo>
                    <a:pt x="8" y="6"/>
                    <a:pt x="5" y="8"/>
                    <a:pt x="3" y="9"/>
                  </a:cubicBezTo>
                  <a:cubicBezTo>
                    <a:pt x="0" y="10"/>
                    <a:pt x="2" y="13"/>
                    <a:pt x="4" y="12"/>
                  </a:cubicBezTo>
                  <a:cubicBezTo>
                    <a:pt x="7" y="11"/>
                    <a:pt x="9" y="10"/>
                    <a:pt x="12" y="8"/>
                  </a:cubicBezTo>
                  <a:cubicBezTo>
                    <a:pt x="14" y="7"/>
                    <a:pt x="16" y="6"/>
                    <a:pt x="17" y="4"/>
                  </a:cubicBezTo>
                  <a:cubicBezTo>
                    <a:pt x="18" y="2"/>
                    <a:pt x="15" y="0"/>
                    <a:pt x="14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3" name="Freeform 1038">
              <a:extLst>
                <a:ext uri="{FF2B5EF4-FFF2-40B4-BE49-F238E27FC236}">
                  <a16:creationId xmlns:a16="http://schemas.microsoft.com/office/drawing/2014/main" id="{442ACC5D-6FA0-4802-9BF8-8183B75A9C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1" y="3076"/>
              <a:ext cx="32" cy="17"/>
            </a:xfrm>
            <a:custGeom>
              <a:avLst/>
              <a:gdLst>
                <a:gd name="T0" fmla="*/ 16 w 20"/>
                <a:gd name="T1" fmla="*/ 1 h 11"/>
                <a:gd name="T2" fmla="*/ 3 w 20"/>
                <a:gd name="T3" fmla="*/ 7 h 11"/>
                <a:gd name="T4" fmla="*/ 4 w 20"/>
                <a:gd name="T5" fmla="*/ 10 h 11"/>
                <a:gd name="T6" fmla="*/ 18 w 20"/>
                <a:gd name="T7" fmla="*/ 4 h 11"/>
                <a:gd name="T8" fmla="*/ 16 w 20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1">
                  <a:moveTo>
                    <a:pt x="16" y="1"/>
                  </a:moveTo>
                  <a:cubicBezTo>
                    <a:pt x="12" y="4"/>
                    <a:pt x="7" y="5"/>
                    <a:pt x="3" y="7"/>
                  </a:cubicBezTo>
                  <a:cubicBezTo>
                    <a:pt x="0" y="8"/>
                    <a:pt x="2" y="11"/>
                    <a:pt x="4" y="10"/>
                  </a:cubicBezTo>
                  <a:cubicBezTo>
                    <a:pt x="9" y="8"/>
                    <a:pt x="14" y="7"/>
                    <a:pt x="18" y="4"/>
                  </a:cubicBezTo>
                  <a:cubicBezTo>
                    <a:pt x="20" y="3"/>
                    <a:pt x="18" y="0"/>
                    <a:pt x="16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4" name="Freeform 1039">
              <a:extLst>
                <a:ext uri="{FF2B5EF4-FFF2-40B4-BE49-F238E27FC236}">
                  <a16:creationId xmlns:a16="http://schemas.microsoft.com/office/drawing/2014/main" id="{36DCA88C-DDFC-4230-AB15-E626AA6743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9" y="3057"/>
              <a:ext cx="27" cy="11"/>
            </a:xfrm>
            <a:custGeom>
              <a:avLst/>
              <a:gdLst>
                <a:gd name="T0" fmla="*/ 14 w 17"/>
                <a:gd name="T1" fmla="*/ 1 h 7"/>
                <a:gd name="T2" fmla="*/ 2 w 17"/>
                <a:gd name="T3" fmla="*/ 3 h 7"/>
                <a:gd name="T4" fmla="*/ 2 w 17"/>
                <a:gd name="T5" fmla="*/ 7 h 7"/>
                <a:gd name="T6" fmla="*/ 14 w 17"/>
                <a:gd name="T7" fmla="*/ 4 h 7"/>
                <a:gd name="T8" fmla="*/ 14 w 17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4" y="1"/>
                  </a:moveTo>
                  <a:cubicBezTo>
                    <a:pt x="10" y="1"/>
                    <a:pt x="6" y="3"/>
                    <a:pt x="2" y="3"/>
                  </a:cubicBezTo>
                  <a:cubicBezTo>
                    <a:pt x="0" y="3"/>
                    <a:pt x="0" y="7"/>
                    <a:pt x="2" y="7"/>
                  </a:cubicBezTo>
                  <a:cubicBezTo>
                    <a:pt x="6" y="6"/>
                    <a:pt x="10" y="5"/>
                    <a:pt x="14" y="4"/>
                  </a:cubicBezTo>
                  <a:cubicBezTo>
                    <a:pt x="17" y="4"/>
                    <a:pt x="16" y="0"/>
                    <a:pt x="14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5" name="Freeform 1040">
              <a:extLst>
                <a:ext uri="{FF2B5EF4-FFF2-40B4-BE49-F238E27FC236}">
                  <a16:creationId xmlns:a16="http://schemas.microsoft.com/office/drawing/2014/main" id="{0DA1160A-D569-40F0-BA4D-D8F376EB0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" y="3070"/>
              <a:ext cx="26" cy="11"/>
            </a:xfrm>
            <a:custGeom>
              <a:avLst/>
              <a:gdLst>
                <a:gd name="T0" fmla="*/ 12 w 16"/>
                <a:gd name="T1" fmla="*/ 0 h 7"/>
                <a:gd name="T2" fmla="*/ 2 w 16"/>
                <a:gd name="T3" fmla="*/ 3 h 7"/>
                <a:gd name="T4" fmla="*/ 2 w 16"/>
                <a:gd name="T5" fmla="*/ 7 h 7"/>
                <a:gd name="T6" fmla="*/ 14 w 16"/>
                <a:gd name="T7" fmla="*/ 4 h 7"/>
                <a:gd name="T8" fmla="*/ 12 w 1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7">
                  <a:moveTo>
                    <a:pt x="12" y="0"/>
                  </a:moveTo>
                  <a:cubicBezTo>
                    <a:pt x="9" y="2"/>
                    <a:pt x="5" y="3"/>
                    <a:pt x="2" y="3"/>
                  </a:cubicBezTo>
                  <a:cubicBezTo>
                    <a:pt x="0" y="3"/>
                    <a:pt x="0" y="7"/>
                    <a:pt x="2" y="7"/>
                  </a:cubicBezTo>
                  <a:cubicBezTo>
                    <a:pt x="6" y="7"/>
                    <a:pt x="10" y="5"/>
                    <a:pt x="14" y="4"/>
                  </a:cubicBezTo>
                  <a:cubicBezTo>
                    <a:pt x="16" y="3"/>
                    <a:pt x="15" y="0"/>
                    <a:pt x="12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6" name="Freeform 1041">
              <a:extLst>
                <a:ext uri="{FF2B5EF4-FFF2-40B4-BE49-F238E27FC236}">
                  <a16:creationId xmlns:a16="http://schemas.microsoft.com/office/drawing/2014/main" id="{ADF18BA9-D6BC-4112-B8F3-B7FD85384E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21" y="3042"/>
              <a:ext cx="27" cy="14"/>
            </a:xfrm>
            <a:custGeom>
              <a:avLst/>
              <a:gdLst>
                <a:gd name="T0" fmla="*/ 13 w 17"/>
                <a:gd name="T1" fmla="*/ 1 h 9"/>
                <a:gd name="T2" fmla="*/ 3 w 17"/>
                <a:gd name="T3" fmla="*/ 5 h 9"/>
                <a:gd name="T4" fmla="*/ 3 w 17"/>
                <a:gd name="T5" fmla="*/ 9 h 9"/>
                <a:gd name="T6" fmla="*/ 15 w 17"/>
                <a:gd name="T7" fmla="*/ 4 h 9"/>
                <a:gd name="T8" fmla="*/ 13 w 17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9">
                  <a:moveTo>
                    <a:pt x="13" y="1"/>
                  </a:moveTo>
                  <a:cubicBezTo>
                    <a:pt x="10" y="2"/>
                    <a:pt x="6" y="4"/>
                    <a:pt x="3" y="5"/>
                  </a:cubicBezTo>
                  <a:cubicBezTo>
                    <a:pt x="0" y="5"/>
                    <a:pt x="1" y="9"/>
                    <a:pt x="3" y="9"/>
                  </a:cubicBezTo>
                  <a:cubicBezTo>
                    <a:pt x="7" y="8"/>
                    <a:pt x="11" y="6"/>
                    <a:pt x="15" y="4"/>
                  </a:cubicBezTo>
                  <a:cubicBezTo>
                    <a:pt x="17" y="3"/>
                    <a:pt x="16" y="0"/>
                    <a:pt x="13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7" name="Freeform 1042">
              <a:extLst>
                <a:ext uri="{FF2B5EF4-FFF2-40B4-BE49-F238E27FC236}">
                  <a16:creationId xmlns:a16="http://schemas.microsoft.com/office/drawing/2014/main" id="{0F3AF2A2-CA9E-47DC-ADAF-893D49F267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47" y="3062"/>
              <a:ext cx="18" cy="13"/>
            </a:xfrm>
            <a:custGeom>
              <a:avLst/>
              <a:gdLst>
                <a:gd name="T0" fmla="*/ 8 w 12"/>
                <a:gd name="T1" fmla="*/ 2 h 8"/>
                <a:gd name="T2" fmla="*/ 2 w 12"/>
                <a:gd name="T3" fmla="*/ 4 h 8"/>
                <a:gd name="T4" fmla="*/ 2 w 12"/>
                <a:gd name="T5" fmla="*/ 8 h 8"/>
                <a:gd name="T6" fmla="*/ 10 w 12"/>
                <a:gd name="T7" fmla="*/ 4 h 8"/>
                <a:gd name="T8" fmla="*/ 8 w 12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8" y="2"/>
                  </a:moveTo>
                  <a:cubicBezTo>
                    <a:pt x="6" y="3"/>
                    <a:pt x="4" y="4"/>
                    <a:pt x="2" y="4"/>
                  </a:cubicBezTo>
                  <a:cubicBezTo>
                    <a:pt x="0" y="4"/>
                    <a:pt x="0" y="8"/>
                    <a:pt x="2" y="8"/>
                  </a:cubicBezTo>
                  <a:cubicBezTo>
                    <a:pt x="5" y="7"/>
                    <a:pt x="8" y="7"/>
                    <a:pt x="10" y="4"/>
                  </a:cubicBezTo>
                  <a:cubicBezTo>
                    <a:pt x="12" y="3"/>
                    <a:pt x="9" y="0"/>
                    <a:pt x="8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8" name="Freeform 1043">
              <a:extLst>
                <a:ext uri="{FF2B5EF4-FFF2-40B4-BE49-F238E27FC236}">
                  <a16:creationId xmlns:a16="http://schemas.microsoft.com/office/drawing/2014/main" id="{3A671C98-391C-4E8C-A0B2-0826C84256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3" y="3098"/>
              <a:ext cx="25" cy="11"/>
            </a:xfrm>
            <a:custGeom>
              <a:avLst/>
              <a:gdLst>
                <a:gd name="T0" fmla="*/ 12 w 16"/>
                <a:gd name="T1" fmla="*/ 0 h 7"/>
                <a:gd name="T2" fmla="*/ 3 w 16"/>
                <a:gd name="T3" fmla="*/ 3 h 7"/>
                <a:gd name="T4" fmla="*/ 3 w 16"/>
                <a:gd name="T5" fmla="*/ 7 h 7"/>
                <a:gd name="T6" fmla="*/ 9 w 16"/>
                <a:gd name="T7" fmla="*/ 5 h 7"/>
                <a:gd name="T8" fmla="*/ 12 w 16"/>
                <a:gd name="T9" fmla="*/ 4 h 7"/>
                <a:gd name="T10" fmla="*/ 13 w 16"/>
                <a:gd name="T11" fmla="*/ 4 h 7"/>
                <a:gd name="T12" fmla="*/ 13 w 16"/>
                <a:gd name="T13" fmla="*/ 4 h 7"/>
                <a:gd name="T14" fmla="*/ 16 w 16"/>
                <a:gd name="T15" fmla="*/ 2 h 7"/>
                <a:gd name="T16" fmla="*/ 12 w 16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">
                  <a:moveTo>
                    <a:pt x="12" y="0"/>
                  </a:moveTo>
                  <a:cubicBezTo>
                    <a:pt x="9" y="1"/>
                    <a:pt x="6" y="2"/>
                    <a:pt x="3" y="3"/>
                  </a:cubicBezTo>
                  <a:cubicBezTo>
                    <a:pt x="0" y="3"/>
                    <a:pt x="1" y="7"/>
                    <a:pt x="3" y="7"/>
                  </a:cubicBezTo>
                  <a:cubicBezTo>
                    <a:pt x="5" y="6"/>
                    <a:pt x="7" y="6"/>
                    <a:pt x="9" y="5"/>
                  </a:cubicBezTo>
                  <a:cubicBezTo>
                    <a:pt x="10" y="5"/>
                    <a:pt x="11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6" y="0"/>
                    <a:pt x="13" y="0"/>
                    <a:pt x="12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9" name="Freeform 1044">
              <a:extLst>
                <a:ext uri="{FF2B5EF4-FFF2-40B4-BE49-F238E27FC236}">
                  <a16:creationId xmlns:a16="http://schemas.microsoft.com/office/drawing/2014/main" id="{8A48EAC3-77B6-42D0-BFB6-ECD479DAA5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9" y="3112"/>
              <a:ext cx="29" cy="13"/>
            </a:xfrm>
            <a:custGeom>
              <a:avLst/>
              <a:gdLst>
                <a:gd name="T0" fmla="*/ 14 w 18"/>
                <a:gd name="T1" fmla="*/ 1 h 8"/>
                <a:gd name="T2" fmla="*/ 9 w 18"/>
                <a:gd name="T3" fmla="*/ 3 h 8"/>
                <a:gd name="T4" fmla="*/ 3 w 18"/>
                <a:gd name="T5" fmla="*/ 4 h 8"/>
                <a:gd name="T6" fmla="*/ 3 w 18"/>
                <a:gd name="T7" fmla="*/ 8 h 8"/>
                <a:gd name="T8" fmla="*/ 11 w 18"/>
                <a:gd name="T9" fmla="*/ 7 h 8"/>
                <a:gd name="T10" fmla="*/ 16 w 18"/>
                <a:gd name="T11" fmla="*/ 4 h 8"/>
                <a:gd name="T12" fmla="*/ 14 w 18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14" y="1"/>
                  </a:moveTo>
                  <a:cubicBezTo>
                    <a:pt x="13" y="2"/>
                    <a:pt x="11" y="3"/>
                    <a:pt x="9" y="3"/>
                  </a:cubicBezTo>
                  <a:cubicBezTo>
                    <a:pt x="7" y="4"/>
                    <a:pt x="5" y="4"/>
                    <a:pt x="3" y="4"/>
                  </a:cubicBezTo>
                  <a:cubicBezTo>
                    <a:pt x="0" y="5"/>
                    <a:pt x="1" y="8"/>
                    <a:pt x="3" y="8"/>
                  </a:cubicBezTo>
                  <a:cubicBezTo>
                    <a:pt x="6" y="8"/>
                    <a:pt x="8" y="7"/>
                    <a:pt x="11" y="7"/>
                  </a:cubicBezTo>
                  <a:cubicBezTo>
                    <a:pt x="12" y="6"/>
                    <a:pt x="15" y="6"/>
                    <a:pt x="16" y="4"/>
                  </a:cubicBezTo>
                  <a:cubicBezTo>
                    <a:pt x="18" y="3"/>
                    <a:pt x="16" y="0"/>
                    <a:pt x="14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0" name="Freeform 1045">
              <a:extLst>
                <a:ext uri="{FF2B5EF4-FFF2-40B4-BE49-F238E27FC236}">
                  <a16:creationId xmlns:a16="http://schemas.microsoft.com/office/drawing/2014/main" id="{35F98528-BAB2-48D4-82CE-C39CA1E75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39" y="3082"/>
              <a:ext cx="30" cy="19"/>
            </a:xfrm>
            <a:custGeom>
              <a:avLst/>
              <a:gdLst>
                <a:gd name="T0" fmla="*/ 15 w 19"/>
                <a:gd name="T1" fmla="*/ 2 h 12"/>
                <a:gd name="T2" fmla="*/ 3 w 19"/>
                <a:gd name="T3" fmla="*/ 7 h 12"/>
                <a:gd name="T4" fmla="*/ 4 w 19"/>
                <a:gd name="T5" fmla="*/ 11 h 12"/>
                <a:gd name="T6" fmla="*/ 12 w 19"/>
                <a:gd name="T7" fmla="*/ 8 h 12"/>
                <a:gd name="T8" fmla="*/ 17 w 19"/>
                <a:gd name="T9" fmla="*/ 5 h 12"/>
                <a:gd name="T10" fmla="*/ 15 w 19"/>
                <a:gd name="T11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2">
                  <a:moveTo>
                    <a:pt x="15" y="2"/>
                  </a:moveTo>
                  <a:cubicBezTo>
                    <a:pt x="12" y="5"/>
                    <a:pt x="6" y="6"/>
                    <a:pt x="3" y="7"/>
                  </a:cubicBezTo>
                  <a:cubicBezTo>
                    <a:pt x="0" y="8"/>
                    <a:pt x="2" y="12"/>
                    <a:pt x="4" y="11"/>
                  </a:cubicBezTo>
                  <a:cubicBezTo>
                    <a:pt x="7" y="10"/>
                    <a:pt x="9" y="9"/>
                    <a:pt x="12" y="8"/>
                  </a:cubicBezTo>
                  <a:cubicBezTo>
                    <a:pt x="13" y="7"/>
                    <a:pt x="16" y="6"/>
                    <a:pt x="17" y="5"/>
                  </a:cubicBezTo>
                  <a:cubicBezTo>
                    <a:pt x="19" y="3"/>
                    <a:pt x="17" y="0"/>
                    <a:pt x="15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1" name="Freeform 1046">
              <a:extLst>
                <a:ext uri="{FF2B5EF4-FFF2-40B4-BE49-F238E27FC236}">
                  <a16:creationId xmlns:a16="http://schemas.microsoft.com/office/drawing/2014/main" id="{26C67391-6616-418D-BE20-C5AA52FE5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75" y="3081"/>
              <a:ext cx="20" cy="16"/>
            </a:xfrm>
            <a:custGeom>
              <a:avLst/>
              <a:gdLst>
                <a:gd name="T0" fmla="*/ 8 w 13"/>
                <a:gd name="T1" fmla="*/ 2 h 10"/>
                <a:gd name="T2" fmla="*/ 2 w 13"/>
                <a:gd name="T3" fmla="*/ 6 h 10"/>
                <a:gd name="T4" fmla="*/ 2 w 13"/>
                <a:gd name="T5" fmla="*/ 10 h 10"/>
                <a:gd name="T6" fmla="*/ 12 w 13"/>
                <a:gd name="T7" fmla="*/ 4 h 10"/>
                <a:gd name="T8" fmla="*/ 8 w 13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8" y="2"/>
                  </a:moveTo>
                  <a:cubicBezTo>
                    <a:pt x="7" y="4"/>
                    <a:pt x="4" y="6"/>
                    <a:pt x="2" y="6"/>
                  </a:cubicBezTo>
                  <a:cubicBezTo>
                    <a:pt x="0" y="6"/>
                    <a:pt x="0" y="10"/>
                    <a:pt x="2" y="10"/>
                  </a:cubicBezTo>
                  <a:cubicBezTo>
                    <a:pt x="6" y="9"/>
                    <a:pt x="10" y="7"/>
                    <a:pt x="12" y="4"/>
                  </a:cubicBezTo>
                  <a:cubicBezTo>
                    <a:pt x="13" y="2"/>
                    <a:pt x="10" y="0"/>
                    <a:pt x="8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2" name="Freeform 1047">
              <a:extLst>
                <a:ext uri="{FF2B5EF4-FFF2-40B4-BE49-F238E27FC236}">
                  <a16:creationId xmlns:a16="http://schemas.microsoft.com/office/drawing/2014/main" id="{2EB70063-095F-4251-82A9-8246BC60BA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" y="3618"/>
              <a:ext cx="30" cy="16"/>
            </a:xfrm>
            <a:custGeom>
              <a:avLst/>
              <a:gdLst>
                <a:gd name="T0" fmla="*/ 15 w 19"/>
                <a:gd name="T1" fmla="*/ 2 h 10"/>
                <a:gd name="T2" fmla="*/ 4 w 19"/>
                <a:gd name="T3" fmla="*/ 2 h 10"/>
                <a:gd name="T4" fmla="*/ 1 w 19"/>
                <a:gd name="T5" fmla="*/ 3 h 10"/>
                <a:gd name="T6" fmla="*/ 17 w 19"/>
                <a:gd name="T7" fmla="*/ 6 h 10"/>
                <a:gd name="T8" fmla="*/ 15 w 19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0">
                  <a:moveTo>
                    <a:pt x="15" y="2"/>
                  </a:moveTo>
                  <a:cubicBezTo>
                    <a:pt x="12" y="4"/>
                    <a:pt x="6" y="6"/>
                    <a:pt x="4" y="2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4" y="10"/>
                    <a:pt x="12" y="9"/>
                    <a:pt x="17" y="6"/>
                  </a:cubicBezTo>
                  <a:cubicBezTo>
                    <a:pt x="19" y="4"/>
                    <a:pt x="17" y="1"/>
                    <a:pt x="15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3" name="Freeform 1048">
              <a:extLst>
                <a:ext uri="{FF2B5EF4-FFF2-40B4-BE49-F238E27FC236}">
                  <a16:creationId xmlns:a16="http://schemas.microsoft.com/office/drawing/2014/main" id="{25BF8E27-A1FF-483F-AE7D-16FAB5E3A1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2" y="3612"/>
              <a:ext cx="36" cy="17"/>
            </a:xfrm>
            <a:custGeom>
              <a:avLst/>
              <a:gdLst>
                <a:gd name="T0" fmla="*/ 18 w 23"/>
                <a:gd name="T1" fmla="*/ 2 h 11"/>
                <a:gd name="T2" fmla="*/ 4 w 23"/>
                <a:gd name="T3" fmla="*/ 2 h 11"/>
                <a:gd name="T4" fmla="*/ 2 w 23"/>
                <a:gd name="T5" fmla="*/ 5 h 11"/>
                <a:gd name="T6" fmla="*/ 21 w 23"/>
                <a:gd name="T7" fmla="*/ 5 h 11"/>
                <a:gd name="T8" fmla="*/ 18 w 23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1">
                  <a:moveTo>
                    <a:pt x="18" y="2"/>
                  </a:moveTo>
                  <a:cubicBezTo>
                    <a:pt x="14" y="6"/>
                    <a:pt x="9" y="4"/>
                    <a:pt x="4" y="2"/>
                  </a:cubicBezTo>
                  <a:cubicBezTo>
                    <a:pt x="2" y="0"/>
                    <a:pt x="0" y="3"/>
                    <a:pt x="2" y="5"/>
                  </a:cubicBezTo>
                  <a:cubicBezTo>
                    <a:pt x="8" y="9"/>
                    <a:pt x="15" y="11"/>
                    <a:pt x="21" y="5"/>
                  </a:cubicBezTo>
                  <a:cubicBezTo>
                    <a:pt x="23" y="3"/>
                    <a:pt x="20" y="1"/>
                    <a:pt x="18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4" name="Freeform 1049">
              <a:extLst>
                <a:ext uri="{FF2B5EF4-FFF2-40B4-BE49-F238E27FC236}">
                  <a16:creationId xmlns:a16="http://schemas.microsoft.com/office/drawing/2014/main" id="{0897991B-9384-481B-81A9-4A65288BC6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7" y="3642"/>
              <a:ext cx="41" cy="12"/>
            </a:xfrm>
            <a:custGeom>
              <a:avLst/>
              <a:gdLst>
                <a:gd name="T0" fmla="*/ 21 w 26"/>
                <a:gd name="T1" fmla="*/ 1 h 8"/>
                <a:gd name="T2" fmla="*/ 4 w 26"/>
                <a:gd name="T3" fmla="*/ 2 h 8"/>
                <a:gd name="T4" fmla="*/ 3 w 26"/>
                <a:gd name="T5" fmla="*/ 5 h 8"/>
                <a:gd name="T6" fmla="*/ 23 w 26"/>
                <a:gd name="T7" fmla="*/ 4 h 8"/>
                <a:gd name="T8" fmla="*/ 21 w 2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">
                  <a:moveTo>
                    <a:pt x="21" y="1"/>
                  </a:moveTo>
                  <a:cubicBezTo>
                    <a:pt x="16" y="4"/>
                    <a:pt x="10" y="4"/>
                    <a:pt x="4" y="2"/>
                  </a:cubicBezTo>
                  <a:cubicBezTo>
                    <a:pt x="2" y="1"/>
                    <a:pt x="0" y="4"/>
                    <a:pt x="3" y="5"/>
                  </a:cubicBezTo>
                  <a:cubicBezTo>
                    <a:pt x="9" y="8"/>
                    <a:pt x="17" y="8"/>
                    <a:pt x="23" y="4"/>
                  </a:cubicBezTo>
                  <a:cubicBezTo>
                    <a:pt x="26" y="3"/>
                    <a:pt x="23" y="0"/>
                    <a:pt x="21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5" name="Freeform 1050">
              <a:extLst>
                <a:ext uri="{FF2B5EF4-FFF2-40B4-BE49-F238E27FC236}">
                  <a16:creationId xmlns:a16="http://schemas.microsoft.com/office/drawing/2014/main" id="{651CB37A-2614-4ABE-BC6D-39AB1A9A1B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03" y="3629"/>
              <a:ext cx="35" cy="14"/>
            </a:xfrm>
            <a:custGeom>
              <a:avLst/>
              <a:gdLst>
                <a:gd name="T0" fmla="*/ 18 w 22"/>
                <a:gd name="T1" fmla="*/ 1 h 9"/>
                <a:gd name="T2" fmla="*/ 5 w 22"/>
                <a:gd name="T3" fmla="*/ 2 h 9"/>
                <a:gd name="T4" fmla="*/ 2 w 22"/>
                <a:gd name="T5" fmla="*/ 5 h 9"/>
                <a:gd name="T6" fmla="*/ 20 w 22"/>
                <a:gd name="T7" fmla="*/ 4 h 9"/>
                <a:gd name="T8" fmla="*/ 18 w 22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9">
                  <a:moveTo>
                    <a:pt x="18" y="1"/>
                  </a:moveTo>
                  <a:cubicBezTo>
                    <a:pt x="14" y="4"/>
                    <a:pt x="9" y="5"/>
                    <a:pt x="5" y="2"/>
                  </a:cubicBezTo>
                  <a:cubicBezTo>
                    <a:pt x="3" y="1"/>
                    <a:pt x="0" y="4"/>
                    <a:pt x="2" y="5"/>
                  </a:cubicBezTo>
                  <a:cubicBezTo>
                    <a:pt x="8" y="9"/>
                    <a:pt x="15" y="8"/>
                    <a:pt x="20" y="4"/>
                  </a:cubicBezTo>
                  <a:cubicBezTo>
                    <a:pt x="22" y="3"/>
                    <a:pt x="20" y="0"/>
                    <a:pt x="18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6" name="Freeform 1051">
              <a:extLst>
                <a:ext uri="{FF2B5EF4-FFF2-40B4-BE49-F238E27FC236}">
                  <a16:creationId xmlns:a16="http://schemas.microsoft.com/office/drawing/2014/main" id="{CCE60FDA-B40B-4AA7-AC7C-56091C1BA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9" y="3610"/>
              <a:ext cx="33" cy="16"/>
            </a:xfrm>
            <a:custGeom>
              <a:avLst/>
              <a:gdLst>
                <a:gd name="T0" fmla="*/ 16 w 21"/>
                <a:gd name="T1" fmla="*/ 2 h 10"/>
                <a:gd name="T2" fmla="*/ 4 w 21"/>
                <a:gd name="T3" fmla="*/ 1 h 10"/>
                <a:gd name="T4" fmla="*/ 2 w 21"/>
                <a:gd name="T5" fmla="*/ 4 h 10"/>
                <a:gd name="T6" fmla="*/ 19 w 21"/>
                <a:gd name="T7" fmla="*/ 5 h 10"/>
                <a:gd name="T8" fmla="*/ 16 w 2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0">
                  <a:moveTo>
                    <a:pt x="16" y="2"/>
                  </a:moveTo>
                  <a:cubicBezTo>
                    <a:pt x="12" y="6"/>
                    <a:pt x="8" y="5"/>
                    <a:pt x="4" y="1"/>
                  </a:cubicBezTo>
                  <a:cubicBezTo>
                    <a:pt x="2" y="0"/>
                    <a:pt x="0" y="2"/>
                    <a:pt x="2" y="4"/>
                  </a:cubicBezTo>
                  <a:cubicBezTo>
                    <a:pt x="7" y="9"/>
                    <a:pt x="14" y="10"/>
                    <a:pt x="19" y="5"/>
                  </a:cubicBezTo>
                  <a:cubicBezTo>
                    <a:pt x="21" y="3"/>
                    <a:pt x="18" y="1"/>
                    <a:pt x="16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7" name="Freeform 1052">
              <a:extLst>
                <a:ext uri="{FF2B5EF4-FFF2-40B4-BE49-F238E27FC236}">
                  <a16:creationId xmlns:a16="http://schemas.microsoft.com/office/drawing/2014/main" id="{34C518E1-4C2D-4BF2-8E88-ADD50E28AF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1" y="3612"/>
              <a:ext cx="40" cy="13"/>
            </a:xfrm>
            <a:custGeom>
              <a:avLst/>
              <a:gdLst>
                <a:gd name="T0" fmla="*/ 21 w 25"/>
                <a:gd name="T1" fmla="*/ 2 h 8"/>
                <a:gd name="T2" fmla="*/ 5 w 25"/>
                <a:gd name="T3" fmla="*/ 1 h 8"/>
                <a:gd name="T4" fmla="*/ 2 w 25"/>
                <a:gd name="T5" fmla="*/ 4 h 8"/>
                <a:gd name="T6" fmla="*/ 22 w 25"/>
                <a:gd name="T7" fmla="*/ 6 h 8"/>
                <a:gd name="T8" fmla="*/ 21 w 25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8">
                  <a:moveTo>
                    <a:pt x="21" y="2"/>
                  </a:moveTo>
                  <a:cubicBezTo>
                    <a:pt x="16" y="4"/>
                    <a:pt x="9" y="4"/>
                    <a:pt x="5" y="1"/>
                  </a:cubicBezTo>
                  <a:cubicBezTo>
                    <a:pt x="3" y="0"/>
                    <a:pt x="0" y="3"/>
                    <a:pt x="2" y="4"/>
                  </a:cubicBezTo>
                  <a:cubicBezTo>
                    <a:pt x="8" y="8"/>
                    <a:pt x="16" y="8"/>
                    <a:pt x="22" y="6"/>
                  </a:cubicBezTo>
                  <a:cubicBezTo>
                    <a:pt x="25" y="5"/>
                    <a:pt x="23" y="1"/>
                    <a:pt x="21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8" name="Freeform 1053">
              <a:extLst>
                <a:ext uri="{FF2B5EF4-FFF2-40B4-BE49-F238E27FC236}">
                  <a16:creationId xmlns:a16="http://schemas.microsoft.com/office/drawing/2014/main" id="{F400A88F-8EDA-4BF9-B624-54B15EAAFF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1" y="3632"/>
              <a:ext cx="30" cy="10"/>
            </a:xfrm>
            <a:custGeom>
              <a:avLst/>
              <a:gdLst>
                <a:gd name="T0" fmla="*/ 16 w 19"/>
                <a:gd name="T1" fmla="*/ 1 h 6"/>
                <a:gd name="T2" fmla="*/ 3 w 19"/>
                <a:gd name="T3" fmla="*/ 1 h 6"/>
                <a:gd name="T4" fmla="*/ 3 w 19"/>
                <a:gd name="T5" fmla="*/ 5 h 6"/>
                <a:gd name="T6" fmla="*/ 17 w 19"/>
                <a:gd name="T7" fmla="*/ 4 h 6"/>
                <a:gd name="T8" fmla="*/ 16 w 1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6" y="1"/>
                  </a:moveTo>
                  <a:cubicBezTo>
                    <a:pt x="12" y="2"/>
                    <a:pt x="8" y="2"/>
                    <a:pt x="3" y="1"/>
                  </a:cubicBezTo>
                  <a:cubicBezTo>
                    <a:pt x="1" y="1"/>
                    <a:pt x="0" y="4"/>
                    <a:pt x="3" y="5"/>
                  </a:cubicBezTo>
                  <a:cubicBezTo>
                    <a:pt x="7" y="6"/>
                    <a:pt x="12" y="5"/>
                    <a:pt x="17" y="4"/>
                  </a:cubicBezTo>
                  <a:cubicBezTo>
                    <a:pt x="19" y="4"/>
                    <a:pt x="19" y="0"/>
                    <a:pt x="16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9" name="Freeform 1054">
              <a:extLst>
                <a:ext uri="{FF2B5EF4-FFF2-40B4-BE49-F238E27FC236}">
                  <a16:creationId xmlns:a16="http://schemas.microsoft.com/office/drawing/2014/main" id="{F8F32CBE-4A19-4ED1-8395-1D2F9859BB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41" y="3648"/>
              <a:ext cx="27" cy="13"/>
            </a:xfrm>
            <a:custGeom>
              <a:avLst/>
              <a:gdLst>
                <a:gd name="T0" fmla="*/ 13 w 17"/>
                <a:gd name="T1" fmla="*/ 3 h 8"/>
                <a:gd name="T2" fmla="*/ 3 w 17"/>
                <a:gd name="T3" fmla="*/ 1 h 8"/>
                <a:gd name="T4" fmla="*/ 2 w 17"/>
                <a:gd name="T5" fmla="*/ 4 h 8"/>
                <a:gd name="T6" fmla="*/ 15 w 17"/>
                <a:gd name="T7" fmla="*/ 6 h 8"/>
                <a:gd name="T8" fmla="*/ 13 w 17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13" y="3"/>
                  </a:moveTo>
                  <a:cubicBezTo>
                    <a:pt x="10" y="4"/>
                    <a:pt x="7" y="2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6" y="6"/>
                    <a:pt x="10" y="8"/>
                    <a:pt x="15" y="6"/>
                  </a:cubicBezTo>
                  <a:cubicBezTo>
                    <a:pt x="17" y="5"/>
                    <a:pt x="16" y="2"/>
                    <a:pt x="13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0" name="Freeform 1055">
              <a:extLst>
                <a:ext uri="{FF2B5EF4-FFF2-40B4-BE49-F238E27FC236}">
                  <a16:creationId xmlns:a16="http://schemas.microsoft.com/office/drawing/2014/main" id="{3C4C8AF6-DF7A-481D-931E-A5B311BD00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06" y="3653"/>
              <a:ext cx="33" cy="14"/>
            </a:xfrm>
            <a:custGeom>
              <a:avLst/>
              <a:gdLst>
                <a:gd name="T0" fmla="*/ 18 w 21"/>
                <a:gd name="T1" fmla="*/ 5 h 9"/>
                <a:gd name="T2" fmla="*/ 4 w 21"/>
                <a:gd name="T3" fmla="*/ 2 h 9"/>
                <a:gd name="T4" fmla="*/ 2 w 21"/>
                <a:gd name="T5" fmla="*/ 4 h 9"/>
                <a:gd name="T6" fmla="*/ 18 w 21"/>
                <a:gd name="T7" fmla="*/ 8 h 9"/>
                <a:gd name="T8" fmla="*/ 18 w 21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18" y="5"/>
                  </a:moveTo>
                  <a:cubicBezTo>
                    <a:pt x="13" y="5"/>
                    <a:pt x="8" y="4"/>
                    <a:pt x="4" y="2"/>
                  </a:cubicBezTo>
                  <a:cubicBezTo>
                    <a:pt x="2" y="0"/>
                    <a:pt x="0" y="3"/>
                    <a:pt x="2" y="4"/>
                  </a:cubicBezTo>
                  <a:cubicBezTo>
                    <a:pt x="7" y="8"/>
                    <a:pt x="12" y="9"/>
                    <a:pt x="18" y="8"/>
                  </a:cubicBezTo>
                  <a:cubicBezTo>
                    <a:pt x="21" y="8"/>
                    <a:pt x="20" y="4"/>
                    <a:pt x="18" y="5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1" name="Freeform 1056">
              <a:extLst>
                <a:ext uri="{FF2B5EF4-FFF2-40B4-BE49-F238E27FC236}">
                  <a16:creationId xmlns:a16="http://schemas.microsoft.com/office/drawing/2014/main" id="{6689EF0C-76E9-49F3-A6C1-653FE7DFE8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1" y="3681"/>
              <a:ext cx="32" cy="8"/>
            </a:xfrm>
            <a:custGeom>
              <a:avLst/>
              <a:gdLst>
                <a:gd name="T0" fmla="*/ 17 w 20"/>
                <a:gd name="T1" fmla="*/ 0 h 5"/>
                <a:gd name="T2" fmla="*/ 2 w 20"/>
                <a:gd name="T3" fmla="*/ 1 h 5"/>
                <a:gd name="T4" fmla="*/ 2 w 20"/>
                <a:gd name="T5" fmla="*/ 5 h 5"/>
                <a:gd name="T6" fmla="*/ 17 w 20"/>
                <a:gd name="T7" fmla="*/ 4 h 5"/>
                <a:gd name="T8" fmla="*/ 17 w 20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5">
                  <a:moveTo>
                    <a:pt x="17" y="0"/>
                  </a:moveTo>
                  <a:cubicBezTo>
                    <a:pt x="12" y="0"/>
                    <a:pt x="7" y="1"/>
                    <a:pt x="2" y="1"/>
                  </a:cubicBezTo>
                  <a:cubicBezTo>
                    <a:pt x="0" y="1"/>
                    <a:pt x="0" y="5"/>
                    <a:pt x="2" y="5"/>
                  </a:cubicBezTo>
                  <a:cubicBezTo>
                    <a:pt x="7" y="5"/>
                    <a:pt x="12" y="4"/>
                    <a:pt x="17" y="4"/>
                  </a:cubicBezTo>
                  <a:cubicBezTo>
                    <a:pt x="20" y="4"/>
                    <a:pt x="19" y="0"/>
                    <a:pt x="17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2" name="Freeform 1057">
              <a:extLst>
                <a:ext uri="{FF2B5EF4-FFF2-40B4-BE49-F238E27FC236}">
                  <a16:creationId xmlns:a16="http://schemas.microsoft.com/office/drawing/2014/main" id="{9638BCA5-25F8-46A4-8C8C-6D3E3271EE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3" y="3661"/>
              <a:ext cx="41" cy="11"/>
            </a:xfrm>
            <a:custGeom>
              <a:avLst/>
              <a:gdLst>
                <a:gd name="T0" fmla="*/ 22 w 26"/>
                <a:gd name="T1" fmla="*/ 1 h 7"/>
                <a:gd name="T2" fmla="*/ 4 w 26"/>
                <a:gd name="T3" fmla="*/ 1 h 7"/>
                <a:gd name="T4" fmla="*/ 2 w 26"/>
                <a:gd name="T5" fmla="*/ 4 h 7"/>
                <a:gd name="T6" fmla="*/ 24 w 26"/>
                <a:gd name="T7" fmla="*/ 5 h 7"/>
                <a:gd name="T8" fmla="*/ 22 w 26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7">
                  <a:moveTo>
                    <a:pt x="22" y="1"/>
                  </a:moveTo>
                  <a:cubicBezTo>
                    <a:pt x="17" y="3"/>
                    <a:pt x="10" y="3"/>
                    <a:pt x="4" y="1"/>
                  </a:cubicBezTo>
                  <a:cubicBezTo>
                    <a:pt x="2" y="0"/>
                    <a:pt x="0" y="3"/>
                    <a:pt x="2" y="4"/>
                  </a:cubicBezTo>
                  <a:cubicBezTo>
                    <a:pt x="9" y="7"/>
                    <a:pt x="17" y="7"/>
                    <a:pt x="24" y="5"/>
                  </a:cubicBezTo>
                  <a:cubicBezTo>
                    <a:pt x="26" y="4"/>
                    <a:pt x="25" y="0"/>
                    <a:pt x="22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3" name="Freeform 1058">
              <a:extLst>
                <a:ext uri="{FF2B5EF4-FFF2-40B4-BE49-F238E27FC236}">
                  <a16:creationId xmlns:a16="http://schemas.microsoft.com/office/drawing/2014/main" id="{3DDF698B-5A1C-4BFA-8E99-809FEB7679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9" y="3636"/>
              <a:ext cx="36" cy="15"/>
            </a:xfrm>
            <a:custGeom>
              <a:avLst/>
              <a:gdLst>
                <a:gd name="T0" fmla="*/ 19 w 23"/>
                <a:gd name="T1" fmla="*/ 3 h 10"/>
                <a:gd name="T2" fmla="*/ 3 w 23"/>
                <a:gd name="T3" fmla="*/ 1 h 10"/>
                <a:gd name="T4" fmla="*/ 2 w 23"/>
                <a:gd name="T5" fmla="*/ 5 h 10"/>
                <a:gd name="T6" fmla="*/ 21 w 23"/>
                <a:gd name="T7" fmla="*/ 6 h 10"/>
                <a:gd name="T8" fmla="*/ 19 w 23"/>
                <a:gd name="T9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0">
                  <a:moveTo>
                    <a:pt x="19" y="3"/>
                  </a:moveTo>
                  <a:cubicBezTo>
                    <a:pt x="14" y="6"/>
                    <a:pt x="8" y="4"/>
                    <a:pt x="3" y="1"/>
                  </a:cubicBezTo>
                  <a:cubicBezTo>
                    <a:pt x="1" y="0"/>
                    <a:pt x="0" y="3"/>
                    <a:pt x="2" y="5"/>
                  </a:cubicBezTo>
                  <a:cubicBezTo>
                    <a:pt x="7" y="8"/>
                    <a:pt x="15" y="10"/>
                    <a:pt x="21" y="6"/>
                  </a:cubicBezTo>
                  <a:cubicBezTo>
                    <a:pt x="23" y="4"/>
                    <a:pt x="21" y="1"/>
                    <a:pt x="19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4" name="Freeform 1059">
              <a:extLst>
                <a:ext uri="{FF2B5EF4-FFF2-40B4-BE49-F238E27FC236}">
                  <a16:creationId xmlns:a16="http://schemas.microsoft.com/office/drawing/2014/main" id="{BCA0251D-E8CB-4C29-B72E-0C8A84F5C2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9" y="3618"/>
              <a:ext cx="28" cy="10"/>
            </a:xfrm>
            <a:custGeom>
              <a:avLst/>
              <a:gdLst>
                <a:gd name="T0" fmla="*/ 15 w 18"/>
                <a:gd name="T1" fmla="*/ 1 h 6"/>
                <a:gd name="T2" fmla="*/ 2 w 18"/>
                <a:gd name="T3" fmla="*/ 2 h 6"/>
                <a:gd name="T4" fmla="*/ 2 w 18"/>
                <a:gd name="T5" fmla="*/ 6 h 6"/>
                <a:gd name="T6" fmla="*/ 16 w 18"/>
                <a:gd name="T7" fmla="*/ 4 h 6"/>
                <a:gd name="T8" fmla="*/ 15 w 18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5" y="1"/>
                  </a:moveTo>
                  <a:cubicBezTo>
                    <a:pt x="11" y="2"/>
                    <a:pt x="6" y="2"/>
                    <a:pt x="2" y="2"/>
                  </a:cubicBezTo>
                  <a:cubicBezTo>
                    <a:pt x="0" y="2"/>
                    <a:pt x="0" y="6"/>
                    <a:pt x="2" y="6"/>
                  </a:cubicBezTo>
                  <a:cubicBezTo>
                    <a:pt x="7" y="6"/>
                    <a:pt x="12" y="6"/>
                    <a:pt x="16" y="4"/>
                  </a:cubicBezTo>
                  <a:cubicBezTo>
                    <a:pt x="18" y="3"/>
                    <a:pt x="17" y="0"/>
                    <a:pt x="15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5" name="Freeform 1060">
              <a:extLst>
                <a:ext uri="{FF2B5EF4-FFF2-40B4-BE49-F238E27FC236}">
                  <a16:creationId xmlns:a16="http://schemas.microsoft.com/office/drawing/2014/main" id="{2D9E62BE-2111-48F6-B20D-98E3856ABE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7" y="3621"/>
              <a:ext cx="30" cy="13"/>
            </a:xfrm>
            <a:custGeom>
              <a:avLst/>
              <a:gdLst>
                <a:gd name="T0" fmla="*/ 15 w 19"/>
                <a:gd name="T1" fmla="*/ 1 h 8"/>
                <a:gd name="T2" fmla="*/ 5 w 19"/>
                <a:gd name="T3" fmla="*/ 1 h 8"/>
                <a:gd name="T4" fmla="*/ 2 w 19"/>
                <a:gd name="T5" fmla="*/ 4 h 8"/>
                <a:gd name="T6" fmla="*/ 17 w 19"/>
                <a:gd name="T7" fmla="*/ 4 h 8"/>
                <a:gd name="T8" fmla="*/ 15 w 19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">
                  <a:moveTo>
                    <a:pt x="15" y="1"/>
                  </a:moveTo>
                  <a:cubicBezTo>
                    <a:pt x="11" y="3"/>
                    <a:pt x="8" y="3"/>
                    <a:pt x="5" y="1"/>
                  </a:cubicBezTo>
                  <a:cubicBezTo>
                    <a:pt x="3" y="0"/>
                    <a:pt x="0" y="3"/>
                    <a:pt x="2" y="4"/>
                  </a:cubicBezTo>
                  <a:cubicBezTo>
                    <a:pt x="7" y="7"/>
                    <a:pt x="12" y="8"/>
                    <a:pt x="17" y="4"/>
                  </a:cubicBezTo>
                  <a:cubicBezTo>
                    <a:pt x="19" y="3"/>
                    <a:pt x="17" y="0"/>
                    <a:pt x="15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6" name="Freeform 1061">
              <a:extLst>
                <a:ext uri="{FF2B5EF4-FFF2-40B4-BE49-F238E27FC236}">
                  <a16:creationId xmlns:a16="http://schemas.microsoft.com/office/drawing/2014/main" id="{72589B11-D069-4402-A33B-ECA1134F89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1" y="3598"/>
              <a:ext cx="30" cy="14"/>
            </a:xfrm>
            <a:custGeom>
              <a:avLst/>
              <a:gdLst>
                <a:gd name="T0" fmla="*/ 14 w 19"/>
                <a:gd name="T1" fmla="*/ 2 h 9"/>
                <a:gd name="T2" fmla="*/ 4 w 19"/>
                <a:gd name="T3" fmla="*/ 2 h 9"/>
                <a:gd name="T4" fmla="*/ 3 w 19"/>
                <a:gd name="T5" fmla="*/ 6 h 9"/>
                <a:gd name="T6" fmla="*/ 18 w 19"/>
                <a:gd name="T7" fmla="*/ 3 h 9"/>
                <a:gd name="T8" fmla="*/ 14 w 19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9">
                  <a:moveTo>
                    <a:pt x="14" y="2"/>
                  </a:moveTo>
                  <a:cubicBezTo>
                    <a:pt x="14" y="4"/>
                    <a:pt x="5" y="2"/>
                    <a:pt x="4" y="2"/>
                  </a:cubicBezTo>
                  <a:cubicBezTo>
                    <a:pt x="1" y="2"/>
                    <a:pt x="0" y="6"/>
                    <a:pt x="3" y="6"/>
                  </a:cubicBezTo>
                  <a:cubicBezTo>
                    <a:pt x="7" y="6"/>
                    <a:pt x="17" y="9"/>
                    <a:pt x="18" y="3"/>
                  </a:cubicBezTo>
                  <a:cubicBezTo>
                    <a:pt x="19" y="0"/>
                    <a:pt x="15" y="0"/>
                    <a:pt x="14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7" name="Freeform 1062">
              <a:extLst>
                <a:ext uri="{FF2B5EF4-FFF2-40B4-BE49-F238E27FC236}">
                  <a16:creationId xmlns:a16="http://schemas.microsoft.com/office/drawing/2014/main" id="{C80C81BA-9D39-440C-992F-43DBC231C1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9" y="3606"/>
              <a:ext cx="29" cy="12"/>
            </a:xfrm>
            <a:custGeom>
              <a:avLst/>
              <a:gdLst>
                <a:gd name="T0" fmla="*/ 14 w 18"/>
                <a:gd name="T1" fmla="*/ 2 h 8"/>
                <a:gd name="T2" fmla="*/ 4 w 18"/>
                <a:gd name="T3" fmla="*/ 1 h 8"/>
                <a:gd name="T4" fmla="*/ 2 w 18"/>
                <a:gd name="T5" fmla="*/ 5 h 8"/>
                <a:gd name="T6" fmla="*/ 16 w 18"/>
                <a:gd name="T7" fmla="*/ 5 h 8"/>
                <a:gd name="T8" fmla="*/ 14 w 18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4" y="2"/>
                  </a:moveTo>
                  <a:cubicBezTo>
                    <a:pt x="11" y="4"/>
                    <a:pt x="7" y="3"/>
                    <a:pt x="4" y="1"/>
                  </a:cubicBezTo>
                  <a:cubicBezTo>
                    <a:pt x="1" y="0"/>
                    <a:pt x="0" y="4"/>
                    <a:pt x="2" y="5"/>
                  </a:cubicBezTo>
                  <a:cubicBezTo>
                    <a:pt x="7" y="7"/>
                    <a:pt x="12" y="8"/>
                    <a:pt x="16" y="5"/>
                  </a:cubicBezTo>
                  <a:cubicBezTo>
                    <a:pt x="18" y="3"/>
                    <a:pt x="16" y="0"/>
                    <a:pt x="14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8" name="Freeform 1063">
              <a:extLst>
                <a:ext uri="{FF2B5EF4-FFF2-40B4-BE49-F238E27FC236}">
                  <a16:creationId xmlns:a16="http://schemas.microsoft.com/office/drawing/2014/main" id="{BABBEC7F-9713-4D66-B779-64D27FFC9E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6" y="3634"/>
              <a:ext cx="26" cy="13"/>
            </a:xfrm>
            <a:custGeom>
              <a:avLst/>
              <a:gdLst>
                <a:gd name="T0" fmla="*/ 12 w 16"/>
                <a:gd name="T1" fmla="*/ 3 h 8"/>
                <a:gd name="T2" fmla="*/ 4 w 16"/>
                <a:gd name="T3" fmla="*/ 2 h 8"/>
                <a:gd name="T4" fmla="*/ 2 w 16"/>
                <a:gd name="T5" fmla="*/ 5 h 8"/>
                <a:gd name="T6" fmla="*/ 13 w 16"/>
                <a:gd name="T7" fmla="*/ 6 h 8"/>
                <a:gd name="T8" fmla="*/ 12 w 16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12" y="3"/>
                  </a:moveTo>
                  <a:cubicBezTo>
                    <a:pt x="9" y="4"/>
                    <a:pt x="6" y="4"/>
                    <a:pt x="4" y="2"/>
                  </a:cubicBezTo>
                  <a:cubicBezTo>
                    <a:pt x="2" y="0"/>
                    <a:pt x="0" y="3"/>
                    <a:pt x="2" y="5"/>
                  </a:cubicBezTo>
                  <a:cubicBezTo>
                    <a:pt x="5" y="8"/>
                    <a:pt x="9" y="8"/>
                    <a:pt x="13" y="6"/>
                  </a:cubicBezTo>
                  <a:cubicBezTo>
                    <a:pt x="16" y="5"/>
                    <a:pt x="14" y="2"/>
                    <a:pt x="12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9" name="Freeform 1064">
              <a:extLst>
                <a:ext uri="{FF2B5EF4-FFF2-40B4-BE49-F238E27FC236}">
                  <a16:creationId xmlns:a16="http://schemas.microsoft.com/office/drawing/2014/main" id="{A8CA4E20-37B8-4CA9-A5EF-936624626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6" y="3654"/>
              <a:ext cx="28" cy="13"/>
            </a:xfrm>
            <a:custGeom>
              <a:avLst/>
              <a:gdLst>
                <a:gd name="T0" fmla="*/ 15 w 18"/>
                <a:gd name="T1" fmla="*/ 2 h 8"/>
                <a:gd name="T2" fmla="*/ 4 w 18"/>
                <a:gd name="T3" fmla="*/ 2 h 8"/>
                <a:gd name="T4" fmla="*/ 3 w 18"/>
                <a:gd name="T5" fmla="*/ 5 h 8"/>
                <a:gd name="T6" fmla="*/ 17 w 18"/>
                <a:gd name="T7" fmla="*/ 5 h 8"/>
                <a:gd name="T8" fmla="*/ 15 w 18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5" y="2"/>
                  </a:moveTo>
                  <a:cubicBezTo>
                    <a:pt x="12" y="4"/>
                    <a:pt x="7" y="3"/>
                    <a:pt x="4" y="2"/>
                  </a:cubicBezTo>
                  <a:cubicBezTo>
                    <a:pt x="2" y="1"/>
                    <a:pt x="0" y="4"/>
                    <a:pt x="3" y="5"/>
                  </a:cubicBezTo>
                  <a:cubicBezTo>
                    <a:pt x="7" y="7"/>
                    <a:pt x="13" y="8"/>
                    <a:pt x="17" y="5"/>
                  </a:cubicBezTo>
                  <a:cubicBezTo>
                    <a:pt x="18" y="3"/>
                    <a:pt x="16" y="0"/>
                    <a:pt x="15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0" name="Freeform 1065">
              <a:extLst>
                <a:ext uri="{FF2B5EF4-FFF2-40B4-BE49-F238E27FC236}">
                  <a16:creationId xmlns:a16="http://schemas.microsoft.com/office/drawing/2014/main" id="{C8FD3F2D-5B9C-4B1C-81A7-6622661CC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4" y="3672"/>
              <a:ext cx="31" cy="11"/>
            </a:xfrm>
            <a:custGeom>
              <a:avLst/>
              <a:gdLst>
                <a:gd name="T0" fmla="*/ 16 w 20"/>
                <a:gd name="T1" fmla="*/ 2 h 7"/>
                <a:gd name="T2" fmla="*/ 3 w 20"/>
                <a:gd name="T3" fmla="*/ 1 h 7"/>
                <a:gd name="T4" fmla="*/ 2 w 20"/>
                <a:gd name="T5" fmla="*/ 4 h 7"/>
                <a:gd name="T6" fmla="*/ 17 w 20"/>
                <a:gd name="T7" fmla="*/ 5 h 7"/>
                <a:gd name="T8" fmla="*/ 16 w 20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16" y="2"/>
                  </a:moveTo>
                  <a:cubicBezTo>
                    <a:pt x="12" y="3"/>
                    <a:pt x="7" y="2"/>
                    <a:pt x="3" y="1"/>
                  </a:cubicBezTo>
                  <a:cubicBezTo>
                    <a:pt x="1" y="0"/>
                    <a:pt x="0" y="4"/>
                    <a:pt x="2" y="4"/>
                  </a:cubicBezTo>
                  <a:cubicBezTo>
                    <a:pt x="7" y="5"/>
                    <a:pt x="12" y="7"/>
                    <a:pt x="17" y="5"/>
                  </a:cubicBezTo>
                  <a:cubicBezTo>
                    <a:pt x="20" y="4"/>
                    <a:pt x="18" y="1"/>
                    <a:pt x="16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1" name="Freeform 1066">
              <a:extLst>
                <a:ext uri="{FF2B5EF4-FFF2-40B4-BE49-F238E27FC236}">
                  <a16:creationId xmlns:a16="http://schemas.microsoft.com/office/drawing/2014/main" id="{80A6CE1B-7D02-4DD9-A332-00C93155C2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3" y="3691"/>
              <a:ext cx="38" cy="12"/>
            </a:xfrm>
            <a:custGeom>
              <a:avLst/>
              <a:gdLst>
                <a:gd name="T0" fmla="*/ 20 w 24"/>
                <a:gd name="T1" fmla="*/ 2 h 8"/>
                <a:gd name="T2" fmla="*/ 4 w 24"/>
                <a:gd name="T3" fmla="*/ 1 h 8"/>
                <a:gd name="T4" fmla="*/ 3 w 24"/>
                <a:gd name="T5" fmla="*/ 4 h 8"/>
                <a:gd name="T6" fmla="*/ 21 w 24"/>
                <a:gd name="T7" fmla="*/ 6 h 8"/>
                <a:gd name="T8" fmla="*/ 20 w 24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8">
                  <a:moveTo>
                    <a:pt x="20" y="2"/>
                  </a:moveTo>
                  <a:cubicBezTo>
                    <a:pt x="15" y="4"/>
                    <a:pt x="9" y="3"/>
                    <a:pt x="4" y="1"/>
                  </a:cubicBezTo>
                  <a:cubicBezTo>
                    <a:pt x="2" y="0"/>
                    <a:pt x="0" y="3"/>
                    <a:pt x="3" y="4"/>
                  </a:cubicBezTo>
                  <a:cubicBezTo>
                    <a:pt x="9" y="7"/>
                    <a:pt x="15" y="8"/>
                    <a:pt x="21" y="6"/>
                  </a:cubicBezTo>
                  <a:cubicBezTo>
                    <a:pt x="24" y="5"/>
                    <a:pt x="22" y="1"/>
                    <a:pt x="20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2" name="Freeform 1067">
              <a:extLst>
                <a:ext uri="{FF2B5EF4-FFF2-40B4-BE49-F238E27FC236}">
                  <a16:creationId xmlns:a16="http://schemas.microsoft.com/office/drawing/2014/main" id="{FA88C20B-66EB-43AE-A888-54D250FE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7" y="3702"/>
              <a:ext cx="27" cy="12"/>
            </a:xfrm>
            <a:custGeom>
              <a:avLst/>
              <a:gdLst>
                <a:gd name="T0" fmla="*/ 14 w 17"/>
                <a:gd name="T1" fmla="*/ 1 h 8"/>
                <a:gd name="T2" fmla="*/ 3 w 17"/>
                <a:gd name="T3" fmla="*/ 3 h 8"/>
                <a:gd name="T4" fmla="*/ 4 w 17"/>
                <a:gd name="T5" fmla="*/ 7 h 8"/>
                <a:gd name="T6" fmla="*/ 15 w 17"/>
                <a:gd name="T7" fmla="*/ 4 h 8"/>
                <a:gd name="T8" fmla="*/ 14 w 17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14" y="1"/>
                  </a:moveTo>
                  <a:cubicBezTo>
                    <a:pt x="10" y="1"/>
                    <a:pt x="7" y="2"/>
                    <a:pt x="3" y="3"/>
                  </a:cubicBezTo>
                  <a:cubicBezTo>
                    <a:pt x="0" y="4"/>
                    <a:pt x="2" y="8"/>
                    <a:pt x="4" y="7"/>
                  </a:cubicBezTo>
                  <a:cubicBezTo>
                    <a:pt x="8" y="6"/>
                    <a:pt x="11" y="5"/>
                    <a:pt x="15" y="4"/>
                  </a:cubicBezTo>
                  <a:cubicBezTo>
                    <a:pt x="17" y="4"/>
                    <a:pt x="17" y="0"/>
                    <a:pt x="14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3" name="Freeform 1068">
              <a:extLst>
                <a:ext uri="{FF2B5EF4-FFF2-40B4-BE49-F238E27FC236}">
                  <a16:creationId xmlns:a16="http://schemas.microsoft.com/office/drawing/2014/main" id="{A272BA55-AECE-47D7-9C1C-DCACF9DC8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9" y="3705"/>
              <a:ext cx="32" cy="8"/>
            </a:xfrm>
            <a:custGeom>
              <a:avLst/>
              <a:gdLst>
                <a:gd name="T0" fmla="*/ 17 w 20"/>
                <a:gd name="T1" fmla="*/ 1 h 5"/>
                <a:gd name="T2" fmla="*/ 2 w 20"/>
                <a:gd name="T3" fmla="*/ 2 h 5"/>
                <a:gd name="T4" fmla="*/ 2 w 20"/>
                <a:gd name="T5" fmla="*/ 5 h 5"/>
                <a:gd name="T6" fmla="*/ 17 w 20"/>
                <a:gd name="T7" fmla="*/ 4 h 5"/>
                <a:gd name="T8" fmla="*/ 17 w 20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5">
                  <a:moveTo>
                    <a:pt x="17" y="1"/>
                  </a:moveTo>
                  <a:cubicBezTo>
                    <a:pt x="12" y="1"/>
                    <a:pt x="7" y="1"/>
                    <a:pt x="2" y="2"/>
                  </a:cubicBezTo>
                  <a:cubicBezTo>
                    <a:pt x="0" y="2"/>
                    <a:pt x="0" y="5"/>
                    <a:pt x="2" y="5"/>
                  </a:cubicBezTo>
                  <a:cubicBezTo>
                    <a:pt x="7" y="5"/>
                    <a:pt x="12" y="5"/>
                    <a:pt x="17" y="4"/>
                  </a:cubicBezTo>
                  <a:cubicBezTo>
                    <a:pt x="20" y="4"/>
                    <a:pt x="19" y="0"/>
                    <a:pt x="17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4" name="Freeform 1069">
              <a:extLst>
                <a:ext uri="{FF2B5EF4-FFF2-40B4-BE49-F238E27FC236}">
                  <a16:creationId xmlns:a16="http://schemas.microsoft.com/office/drawing/2014/main" id="{9D56DE59-C862-4000-9701-52271BEE56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1" y="3714"/>
              <a:ext cx="36" cy="13"/>
            </a:xfrm>
            <a:custGeom>
              <a:avLst/>
              <a:gdLst>
                <a:gd name="T0" fmla="*/ 20 w 23"/>
                <a:gd name="T1" fmla="*/ 1 h 8"/>
                <a:gd name="T2" fmla="*/ 3 w 23"/>
                <a:gd name="T3" fmla="*/ 3 h 8"/>
                <a:gd name="T4" fmla="*/ 2 w 23"/>
                <a:gd name="T5" fmla="*/ 7 h 8"/>
                <a:gd name="T6" fmla="*/ 21 w 23"/>
                <a:gd name="T7" fmla="*/ 5 h 8"/>
                <a:gd name="T8" fmla="*/ 20 w 23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8">
                  <a:moveTo>
                    <a:pt x="20" y="1"/>
                  </a:moveTo>
                  <a:cubicBezTo>
                    <a:pt x="14" y="3"/>
                    <a:pt x="9" y="4"/>
                    <a:pt x="3" y="3"/>
                  </a:cubicBezTo>
                  <a:cubicBezTo>
                    <a:pt x="1" y="3"/>
                    <a:pt x="0" y="6"/>
                    <a:pt x="2" y="7"/>
                  </a:cubicBezTo>
                  <a:cubicBezTo>
                    <a:pt x="9" y="8"/>
                    <a:pt x="15" y="7"/>
                    <a:pt x="21" y="5"/>
                  </a:cubicBezTo>
                  <a:cubicBezTo>
                    <a:pt x="23" y="4"/>
                    <a:pt x="22" y="0"/>
                    <a:pt x="20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5" name="Freeform 1070">
              <a:extLst>
                <a:ext uri="{FF2B5EF4-FFF2-40B4-BE49-F238E27FC236}">
                  <a16:creationId xmlns:a16="http://schemas.microsoft.com/office/drawing/2014/main" id="{E9C0E832-C390-4060-8B0B-FB867CEB77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5" y="3727"/>
              <a:ext cx="36" cy="9"/>
            </a:xfrm>
            <a:custGeom>
              <a:avLst/>
              <a:gdLst>
                <a:gd name="T0" fmla="*/ 20 w 23"/>
                <a:gd name="T1" fmla="*/ 0 h 6"/>
                <a:gd name="T2" fmla="*/ 2 w 23"/>
                <a:gd name="T3" fmla="*/ 2 h 6"/>
                <a:gd name="T4" fmla="*/ 3 w 23"/>
                <a:gd name="T5" fmla="*/ 6 h 6"/>
                <a:gd name="T6" fmla="*/ 20 w 23"/>
                <a:gd name="T7" fmla="*/ 4 h 6"/>
                <a:gd name="T8" fmla="*/ 20 w 2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6">
                  <a:moveTo>
                    <a:pt x="20" y="0"/>
                  </a:moveTo>
                  <a:cubicBezTo>
                    <a:pt x="14" y="1"/>
                    <a:pt x="8" y="1"/>
                    <a:pt x="2" y="2"/>
                  </a:cubicBezTo>
                  <a:cubicBezTo>
                    <a:pt x="0" y="2"/>
                    <a:pt x="0" y="6"/>
                    <a:pt x="3" y="6"/>
                  </a:cubicBezTo>
                  <a:cubicBezTo>
                    <a:pt x="8" y="5"/>
                    <a:pt x="14" y="4"/>
                    <a:pt x="20" y="4"/>
                  </a:cubicBezTo>
                  <a:cubicBezTo>
                    <a:pt x="23" y="3"/>
                    <a:pt x="22" y="0"/>
                    <a:pt x="20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6" name="Freeform 1071">
              <a:extLst>
                <a:ext uri="{FF2B5EF4-FFF2-40B4-BE49-F238E27FC236}">
                  <a16:creationId xmlns:a16="http://schemas.microsoft.com/office/drawing/2014/main" id="{8AA9DDA7-039F-469D-A933-12414B2D3B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4" y="3736"/>
              <a:ext cx="32" cy="13"/>
            </a:xfrm>
            <a:custGeom>
              <a:avLst/>
              <a:gdLst>
                <a:gd name="T0" fmla="*/ 17 w 20"/>
                <a:gd name="T1" fmla="*/ 1 h 8"/>
                <a:gd name="T2" fmla="*/ 3 w 20"/>
                <a:gd name="T3" fmla="*/ 3 h 8"/>
                <a:gd name="T4" fmla="*/ 3 w 20"/>
                <a:gd name="T5" fmla="*/ 7 h 8"/>
                <a:gd name="T6" fmla="*/ 18 w 20"/>
                <a:gd name="T7" fmla="*/ 5 h 8"/>
                <a:gd name="T8" fmla="*/ 17 w 20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">
                  <a:moveTo>
                    <a:pt x="17" y="1"/>
                  </a:moveTo>
                  <a:cubicBezTo>
                    <a:pt x="12" y="3"/>
                    <a:pt x="8" y="4"/>
                    <a:pt x="3" y="3"/>
                  </a:cubicBezTo>
                  <a:cubicBezTo>
                    <a:pt x="1" y="3"/>
                    <a:pt x="0" y="6"/>
                    <a:pt x="3" y="7"/>
                  </a:cubicBezTo>
                  <a:cubicBezTo>
                    <a:pt x="8" y="8"/>
                    <a:pt x="13" y="6"/>
                    <a:pt x="18" y="5"/>
                  </a:cubicBezTo>
                  <a:cubicBezTo>
                    <a:pt x="20" y="4"/>
                    <a:pt x="19" y="0"/>
                    <a:pt x="17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7" name="Freeform 1072">
              <a:extLst>
                <a:ext uri="{FF2B5EF4-FFF2-40B4-BE49-F238E27FC236}">
                  <a16:creationId xmlns:a16="http://schemas.microsoft.com/office/drawing/2014/main" id="{C8E0C328-2568-46CC-8B89-2D33F9C558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8" y="3717"/>
              <a:ext cx="27" cy="8"/>
            </a:xfrm>
            <a:custGeom>
              <a:avLst/>
              <a:gdLst>
                <a:gd name="T0" fmla="*/ 14 w 17"/>
                <a:gd name="T1" fmla="*/ 0 h 5"/>
                <a:gd name="T2" fmla="*/ 3 w 17"/>
                <a:gd name="T3" fmla="*/ 1 h 5"/>
                <a:gd name="T4" fmla="*/ 2 w 17"/>
                <a:gd name="T5" fmla="*/ 5 h 5"/>
                <a:gd name="T6" fmla="*/ 15 w 17"/>
                <a:gd name="T7" fmla="*/ 4 h 5"/>
                <a:gd name="T8" fmla="*/ 14 w 17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5">
                  <a:moveTo>
                    <a:pt x="14" y="0"/>
                  </a:moveTo>
                  <a:cubicBezTo>
                    <a:pt x="11" y="1"/>
                    <a:pt x="7" y="2"/>
                    <a:pt x="3" y="1"/>
                  </a:cubicBezTo>
                  <a:cubicBezTo>
                    <a:pt x="1" y="1"/>
                    <a:pt x="0" y="5"/>
                    <a:pt x="2" y="5"/>
                  </a:cubicBezTo>
                  <a:cubicBezTo>
                    <a:pt x="6" y="5"/>
                    <a:pt x="11" y="4"/>
                    <a:pt x="15" y="4"/>
                  </a:cubicBezTo>
                  <a:cubicBezTo>
                    <a:pt x="17" y="3"/>
                    <a:pt x="17" y="0"/>
                    <a:pt x="14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8" name="Freeform 1073">
              <a:extLst>
                <a:ext uri="{FF2B5EF4-FFF2-40B4-BE49-F238E27FC236}">
                  <a16:creationId xmlns:a16="http://schemas.microsoft.com/office/drawing/2014/main" id="{5D5BB977-788B-416A-AD52-AE091DA36F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00" y="3691"/>
              <a:ext cx="31" cy="12"/>
            </a:xfrm>
            <a:custGeom>
              <a:avLst/>
              <a:gdLst>
                <a:gd name="T0" fmla="*/ 16 w 20"/>
                <a:gd name="T1" fmla="*/ 3 h 8"/>
                <a:gd name="T2" fmla="*/ 15 w 20"/>
                <a:gd name="T3" fmla="*/ 3 h 8"/>
                <a:gd name="T4" fmla="*/ 11 w 20"/>
                <a:gd name="T5" fmla="*/ 3 h 8"/>
                <a:gd name="T6" fmla="*/ 3 w 20"/>
                <a:gd name="T7" fmla="*/ 3 h 8"/>
                <a:gd name="T8" fmla="*/ 3 w 20"/>
                <a:gd name="T9" fmla="*/ 7 h 8"/>
                <a:gd name="T10" fmla="*/ 14 w 20"/>
                <a:gd name="T11" fmla="*/ 7 h 8"/>
                <a:gd name="T12" fmla="*/ 19 w 20"/>
                <a:gd name="T13" fmla="*/ 3 h 8"/>
                <a:gd name="T14" fmla="*/ 16 w 20"/>
                <a:gd name="T1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8">
                  <a:moveTo>
                    <a:pt x="16" y="3"/>
                  </a:moveTo>
                  <a:cubicBezTo>
                    <a:pt x="15" y="2"/>
                    <a:pt x="16" y="2"/>
                    <a:pt x="15" y="3"/>
                  </a:cubicBezTo>
                  <a:cubicBezTo>
                    <a:pt x="14" y="3"/>
                    <a:pt x="12" y="3"/>
                    <a:pt x="11" y="3"/>
                  </a:cubicBezTo>
                  <a:cubicBezTo>
                    <a:pt x="9" y="4"/>
                    <a:pt x="6" y="4"/>
                    <a:pt x="3" y="3"/>
                  </a:cubicBezTo>
                  <a:cubicBezTo>
                    <a:pt x="1" y="3"/>
                    <a:pt x="0" y="7"/>
                    <a:pt x="3" y="7"/>
                  </a:cubicBezTo>
                  <a:cubicBezTo>
                    <a:pt x="7" y="8"/>
                    <a:pt x="10" y="7"/>
                    <a:pt x="14" y="7"/>
                  </a:cubicBezTo>
                  <a:cubicBezTo>
                    <a:pt x="16" y="6"/>
                    <a:pt x="20" y="5"/>
                    <a:pt x="19" y="3"/>
                  </a:cubicBezTo>
                  <a:cubicBezTo>
                    <a:pt x="19" y="0"/>
                    <a:pt x="15" y="1"/>
                    <a:pt x="16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9" name="Freeform 1074">
              <a:extLst>
                <a:ext uri="{FF2B5EF4-FFF2-40B4-BE49-F238E27FC236}">
                  <a16:creationId xmlns:a16="http://schemas.microsoft.com/office/drawing/2014/main" id="{7D07F066-D715-465B-A01F-5E6247204A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5" y="3673"/>
              <a:ext cx="29" cy="11"/>
            </a:xfrm>
            <a:custGeom>
              <a:avLst/>
              <a:gdLst>
                <a:gd name="T0" fmla="*/ 13 w 18"/>
                <a:gd name="T1" fmla="*/ 1 h 7"/>
                <a:gd name="T2" fmla="*/ 3 w 18"/>
                <a:gd name="T3" fmla="*/ 2 h 7"/>
                <a:gd name="T4" fmla="*/ 2 w 18"/>
                <a:gd name="T5" fmla="*/ 6 h 7"/>
                <a:gd name="T6" fmla="*/ 16 w 18"/>
                <a:gd name="T7" fmla="*/ 4 h 7"/>
                <a:gd name="T8" fmla="*/ 13 w 18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3" y="1"/>
                  </a:moveTo>
                  <a:cubicBezTo>
                    <a:pt x="11" y="4"/>
                    <a:pt x="6" y="3"/>
                    <a:pt x="3" y="2"/>
                  </a:cubicBezTo>
                  <a:cubicBezTo>
                    <a:pt x="1" y="1"/>
                    <a:pt x="0" y="5"/>
                    <a:pt x="2" y="6"/>
                  </a:cubicBezTo>
                  <a:cubicBezTo>
                    <a:pt x="7" y="7"/>
                    <a:pt x="12" y="7"/>
                    <a:pt x="16" y="4"/>
                  </a:cubicBezTo>
                  <a:cubicBezTo>
                    <a:pt x="18" y="2"/>
                    <a:pt x="15" y="0"/>
                    <a:pt x="13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0" name="Freeform 1075">
              <a:extLst>
                <a:ext uri="{FF2B5EF4-FFF2-40B4-BE49-F238E27FC236}">
                  <a16:creationId xmlns:a16="http://schemas.microsoft.com/office/drawing/2014/main" id="{298DAEF2-C8F2-442D-96D4-09013912C8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05" y="3651"/>
              <a:ext cx="30" cy="13"/>
            </a:xfrm>
            <a:custGeom>
              <a:avLst/>
              <a:gdLst>
                <a:gd name="T0" fmla="*/ 15 w 19"/>
                <a:gd name="T1" fmla="*/ 1 h 8"/>
                <a:gd name="T2" fmla="*/ 3 w 19"/>
                <a:gd name="T3" fmla="*/ 2 h 8"/>
                <a:gd name="T4" fmla="*/ 2 w 19"/>
                <a:gd name="T5" fmla="*/ 5 h 8"/>
                <a:gd name="T6" fmla="*/ 17 w 19"/>
                <a:gd name="T7" fmla="*/ 5 h 8"/>
                <a:gd name="T8" fmla="*/ 15 w 19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">
                  <a:moveTo>
                    <a:pt x="15" y="1"/>
                  </a:moveTo>
                  <a:cubicBezTo>
                    <a:pt x="11" y="4"/>
                    <a:pt x="6" y="3"/>
                    <a:pt x="3" y="2"/>
                  </a:cubicBezTo>
                  <a:cubicBezTo>
                    <a:pt x="0" y="1"/>
                    <a:pt x="0" y="5"/>
                    <a:pt x="2" y="5"/>
                  </a:cubicBezTo>
                  <a:cubicBezTo>
                    <a:pt x="7" y="6"/>
                    <a:pt x="12" y="8"/>
                    <a:pt x="17" y="5"/>
                  </a:cubicBezTo>
                  <a:cubicBezTo>
                    <a:pt x="19" y="3"/>
                    <a:pt x="17" y="0"/>
                    <a:pt x="15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1" name="Freeform 1076">
              <a:extLst>
                <a:ext uri="{FF2B5EF4-FFF2-40B4-BE49-F238E27FC236}">
                  <a16:creationId xmlns:a16="http://schemas.microsoft.com/office/drawing/2014/main" id="{75C1D225-8840-49CC-8159-EDB08ED94E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03" y="3632"/>
              <a:ext cx="32" cy="13"/>
            </a:xfrm>
            <a:custGeom>
              <a:avLst/>
              <a:gdLst>
                <a:gd name="T0" fmla="*/ 15 w 20"/>
                <a:gd name="T1" fmla="*/ 2 h 8"/>
                <a:gd name="T2" fmla="*/ 4 w 20"/>
                <a:gd name="T3" fmla="*/ 2 h 8"/>
                <a:gd name="T4" fmla="*/ 2 w 20"/>
                <a:gd name="T5" fmla="*/ 5 h 8"/>
                <a:gd name="T6" fmla="*/ 18 w 20"/>
                <a:gd name="T7" fmla="*/ 4 h 8"/>
                <a:gd name="T8" fmla="*/ 15 w 20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">
                  <a:moveTo>
                    <a:pt x="15" y="2"/>
                  </a:moveTo>
                  <a:cubicBezTo>
                    <a:pt x="13" y="4"/>
                    <a:pt x="7" y="4"/>
                    <a:pt x="4" y="2"/>
                  </a:cubicBezTo>
                  <a:cubicBezTo>
                    <a:pt x="2" y="0"/>
                    <a:pt x="0" y="3"/>
                    <a:pt x="2" y="5"/>
                  </a:cubicBezTo>
                  <a:cubicBezTo>
                    <a:pt x="7" y="8"/>
                    <a:pt x="14" y="8"/>
                    <a:pt x="18" y="4"/>
                  </a:cubicBezTo>
                  <a:cubicBezTo>
                    <a:pt x="20" y="2"/>
                    <a:pt x="17" y="0"/>
                    <a:pt x="15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2" name="Freeform 1077">
              <a:extLst>
                <a:ext uri="{FF2B5EF4-FFF2-40B4-BE49-F238E27FC236}">
                  <a16:creationId xmlns:a16="http://schemas.microsoft.com/office/drawing/2014/main" id="{E33F5090-C6C6-41D9-AE3A-FD3865611D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9" y="3609"/>
              <a:ext cx="25" cy="8"/>
            </a:xfrm>
            <a:custGeom>
              <a:avLst/>
              <a:gdLst>
                <a:gd name="T0" fmla="*/ 14 w 16"/>
                <a:gd name="T1" fmla="*/ 1 h 5"/>
                <a:gd name="T2" fmla="*/ 3 w 16"/>
                <a:gd name="T3" fmla="*/ 1 h 5"/>
                <a:gd name="T4" fmla="*/ 2 w 16"/>
                <a:gd name="T5" fmla="*/ 4 h 5"/>
                <a:gd name="T6" fmla="*/ 14 w 16"/>
                <a:gd name="T7" fmla="*/ 5 h 5"/>
                <a:gd name="T8" fmla="*/ 14 w 16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5">
                  <a:moveTo>
                    <a:pt x="14" y="1"/>
                  </a:moveTo>
                  <a:cubicBezTo>
                    <a:pt x="10" y="1"/>
                    <a:pt x="7" y="1"/>
                    <a:pt x="3" y="1"/>
                  </a:cubicBezTo>
                  <a:cubicBezTo>
                    <a:pt x="1" y="0"/>
                    <a:pt x="0" y="4"/>
                    <a:pt x="2" y="4"/>
                  </a:cubicBezTo>
                  <a:cubicBezTo>
                    <a:pt x="6" y="5"/>
                    <a:pt x="10" y="5"/>
                    <a:pt x="14" y="5"/>
                  </a:cubicBezTo>
                  <a:cubicBezTo>
                    <a:pt x="16" y="5"/>
                    <a:pt x="16" y="1"/>
                    <a:pt x="14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3" name="Freeform 1078">
              <a:extLst>
                <a:ext uri="{FF2B5EF4-FFF2-40B4-BE49-F238E27FC236}">
                  <a16:creationId xmlns:a16="http://schemas.microsoft.com/office/drawing/2014/main" id="{29CB74F5-7224-48A0-A6C0-9CF95474E8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7" y="3609"/>
              <a:ext cx="28" cy="11"/>
            </a:xfrm>
            <a:custGeom>
              <a:avLst/>
              <a:gdLst>
                <a:gd name="T0" fmla="*/ 15 w 18"/>
                <a:gd name="T1" fmla="*/ 1 h 7"/>
                <a:gd name="T2" fmla="*/ 3 w 18"/>
                <a:gd name="T3" fmla="*/ 3 h 7"/>
                <a:gd name="T4" fmla="*/ 2 w 18"/>
                <a:gd name="T5" fmla="*/ 6 h 7"/>
                <a:gd name="T6" fmla="*/ 16 w 18"/>
                <a:gd name="T7" fmla="*/ 4 h 7"/>
                <a:gd name="T8" fmla="*/ 15 w 18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5" y="1"/>
                  </a:moveTo>
                  <a:cubicBezTo>
                    <a:pt x="11" y="2"/>
                    <a:pt x="7" y="3"/>
                    <a:pt x="3" y="3"/>
                  </a:cubicBezTo>
                  <a:cubicBezTo>
                    <a:pt x="0" y="2"/>
                    <a:pt x="0" y="6"/>
                    <a:pt x="2" y="6"/>
                  </a:cubicBezTo>
                  <a:cubicBezTo>
                    <a:pt x="7" y="7"/>
                    <a:pt x="12" y="6"/>
                    <a:pt x="16" y="4"/>
                  </a:cubicBezTo>
                  <a:cubicBezTo>
                    <a:pt x="18" y="4"/>
                    <a:pt x="17" y="0"/>
                    <a:pt x="15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4" name="Freeform 1079">
              <a:extLst>
                <a:ext uri="{FF2B5EF4-FFF2-40B4-BE49-F238E27FC236}">
                  <a16:creationId xmlns:a16="http://schemas.microsoft.com/office/drawing/2014/main" id="{F784577D-2C3B-49DA-BDBD-AAB833F8DE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4" y="3637"/>
              <a:ext cx="29" cy="6"/>
            </a:xfrm>
            <a:custGeom>
              <a:avLst/>
              <a:gdLst>
                <a:gd name="T0" fmla="*/ 16 w 19"/>
                <a:gd name="T1" fmla="*/ 0 h 4"/>
                <a:gd name="T2" fmla="*/ 3 w 19"/>
                <a:gd name="T3" fmla="*/ 0 h 4"/>
                <a:gd name="T4" fmla="*/ 3 w 19"/>
                <a:gd name="T5" fmla="*/ 4 h 4"/>
                <a:gd name="T6" fmla="*/ 16 w 19"/>
                <a:gd name="T7" fmla="*/ 4 h 4"/>
                <a:gd name="T8" fmla="*/ 16 w 19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">
                  <a:moveTo>
                    <a:pt x="16" y="0"/>
                  </a:moveTo>
                  <a:cubicBezTo>
                    <a:pt x="12" y="0"/>
                    <a:pt x="7" y="0"/>
                    <a:pt x="3" y="0"/>
                  </a:cubicBezTo>
                  <a:cubicBezTo>
                    <a:pt x="0" y="1"/>
                    <a:pt x="0" y="4"/>
                    <a:pt x="3" y="4"/>
                  </a:cubicBezTo>
                  <a:cubicBezTo>
                    <a:pt x="7" y="4"/>
                    <a:pt x="12" y="4"/>
                    <a:pt x="16" y="4"/>
                  </a:cubicBezTo>
                  <a:cubicBezTo>
                    <a:pt x="19" y="4"/>
                    <a:pt x="19" y="0"/>
                    <a:pt x="16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5" name="Freeform 1080">
              <a:extLst>
                <a:ext uri="{FF2B5EF4-FFF2-40B4-BE49-F238E27FC236}">
                  <a16:creationId xmlns:a16="http://schemas.microsoft.com/office/drawing/2014/main" id="{6749A8A9-6859-47D0-A050-B4046E4F11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2" y="3654"/>
              <a:ext cx="29" cy="10"/>
            </a:xfrm>
            <a:custGeom>
              <a:avLst/>
              <a:gdLst>
                <a:gd name="T0" fmla="*/ 15 w 18"/>
                <a:gd name="T1" fmla="*/ 1 h 6"/>
                <a:gd name="T2" fmla="*/ 4 w 18"/>
                <a:gd name="T3" fmla="*/ 1 h 6"/>
                <a:gd name="T4" fmla="*/ 2 w 18"/>
                <a:gd name="T5" fmla="*/ 5 h 6"/>
                <a:gd name="T6" fmla="*/ 16 w 18"/>
                <a:gd name="T7" fmla="*/ 5 h 6"/>
                <a:gd name="T8" fmla="*/ 15 w 18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5" y="1"/>
                  </a:moveTo>
                  <a:cubicBezTo>
                    <a:pt x="11" y="2"/>
                    <a:pt x="8" y="3"/>
                    <a:pt x="4" y="1"/>
                  </a:cubicBezTo>
                  <a:cubicBezTo>
                    <a:pt x="2" y="0"/>
                    <a:pt x="0" y="4"/>
                    <a:pt x="2" y="5"/>
                  </a:cubicBezTo>
                  <a:cubicBezTo>
                    <a:pt x="7" y="6"/>
                    <a:pt x="12" y="6"/>
                    <a:pt x="16" y="5"/>
                  </a:cubicBezTo>
                  <a:cubicBezTo>
                    <a:pt x="18" y="4"/>
                    <a:pt x="17" y="0"/>
                    <a:pt x="15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6" name="Freeform 1081">
              <a:extLst>
                <a:ext uri="{FF2B5EF4-FFF2-40B4-BE49-F238E27FC236}">
                  <a16:creationId xmlns:a16="http://schemas.microsoft.com/office/drawing/2014/main" id="{5C7E1238-2796-422F-8A67-6EFAF5886C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9" y="3678"/>
              <a:ext cx="23" cy="8"/>
            </a:xfrm>
            <a:custGeom>
              <a:avLst/>
              <a:gdLst>
                <a:gd name="T0" fmla="*/ 13 w 15"/>
                <a:gd name="T1" fmla="*/ 1 h 5"/>
                <a:gd name="T2" fmla="*/ 3 w 15"/>
                <a:gd name="T3" fmla="*/ 0 h 5"/>
                <a:gd name="T4" fmla="*/ 3 w 15"/>
                <a:gd name="T5" fmla="*/ 4 h 5"/>
                <a:gd name="T6" fmla="*/ 12 w 15"/>
                <a:gd name="T7" fmla="*/ 5 h 5"/>
                <a:gd name="T8" fmla="*/ 13 w 1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5">
                  <a:moveTo>
                    <a:pt x="13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3"/>
                    <a:pt x="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5" y="5"/>
                    <a:pt x="15" y="1"/>
                    <a:pt x="13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7" name="Freeform 1082">
              <a:extLst>
                <a:ext uri="{FF2B5EF4-FFF2-40B4-BE49-F238E27FC236}">
                  <a16:creationId xmlns:a16="http://schemas.microsoft.com/office/drawing/2014/main" id="{92E92E24-E2C5-459D-ACDE-203F47169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5" y="3692"/>
              <a:ext cx="33" cy="11"/>
            </a:xfrm>
            <a:custGeom>
              <a:avLst/>
              <a:gdLst>
                <a:gd name="T0" fmla="*/ 17 w 21"/>
                <a:gd name="T1" fmla="*/ 1 h 7"/>
                <a:gd name="T2" fmla="*/ 3 w 21"/>
                <a:gd name="T3" fmla="*/ 2 h 7"/>
                <a:gd name="T4" fmla="*/ 3 w 21"/>
                <a:gd name="T5" fmla="*/ 5 h 7"/>
                <a:gd name="T6" fmla="*/ 18 w 21"/>
                <a:gd name="T7" fmla="*/ 4 h 7"/>
                <a:gd name="T8" fmla="*/ 17 w 21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7">
                  <a:moveTo>
                    <a:pt x="17" y="1"/>
                  </a:moveTo>
                  <a:cubicBezTo>
                    <a:pt x="13" y="3"/>
                    <a:pt x="8" y="3"/>
                    <a:pt x="3" y="2"/>
                  </a:cubicBezTo>
                  <a:cubicBezTo>
                    <a:pt x="1" y="1"/>
                    <a:pt x="0" y="5"/>
                    <a:pt x="3" y="5"/>
                  </a:cubicBezTo>
                  <a:cubicBezTo>
                    <a:pt x="8" y="7"/>
                    <a:pt x="13" y="6"/>
                    <a:pt x="18" y="4"/>
                  </a:cubicBezTo>
                  <a:cubicBezTo>
                    <a:pt x="21" y="4"/>
                    <a:pt x="19" y="0"/>
                    <a:pt x="17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8" name="Freeform 1083">
              <a:extLst>
                <a:ext uri="{FF2B5EF4-FFF2-40B4-BE49-F238E27FC236}">
                  <a16:creationId xmlns:a16="http://schemas.microsoft.com/office/drawing/2014/main" id="{4422F96F-F06E-439B-ADC8-ED9EEE0AAE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2" y="3706"/>
              <a:ext cx="29" cy="13"/>
            </a:xfrm>
            <a:custGeom>
              <a:avLst/>
              <a:gdLst>
                <a:gd name="T0" fmla="*/ 14 w 18"/>
                <a:gd name="T1" fmla="*/ 1 h 8"/>
                <a:gd name="T2" fmla="*/ 4 w 18"/>
                <a:gd name="T3" fmla="*/ 3 h 8"/>
                <a:gd name="T4" fmla="*/ 2 w 18"/>
                <a:gd name="T5" fmla="*/ 6 h 8"/>
                <a:gd name="T6" fmla="*/ 16 w 18"/>
                <a:gd name="T7" fmla="*/ 5 h 8"/>
                <a:gd name="T8" fmla="*/ 14 w 1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4" y="1"/>
                  </a:moveTo>
                  <a:cubicBezTo>
                    <a:pt x="11" y="2"/>
                    <a:pt x="7" y="4"/>
                    <a:pt x="4" y="3"/>
                  </a:cubicBezTo>
                  <a:cubicBezTo>
                    <a:pt x="2" y="2"/>
                    <a:pt x="0" y="5"/>
                    <a:pt x="2" y="6"/>
                  </a:cubicBezTo>
                  <a:cubicBezTo>
                    <a:pt x="7" y="8"/>
                    <a:pt x="11" y="6"/>
                    <a:pt x="16" y="5"/>
                  </a:cubicBezTo>
                  <a:cubicBezTo>
                    <a:pt x="18" y="4"/>
                    <a:pt x="16" y="0"/>
                    <a:pt x="14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9" name="Freeform 1084">
              <a:extLst>
                <a:ext uri="{FF2B5EF4-FFF2-40B4-BE49-F238E27FC236}">
                  <a16:creationId xmlns:a16="http://schemas.microsoft.com/office/drawing/2014/main" id="{873C94E5-BDAA-48DE-B360-62428A2D7D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3" y="3724"/>
              <a:ext cx="33" cy="6"/>
            </a:xfrm>
            <a:custGeom>
              <a:avLst/>
              <a:gdLst>
                <a:gd name="T0" fmla="*/ 18 w 21"/>
                <a:gd name="T1" fmla="*/ 0 h 4"/>
                <a:gd name="T2" fmla="*/ 3 w 21"/>
                <a:gd name="T3" fmla="*/ 0 h 4"/>
                <a:gd name="T4" fmla="*/ 3 w 21"/>
                <a:gd name="T5" fmla="*/ 3 h 4"/>
                <a:gd name="T6" fmla="*/ 19 w 21"/>
                <a:gd name="T7" fmla="*/ 4 h 4"/>
                <a:gd name="T8" fmla="*/ 18 w 2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">
                  <a:moveTo>
                    <a:pt x="18" y="0"/>
                  </a:moveTo>
                  <a:cubicBezTo>
                    <a:pt x="13" y="0"/>
                    <a:pt x="8" y="0"/>
                    <a:pt x="3" y="0"/>
                  </a:cubicBezTo>
                  <a:cubicBezTo>
                    <a:pt x="0" y="0"/>
                    <a:pt x="1" y="4"/>
                    <a:pt x="3" y="3"/>
                  </a:cubicBezTo>
                  <a:cubicBezTo>
                    <a:pt x="8" y="3"/>
                    <a:pt x="13" y="4"/>
                    <a:pt x="19" y="4"/>
                  </a:cubicBezTo>
                  <a:cubicBezTo>
                    <a:pt x="21" y="4"/>
                    <a:pt x="21" y="0"/>
                    <a:pt x="18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0" name="Freeform 1085">
              <a:extLst>
                <a:ext uri="{FF2B5EF4-FFF2-40B4-BE49-F238E27FC236}">
                  <a16:creationId xmlns:a16="http://schemas.microsoft.com/office/drawing/2014/main" id="{FF717064-AB0E-48DC-96CF-69B42E453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3" y="3741"/>
              <a:ext cx="28" cy="9"/>
            </a:xfrm>
            <a:custGeom>
              <a:avLst/>
              <a:gdLst>
                <a:gd name="T0" fmla="*/ 15 w 18"/>
                <a:gd name="T1" fmla="*/ 1 h 6"/>
                <a:gd name="T2" fmla="*/ 4 w 18"/>
                <a:gd name="T3" fmla="*/ 1 h 6"/>
                <a:gd name="T4" fmla="*/ 2 w 18"/>
                <a:gd name="T5" fmla="*/ 5 h 6"/>
                <a:gd name="T6" fmla="*/ 16 w 18"/>
                <a:gd name="T7" fmla="*/ 5 h 6"/>
                <a:gd name="T8" fmla="*/ 15 w 18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5" y="1"/>
                  </a:moveTo>
                  <a:cubicBezTo>
                    <a:pt x="11" y="2"/>
                    <a:pt x="7" y="3"/>
                    <a:pt x="4" y="1"/>
                  </a:cubicBezTo>
                  <a:cubicBezTo>
                    <a:pt x="2" y="0"/>
                    <a:pt x="0" y="4"/>
                    <a:pt x="2" y="5"/>
                  </a:cubicBezTo>
                  <a:cubicBezTo>
                    <a:pt x="7" y="6"/>
                    <a:pt x="11" y="6"/>
                    <a:pt x="16" y="5"/>
                  </a:cubicBezTo>
                  <a:cubicBezTo>
                    <a:pt x="18" y="4"/>
                    <a:pt x="17" y="0"/>
                    <a:pt x="15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1" name="Freeform 1086">
              <a:extLst>
                <a:ext uri="{FF2B5EF4-FFF2-40B4-BE49-F238E27FC236}">
                  <a16:creationId xmlns:a16="http://schemas.microsoft.com/office/drawing/2014/main" id="{164BDD0B-B613-4494-831A-93A949085B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4" y="3749"/>
              <a:ext cx="33" cy="8"/>
            </a:xfrm>
            <a:custGeom>
              <a:avLst/>
              <a:gdLst>
                <a:gd name="T0" fmla="*/ 18 w 21"/>
                <a:gd name="T1" fmla="*/ 1 h 5"/>
                <a:gd name="T2" fmla="*/ 3 w 21"/>
                <a:gd name="T3" fmla="*/ 0 h 5"/>
                <a:gd name="T4" fmla="*/ 3 w 21"/>
                <a:gd name="T5" fmla="*/ 4 h 5"/>
                <a:gd name="T6" fmla="*/ 19 w 21"/>
                <a:gd name="T7" fmla="*/ 4 h 5"/>
                <a:gd name="T8" fmla="*/ 18 w 21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8" y="1"/>
                  </a:moveTo>
                  <a:cubicBezTo>
                    <a:pt x="13" y="1"/>
                    <a:pt x="8" y="1"/>
                    <a:pt x="3" y="0"/>
                  </a:cubicBezTo>
                  <a:cubicBezTo>
                    <a:pt x="1" y="0"/>
                    <a:pt x="0" y="3"/>
                    <a:pt x="3" y="4"/>
                  </a:cubicBezTo>
                  <a:cubicBezTo>
                    <a:pt x="8" y="5"/>
                    <a:pt x="13" y="5"/>
                    <a:pt x="19" y="4"/>
                  </a:cubicBezTo>
                  <a:cubicBezTo>
                    <a:pt x="21" y="4"/>
                    <a:pt x="21" y="0"/>
                    <a:pt x="18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2" name="Freeform 1087">
              <a:extLst>
                <a:ext uri="{FF2B5EF4-FFF2-40B4-BE49-F238E27FC236}">
                  <a16:creationId xmlns:a16="http://schemas.microsoft.com/office/drawing/2014/main" id="{7EF877D3-15A2-4ACF-BAB4-E092EC4501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18" y="3720"/>
              <a:ext cx="28" cy="13"/>
            </a:xfrm>
            <a:custGeom>
              <a:avLst/>
              <a:gdLst>
                <a:gd name="T0" fmla="*/ 15 w 18"/>
                <a:gd name="T1" fmla="*/ 1 h 8"/>
                <a:gd name="T2" fmla="*/ 4 w 18"/>
                <a:gd name="T3" fmla="*/ 3 h 8"/>
                <a:gd name="T4" fmla="*/ 3 w 18"/>
                <a:gd name="T5" fmla="*/ 6 h 8"/>
                <a:gd name="T6" fmla="*/ 16 w 18"/>
                <a:gd name="T7" fmla="*/ 5 h 8"/>
                <a:gd name="T8" fmla="*/ 15 w 1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5" y="1"/>
                  </a:moveTo>
                  <a:cubicBezTo>
                    <a:pt x="11" y="2"/>
                    <a:pt x="8" y="4"/>
                    <a:pt x="4" y="3"/>
                  </a:cubicBezTo>
                  <a:cubicBezTo>
                    <a:pt x="2" y="2"/>
                    <a:pt x="0" y="5"/>
                    <a:pt x="3" y="6"/>
                  </a:cubicBezTo>
                  <a:cubicBezTo>
                    <a:pt x="7" y="8"/>
                    <a:pt x="12" y="6"/>
                    <a:pt x="16" y="5"/>
                  </a:cubicBezTo>
                  <a:cubicBezTo>
                    <a:pt x="18" y="4"/>
                    <a:pt x="17" y="0"/>
                    <a:pt x="15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3" name="Freeform 1088">
              <a:extLst>
                <a:ext uri="{FF2B5EF4-FFF2-40B4-BE49-F238E27FC236}">
                  <a16:creationId xmlns:a16="http://schemas.microsoft.com/office/drawing/2014/main" id="{302EAB48-D025-4BB3-9882-C0AA300C52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12" y="3695"/>
              <a:ext cx="25" cy="11"/>
            </a:xfrm>
            <a:custGeom>
              <a:avLst/>
              <a:gdLst>
                <a:gd name="T0" fmla="*/ 13 w 16"/>
                <a:gd name="T1" fmla="*/ 1 h 7"/>
                <a:gd name="T2" fmla="*/ 4 w 16"/>
                <a:gd name="T3" fmla="*/ 2 h 7"/>
                <a:gd name="T4" fmla="*/ 2 w 16"/>
                <a:gd name="T5" fmla="*/ 5 h 7"/>
                <a:gd name="T6" fmla="*/ 14 w 16"/>
                <a:gd name="T7" fmla="*/ 5 h 7"/>
                <a:gd name="T8" fmla="*/ 13 w 16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7">
                  <a:moveTo>
                    <a:pt x="13" y="1"/>
                  </a:moveTo>
                  <a:cubicBezTo>
                    <a:pt x="10" y="2"/>
                    <a:pt x="7" y="3"/>
                    <a:pt x="4" y="2"/>
                  </a:cubicBezTo>
                  <a:cubicBezTo>
                    <a:pt x="1" y="1"/>
                    <a:pt x="0" y="4"/>
                    <a:pt x="2" y="5"/>
                  </a:cubicBezTo>
                  <a:cubicBezTo>
                    <a:pt x="6" y="7"/>
                    <a:pt x="10" y="6"/>
                    <a:pt x="14" y="5"/>
                  </a:cubicBezTo>
                  <a:cubicBezTo>
                    <a:pt x="16" y="4"/>
                    <a:pt x="15" y="0"/>
                    <a:pt x="13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4" name="Freeform 1089">
              <a:extLst>
                <a:ext uri="{FF2B5EF4-FFF2-40B4-BE49-F238E27FC236}">
                  <a16:creationId xmlns:a16="http://schemas.microsoft.com/office/drawing/2014/main" id="{0F8D8ADD-8E6C-43BE-B5C2-5E9865F7ED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87" y="3670"/>
              <a:ext cx="28" cy="10"/>
            </a:xfrm>
            <a:custGeom>
              <a:avLst/>
              <a:gdLst>
                <a:gd name="T0" fmla="*/ 15 w 18"/>
                <a:gd name="T1" fmla="*/ 1 h 6"/>
                <a:gd name="T2" fmla="*/ 4 w 18"/>
                <a:gd name="T3" fmla="*/ 1 h 6"/>
                <a:gd name="T4" fmla="*/ 2 w 18"/>
                <a:gd name="T5" fmla="*/ 4 h 6"/>
                <a:gd name="T6" fmla="*/ 16 w 18"/>
                <a:gd name="T7" fmla="*/ 4 h 6"/>
                <a:gd name="T8" fmla="*/ 15 w 18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5" y="1"/>
                  </a:moveTo>
                  <a:cubicBezTo>
                    <a:pt x="11" y="2"/>
                    <a:pt x="8" y="2"/>
                    <a:pt x="4" y="1"/>
                  </a:cubicBezTo>
                  <a:cubicBezTo>
                    <a:pt x="2" y="0"/>
                    <a:pt x="0" y="3"/>
                    <a:pt x="2" y="4"/>
                  </a:cubicBezTo>
                  <a:cubicBezTo>
                    <a:pt x="7" y="6"/>
                    <a:pt x="12" y="6"/>
                    <a:pt x="16" y="4"/>
                  </a:cubicBezTo>
                  <a:cubicBezTo>
                    <a:pt x="18" y="3"/>
                    <a:pt x="17" y="0"/>
                    <a:pt x="15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5" name="Freeform 1090">
              <a:extLst>
                <a:ext uri="{FF2B5EF4-FFF2-40B4-BE49-F238E27FC236}">
                  <a16:creationId xmlns:a16="http://schemas.microsoft.com/office/drawing/2014/main" id="{C52AAC10-1A51-42E8-9DA9-EC70796DD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4" y="3637"/>
              <a:ext cx="27" cy="16"/>
            </a:xfrm>
            <a:custGeom>
              <a:avLst/>
              <a:gdLst>
                <a:gd name="T0" fmla="*/ 12 w 17"/>
                <a:gd name="T1" fmla="*/ 2 h 10"/>
                <a:gd name="T2" fmla="*/ 3 w 17"/>
                <a:gd name="T3" fmla="*/ 4 h 10"/>
                <a:gd name="T4" fmla="*/ 2 w 17"/>
                <a:gd name="T5" fmla="*/ 8 h 10"/>
                <a:gd name="T6" fmla="*/ 15 w 17"/>
                <a:gd name="T7" fmla="*/ 4 h 10"/>
                <a:gd name="T8" fmla="*/ 12 w 17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0">
                  <a:moveTo>
                    <a:pt x="12" y="2"/>
                  </a:moveTo>
                  <a:cubicBezTo>
                    <a:pt x="10" y="5"/>
                    <a:pt x="7" y="6"/>
                    <a:pt x="3" y="4"/>
                  </a:cubicBezTo>
                  <a:cubicBezTo>
                    <a:pt x="1" y="3"/>
                    <a:pt x="0" y="7"/>
                    <a:pt x="2" y="8"/>
                  </a:cubicBezTo>
                  <a:cubicBezTo>
                    <a:pt x="7" y="10"/>
                    <a:pt x="12" y="9"/>
                    <a:pt x="15" y="4"/>
                  </a:cubicBezTo>
                  <a:cubicBezTo>
                    <a:pt x="17" y="2"/>
                    <a:pt x="14" y="0"/>
                    <a:pt x="12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6" name="Freeform 1091">
              <a:extLst>
                <a:ext uri="{FF2B5EF4-FFF2-40B4-BE49-F238E27FC236}">
                  <a16:creationId xmlns:a16="http://schemas.microsoft.com/office/drawing/2014/main" id="{FEEBB03C-3624-4359-BC0D-457C693427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" y="3617"/>
              <a:ext cx="29" cy="12"/>
            </a:xfrm>
            <a:custGeom>
              <a:avLst/>
              <a:gdLst>
                <a:gd name="T0" fmla="*/ 14 w 18"/>
                <a:gd name="T1" fmla="*/ 1 h 8"/>
                <a:gd name="T2" fmla="*/ 2 w 18"/>
                <a:gd name="T3" fmla="*/ 4 h 8"/>
                <a:gd name="T4" fmla="*/ 2 w 18"/>
                <a:gd name="T5" fmla="*/ 8 h 8"/>
                <a:gd name="T6" fmla="*/ 16 w 18"/>
                <a:gd name="T7" fmla="*/ 4 h 8"/>
                <a:gd name="T8" fmla="*/ 14 w 1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4" y="1"/>
                  </a:moveTo>
                  <a:cubicBezTo>
                    <a:pt x="10" y="2"/>
                    <a:pt x="6" y="4"/>
                    <a:pt x="2" y="4"/>
                  </a:cubicBezTo>
                  <a:cubicBezTo>
                    <a:pt x="0" y="4"/>
                    <a:pt x="0" y="8"/>
                    <a:pt x="2" y="8"/>
                  </a:cubicBezTo>
                  <a:cubicBezTo>
                    <a:pt x="7" y="7"/>
                    <a:pt x="11" y="6"/>
                    <a:pt x="16" y="4"/>
                  </a:cubicBezTo>
                  <a:cubicBezTo>
                    <a:pt x="18" y="4"/>
                    <a:pt x="16" y="0"/>
                    <a:pt x="14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7" name="Freeform 1092">
              <a:extLst>
                <a:ext uri="{FF2B5EF4-FFF2-40B4-BE49-F238E27FC236}">
                  <a16:creationId xmlns:a16="http://schemas.microsoft.com/office/drawing/2014/main" id="{AC7A2C85-91E7-4489-9481-FDAF7C22FB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18" y="3598"/>
              <a:ext cx="32" cy="12"/>
            </a:xfrm>
            <a:custGeom>
              <a:avLst/>
              <a:gdLst>
                <a:gd name="T0" fmla="*/ 16 w 20"/>
                <a:gd name="T1" fmla="*/ 1 h 8"/>
                <a:gd name="T2" fmla="*/ 3 w 20"/>
                <a:gd name="T3" fmla="*/ 4 h 8"/>
                <a:gd name="T4" fmla="*/ 3 w 20"/>
                <a:gd name="T5" fmla="*/ 8 h 8"/>
                <a:gd name="T6" fmla="*/ 17 w 20"/>
                <a:gd name="T7" fmla="*/ 4 h 8"/>
                <a:gd name="T8" fmla="*/ 16 w 20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">
                  <a:moveTo>
                    <a:pt x="16" y="1"/>
                  </a:moveTo>
                  <a:cubicBezTo>
                    <a:pt x="12" y="2"/>
                    <a:pt x="7" y="4"/>
                    <a:pt x="3" y="4"/>
                  </a:cubicBezTo>
                  <a:cubicBezTo>
                    <a:pt x="0" y="4"/>
                    <a:pt x="0" y="8"/>
                    <a:pt x="3" y="8"/>
                  </a:cubicBezTo>
                  <a:cubicBezTo>
                    <a:pt x="8" y="8"/>
                    <a:pt x="13" y="6"/>
                    <a:pt x="17" y="4"/>
                  </a:cubicBezTo>
                  <a:cubicBezTo>
                    <a:pt x="20" y="3"/>
                    <a:pt x="18" y="0"/>
                    <a:pt x="16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8" name="Freeform 1093">
              <a:extLst>
                <a:ext uri="{FF2B5EF4-FFF2-40B4-BE49-F238E27FC236}">
                  <a16:creationId xmlns:a16="http://schemas.microsoft.com/office/drawing/2014/main" id="{9032CDF4-632D-4A72-B7F2-A75CF29698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" y="3617"/>
              <a:ext cx="32" cy="9"/>
            </a:xfrm>
            <a:custGeom>
              <a:avLst/>
              <a:gdLst>
                <a:gd name="T0" fmla="*/ 17 w 20"/>
                <a:gd name="T1" fmla="*/ 1 h 6"/>
                <a:gd name="T2" fmla="*/ 2 w 20"/>
                <a:gd name="T3" fmla="*/ 2 h 6"/>
                <a:gd name="T4" fmla="*/ 3 w 20"/>
                <a:gd name="T5" fmla="*/ 5 h 6"/>
                <a:gd name="T6" fmla="*/ 18 w 20"/>
                <a:gd name="T7" fmla="*/ 4 h 6"/>
                <a:gd name="T8" fmla="*/ 17 w 20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6">
                  <a:moveTo>
                    <a:pt x="17" y="1"/>
                  </a:moveTo>
                  <a:cubicBezTo>
                    <a:pt x="12" y="2"/>
                    <a:pt x="7" y="1"/>
                    <a:pt x="2" y="2"/>
                  </a:cubicBezTo>
                  <a:cubicBezTo>
                    <a:pt x="0" y="2"/>
                    <a:pt x="0" y="5"/>
                    <a:pt x="3" y="5"/>
                  </a:cubicBezTo>
                  <a:cubicBezTo>
                    <a:pt x="8" y="5"/>
                    <a:pt x="13" y="6"/>
                    <a:pt x="18" y="4"/>
                  </a:cubicBezTo>
                  <a:cubicBezTo>
                    <a:pt x="20" y="4"/>
                    <a:pt x="19" y="0"/>
                    <a:pt x="17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9" name="Freeform 1094">
              <a:extLst>
                <a:ext uri="{FF2B5EF4-FFF2-40B4-BE49-F238E27FC236}">
                  <a16:creationId xmlns:a16="http://schemas.microsoft.com/office/drawing/2014/main" id="{B7336FC4-B27C-4EAB-BA18-1AB397FAF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64" y="3601"/>
              <a:ext cx="31" cy="8"/>
            </a:xfrm>
            <a:custGeom>
              <a:avLst/>
              <a:gdLst>
                <a:gd name="T0" fmla="*/ 17 w 20"/>
                <a:gd name="T1" fmla="*/ 0 h 5"/>
                <a:gd name="T2" fmla="*/ 2 w 20"/>
                <a:gd name="T3" fmla="*/ 1 h 5"/>
                <a:gd name="T4" fmla="*/ 2 w 20"/>
                <a:gd name="T5" fmla="*/ 4 h 5"/>
                <a:gd name="T6" fmla="*/ 17 w 20"/>
                <a:gd name="T7" fmla="*/ 4 h 5"/>
                <a:gd name="T8" fmla="*/ 17 w 20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5">
                  <a:moveTo>
                    <a:pt x="17" y="0"/>
                  </a:moveTo>
                  <a:cubicBezTo>
                    <a:pt x="12" y="0"/>
                    <a:pt x="7" y="1"/>
                    <a:pt x="2" y="1"/>
                  </a:cubicBezTo>
                  <a:cubicBezTo>
                    <a:pt x="0" y="1"/>
                    <a:pt x="0" y="5"/>
                    <a:pt x="2" y="4"/>
                  </a:cubicBezTo>
                  <a:cubicBezTo>
                    <a:pt x="7" y="4"/>
                    <a:pt x="12" y="4"/>
                    <a:pt x="17" y="4"/>
                  </a:cubicBezTo>
                  <a:cubicBezTo>
                    <a:pt x="20" y="3"/>
                    <a:pt x="19" y="0"/>
                    <a:pt x="17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0" name="Freeform 1095">
              <a:extLst>
                <a:ext uri="{FF2B5EF4-FFF2-40B4-BE49-F238E27FC236}">
                  <a16:creationId xmlns:a16="http://schemas.microsoft.com/office/drawing/2014/main" id="{3ADEDBCA-5616-4CE4-870D-63E8982A82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51" y="3642"/>
              <a:ext cx="29" cy="8"/>
            </a:xfrm>
            <a:custGeom>
              <a:avLst/>
              <a:gdLst>
                <a:gd name="T0" fmla="*/ 15 w 18"/>
                <a:gd name="T1" fmla="*/ 0 h 5"/>
                <a:gd name="T2" fmla="*/ 3 w 18"/>
                <a:gd name="T3" fmla="*/ 0 h 5"/>
                <a:gd name="T4" fmla="*/ 3 w 18"/>
                <a:gd name="T5" fmla="*/ 4 h 5"/>
                <a:gd name="T6" fmla="*/ 15 w 18"/>
                <a:gd name="T7" fmla="*/ 4 h 5"/>
                <a:gd name="T8" fmla="*/ 15 w 18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5">
                  <a:moveTo>
                    <a:pt x="15" y="0"/>
                  </a:moveTo>
                  <a:cubicBezTo>
                    <a:pt x="11" y="1"/>
                    <a:pt x="7" y="1"/>
                    <a:pt x="3" y="0"/>
                  </a:cubicBezTo>
                  <a:cubicBezTo>
                    <a:pt x="1" y="0"/>
                    <a:pt x="0" y="4"/>
                    <a:pt x="3" y="4"/>
                  </a:cubicBezTo>
                  <a:cubicBezTo>
                    <a:pt x="7" y="5"/>
                    <a:pt x="11" y="4"/>
                    <a:pt x="15" y="4"/>
                  </a:cubicBezTo>
                  <a:cubicBezTo>
                    <a:pt x="18" y="4"/>
                    <a:pt x="17" y="0"/>
                    <a:pt x="15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1" name="Freeform 1096">
              <a:extLst>
                <a:ext uri="{FF2B5EF4-FFF2-40B4-BE49-F238E27FC236}">
                  <a16:creationId xmlns:a16="http://schemas.microsoft.com/office/drawing/2014/main" id="{C60CEDEF-F71B-455F-B945-4A2461B0F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5" y="3664"/>
              <a:ext cx="37" cy="12"/>
            </a:xfrm>
            <a:custGeom>
              <a:avLst/>
              <a:gdLst>
                <a:gd name="T0" fmla="*/ 20 w 23"/>
                <a:gd name="T1" fmla="*/ 2 h 8"/>
                <a:gd name="T2" fmla="*/ 4 w 23"/>
                <a:gd name="T3" fmla="*/ 1 h 8"/>
                <a:gd name="T4" fmla="*/ 2 w 23"/>
                <a:gd name="T5" fmla="*/ 4 h 8"/>
                <a:gd name="T6" fmla="*/ 21 w 23"/>
                <a:gd name="T7" fmla="*/ 6 h 8"/>
                <a:gd name="T8" fmla="*/ 20 w 23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8">
                  <a:moveTo>
                    <a:pt x="20" y="2"/>
                  </a:moveTo>
                  <a:cubicBezTo>
                    <a:pt x="14" y="4"/>
                    <a:pt x="9" y="3"/>
                    <a:pt x="4" y="1"/>
                  </a:cubicBezTo>
                  <a:cubicBezTo>
                    <a:pt x="2" y="0"/>
                    <a:pt x="0" y="3"/>
                    <a:pt x="2" y="4"/>
                  </a:cubicBezTo>
                  <a:cubicBezTo>
                    <a:pt x="8" y="7"/>
                    <a:pt x="14" y="8"/>
                    <a:pt x="21" y="6"/>
                  </a:cubicBezTo>
                  <a:cubicBezTo>
                    <a:pt x="23" y="5"/>
                    <a:pt x="22" y="1"/>
                    <a:pt x="20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2" name="Freeform 1097">
              <a:extLst>
                <a:ext uri="{FF2B5EF4-FFF2-40B4-BE49-F238E27FC236}">
                  <a16:creationId xmlns:a16="http://schemas.microsoft.com/office/drawing/2014/main" id="{A060597A-AD59-4E02-9F58-44FE3D19D9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3662"/>
              <a:ext cx="30" cy="10"/>
            </a:xfrm>
            <a:custGeom>
              <a:avLst/>
              <a:gdLst>
                <a:gd name="T0" fmla="*/ 15 w 19"/>
                <a:gd name="T1" fmla="*/ 1 h 6"/>
                <a:gd name="T2" fmla="*/ 3 w 19"/>
                <a:gd name="T3" fmla="*/ 3 h 6"/>
                <a:gd name="T4" fmla="*/ 3 w 19"/>
                <a:gd name="T5" fmla="*/ 6 h 6"/>
                <a:gd name="T6" fmla="*/ 17 w 19"/>
                <a:gd name="T7" fmla="*/ 4 h 6"/>
                <a:gd name="T8" fmla="*/ 15 w 1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5" y="1"/>
                  </a:moveTo>
                  <a:cubicBezTo>
                    <a:pt x="11" y="2"/>
                    <a:pt x="7" y="2"/>
                    <a:pt x="3" y="3"/>
                  </a:cubicBezTo>
                  <a:cubicBezTo>
                    <a:pt x="0" y="3"/>
                    <a:pt x="1" y="6"/>
                    <a:pt x="3" y="6"/>
                  </a:cubicBezTo>
                  <a:cubicBezTo>
                    <a:pt x="8" y="6"/>
                    <a:pt x="12" y="6"/>
                    <a:pt x="17" y="4"/>
                  </a:cubicBezTo>
                  <a:cubicBezTo>
                    <a:pt x="19" y="4"/>
                    <a:pt x="18" y="0"/>
                    <a:pt x="15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3" name="Freeform 1098">
              <a:extLst>
                <a:ext uri="{FF2B5EF4-FFF2-40B4-BE49-F238E27FC236}">
                  <a16:creationId xmlns:a16="http://schemas.microsoft.com/office/drawing/2014/main" id="{897B8E67-81C1-4F04-85B1-F7A661D8A9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1" y="3643"/>
              <a:ext cx="23" cy="10"/>
            </a:xfrm>
            <a:custGeom>
              <a:avLst/>
              <a:gdLst>
                <a:gd name="T0" fmla="*/ 11 w 15"/>
                <a:gd name="T1" fmla="*/ 1 h 6"/>
                <a:gd name="T2" fmla="*/ 4 w 15"/>
                <a:gd name="T3" fmla="*/ 1 h 6"/>
                <a:gd name="T4" fmla="*/ 2 w 15"/>
                <a:gd name="T5" fmla="*/ 4 h 6"/>
                <a:gd name="T6" fmla="*/ 13 w 15"/>
                <a:gd name="T7" fmla="*/ 4 h 6"/>
                <a:gd name="T8" fmla="*/ 11 w 15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6">
                  <a:moveTo>
                    <a:pt x="11" y="1"/>
                  </a:moveTo>
                  <a:cubicBezTo>
                    <a:pt x="9" y="2"/>
                    <a:pt x="6" y="2"/>
                    <a:pt x="4" y="1"/>
                  </a:cubicBezTo>
                  <a:cubicBezTo>
                    <a:pt x="2" y="0"/>
                    <a:pt x="0" y="3"/>
                    <a:pt x="2" y="4"/>
                  </a:cubicBezTo>
                  <a:cubicBezTo>
                    <a:pt x="6" y="6"/>
                    <a:pt x="9" y="5"/>
                    <a:pt x="13" y="4"/>
                  </a:cubicBezTo>
                  <a:cubicBezTo>
                    <a:pt x="15" y="3"/>
                    <a:pt x="14" y="0"/>
                    <a:pt x="11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4" name="Freeform 1099">
              <a:extLst>
                <a:ext uri="{FF2B5EF4-FFF2-40B4-BE49-F238E27FC236}">
                  <a16:creationId xmlns:a16="http://schemas.microsoft.com/office/drawing/2014/main" id="{947F7BB4-39CA-4EE9-8773-C533DEB9CD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06" y="3623"/>
              <a:ext cx="33" cy="8"/>
            </a:xfrm>
            <a:custGeom>
              <a:avLst/>
              <a:gdLst>
                <a:gd name="T0" fmla="*/ 18 w 21"/>
                <a:gd name="T1" fmla="*/ 0 h 5"/>
                <a:gd name="T2" fmla="*/ 2 w 21"/>
                <a:gd name="T3" fmla="*/ 1 h 5"/>
                <a:gd name="T4" fmla="*/ 2 w 21"/>
                <a:gd name="T5" fmla="*/ 5 h 5"/>
                <a:gd name="T6" fmla="*/ 19 w 21"/>
                <a:gd name="T7" fmla="*/ 4 h 5"/>
                <a:gd name="T8" fmla="*/ 18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8" y="0"/>
                  </a:moveTo>
                  <a:cubicBezTo>
                    <a:pt x="13" y="0"/>
                    <a:pt x="7" y="1"/>
                    <a:pt x="2" y="1"/>
                  </a:cubicBezTo>
                  <a:cubicBezTo>
                    <a:pt x="0" y="2"/>
                    <a:pt x="0" y="5"/>
                    <a:pt x="2" y="5"/>
                  </a:cubicBezTo>
                  <a:cubicBezTo>
                    <a:pt x="8" y="4"/>
                    <a:pt x="13" y="4"/>
                    <a:pt x="19" y="4"/>
                  </a:cubicBezTo>
                  <a:cubicBezTo>
                    <a:pt x="21" y="3"/>
                    <a:pt x="21" y="0"/>
                    <a:pt x="18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5" name="Freeform 1100">
              <a:extLst>
                <a:ext uri="{FF2B5EF4-FFF2-40B4-BE49-F238E27FC236}">
                  <a16:creationId xmlns:a16="http://schemas.microsoft.com/office/drawing/2014/main" id="{DE17B715-DF0A-44AD-9331-719C59F120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9" y="3599"/>
              <a:ext cx="27" cy="8"/>
            </a:xfrm>
            <a:custGeom>
              <a:avLst/>
              <a:gdLst>
                <a:gd name="T0" fmla="*/ 14 w 17"/>
                <a:gd name="T1" fmla="*/ 0 h 5"/>
                <a:gd name="T2" fmla="*/ 2 w 17"/>
                <a:gd name="T3" fmla="*/ 1 h 5"/>
                <a:gd name="T4" fmla="*/ 2 w 17"/>
                <a:gd name="T5" fmla="*/ 5 h 5"/>
                <a:gd name="T6" fmla="*/ 14 w 17"/>
                <a:gd name="T7" fmla="*/ 3 h 5"/>
                <a:gd name="T8" fmla="*/ 14 w 17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5">
                  <a:moveTo>
                    <a:pt x="14" y="0"/>
                  </a:moveTo>
                  <a:cubicBezTo>
                    <a:pt x="10" y="0"/>
                    <a:pt x="6" y="1"/>
                    <a:pt x="2" y="1"/>
                  </a:cubicBezTo>
                  <a:cubicBezTo>
                    <a:pt x="0" y="1"/>
                    <a:pt x="0" y="5"/>
                    <a:pt x="2" y="5"/>
                  </a:cubicBezTo>
                  <a:cubicBezTo>
                    <a:pt x="6" y="5"/>
                    <a:pt x="10" y="4"/>
                    <a:pt x="14" y="3"/>
                  </a:cubicBezTo>
                  <a:cubicBezTo>
                    <a:pt x="17" y="3"/>
                    <a:pt x="16" y="0"/>
                    <a:pt x="14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6" name="Freeform 1101">
              <a:extLst>
                <a:ext uri="{FF2B5EF4-FFF2-40B4-BE49-F238E27FC236}">
                  <a16:creationId xmlns:a16="http://schemas.microsoft.com/office/drawing/2014/main" id="{075A8673-62FC-4FFA-891B-E1D2BB517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64" y="3686"/>
              <a:ext cx="28" cy="11"/>
            </a:xfrm>
            <a:custGeom>
              <a:avLst/>
              <a:gdLst>
                <a:gd name="T0" fmla="*/ 16 w 18"/>
                <a:gd name="T1" fmla="*/ 0 h 7"/>
                <a:gd name="T2" fmla="*/ 3 w 18"/>
                <a:gd name="T3" fmla="*/ 3 h 7"/>
                <a:gd name="T4" fmla="*/ 4 w 18"/>
                <a:gd name="T5" fmla="*/ 7 h 7"/>
                <a:gd name="T6" fmla="*/ 16 w 18"/>
                <a:gd name="T7" fmla="*/ 4 h 7"/>
                <a:gd name="T8" fmla="*/ 16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6" y="0"/>
                  </a:moveTo>
                  <a:cubicBezTo>
                    <a:pt x="11" y="0"/>
                    <a:pt x="7" y="2"/>
                    <a:pt x="3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8" y="5"/>
                    <a:pt x="12" y="4"/>
                    <a:pt x="16" y="4"/>
                  </a:cubicBezTo>
                  <a:cubicBezTo>
                    <a:pt x="18" y="3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7" name="Freeform 1102">
              <a:extLst>
                <a:ext uri="{FF2B5EF4-FFF2-40B4-BE49-F238E27FC236}">
                  <a16:creationId xmlns:a16="http://schemas.microsoft.com/office/drawing/2014/main" id="{E76257E7-7AD1-4276-952E-F6027BE0F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2" y="3705"/>
              <a:ext cx="31" cy="11"/>
            </a:xfrm>
            <a:custGeom>
              <a:avLst/>
              <a:gdLst>
                <a:gd name="T0" fmla="*/ 17 w 20"/>
                <a:gd name="T1" fmla="*/ 1 h 7"/>
                <a:gd name="T2" fmla="*/ 3 w 20"/>
                <a:gd name="T3" fmla="*/ 2 h 7"/>
                <a:gd name="T4" fmla="*/ 2 w 20"/>
                <a:gd name="T5" fmla="*/ 5 h 7"/>
                <a:gd name="T6" fmla="*/ 18 w 20"/>
                <a:gd name="T7" fmla="*/ 4 h 7"/>
                <a:gd name="T8" fmla="*/ 17 w 20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17" y="1"/>
                  </a:moveTo>
                  <a:cubicBezTo>
                    <a:pt x="12" y="3"/>
                    <a:pt x="7" y="3"/>
                    <a:pt x="3" y="2"/>
                  </a:cubicBezTo>
                  <a:cubicBezTo>
                    <a:pt x="0" y="1"/>
                    <a:pt x="0" y="5"/>
                    <a:pt x="2" y="5"/>
                  </a:cubicBezTo>
                  <a:cubicBezTo>
                    <a:pt x="7" y="7"/>
                    <a:pt x="13" y="6"/>
                    <a:pt x="18" y="4"/>
                  </a:cubicBezTo>
                  <a:cubicBezTo>
                    <a:pt x="20" y="4"/>
                    <a:pt x="19" y="0"/>
                    <a:pt x="17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8" name="Freeform 1103">
              <a:extLst>
                <a:ext uri="{FF2B5EF4-FFF2-40B4-BE49-F238E27FC236}">
                  <a16:creationId xmlns:a16="http://schemas.microsoft.com/office/drawing/2014/main" id="{E6AA83AF-25CC-4410-8943-96E629CA7B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62" y="3724"/>
              <a:ext cx="32" cy="9"/>
            </a:xfrm>
            <a:custGeom>
              <a:avLst/>
              <a:gdLst>
                <a:gd name="T0" fmla="*/ 17 w 20"/>
                <a:gd name="T1" fmla="*/ 2 h 6"/>
                <a:gd name="T2" fmla="*/ 3 w 20"/>
                <a:gd name="T3" fmla="*/ 1 h 6"/>
                <a:gd name="T4" fmla="*/ 3 w 20"/>
                <a:gd name="T5" fmla="*/ 5 h 6"/>
                <a:gd name="T6" fmla="*/ 17 w 20"/>
                <a:gd name="T7" fmla="*/ 5 h 6"/>
                <a:gd name="T8" fmla="*/ 17 w 20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6">
                  <a:moveTo>
                    <a:pt x="17" y="2"/>
                  </a:moveTo>
                  <a:cubicBezTo>
                    <a:pt x="12" y="2"/>
                    <a:pt x="8" y="2"/>
                    <a:pt x="3" y="1"/>
                  </a:cubicBezTo>
                  <a:cubicBezTo>
                    <a:pt x="1" y="0"/>
                    <a:pt x="0" y="4"/>
                    <a:pt x="3" y="5"/>
                  </a:cubicBezTo>
                  <a:cubicBezTo>
                    <a:pt x="8" y="6"/>
                    <a:pt x="12" y="6"/>
                    <a:pt x="17" y="5"/>
                  </a:cubicBezTo>
                  <a:cubicBezTo>
                    <a:pt x="20" y="5"/>
                    <a:pt x="19" y="2"/>
                    <a:pt x="17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9" name="Freeform 1104">
              <a:extLst>
                <a:ext uri="{FF2B5EF4-FFF2-40B4-BE49-F238E27FC236}">
                  <a16:creationId xmlns:a16="http://schemas.microsoft.com/office/drawing/2014/main" id="{D2B8702E-5D80-4B3F-B480-6795BF688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54" y="3742"/>
              <a:ext cx="32" cy="8"/>
            </a:xfrm>
            <a:custGeom>
              <a:avLst/>
              <a:gdLst>
                <a:gd name="T0" fmla="*/ 17 w 20"/>
                <a:gd name="T1" fmla="*/ 1 h 5"/>
                <a:gd name="T2" fmla="*/ 3 w 20"/>
                <a:gd name="T3" fmla="*/ 0 h 5"/>
                <a:gd name="T4" fmla="*/ 3 w 20"/>
                <a:gd name="T5" fmla="*/ 4 h 5"/>
                <a:gd name="T6" fmla="*/ 17 w 20"/>
                <a:gd name="T7" fmla="*/ 4 h 5"/>
                <a:gd name="T8" fmla="*/ 17 w 20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5">
                  <a:moveTo>
                    <a:pt x="17" y="1"/>
                  </a:moveTo>
                  <a:cubicBezTo>
                    <a:pt x="13" y="0"/>
                    <a:pt x="8" y="0"/>
                    <a:pt x="3" y="0"/>
                  </a:cubicBezTo>
                  <a:cubicBezTo>
                    <a:pt x="0" y="0"/>
                    <a:pt x="1" y="4"/>
                    <a:pt x="3" y="4"/>
                  </a:cubicBezTo>
                  <a:cubicBezTo>
                    <a:pt x="8" y="3"/>
                    <a:pt x="12" y="3"/>
                    <a:pt x="17" y="4"/>
                  </a:cubicBezTo>
                  <a:cubicBezTo>
                    <a:pt x="19" y="5"/>
                    <a:pt x="20" y="1"/>
                    <a:pt x="17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0" name="Freeform 1105">
              <a:extLst>
                <a:ext uri="{FF2B5EF4-FFF2-40B4-BE49-F238E27FC236}">
                  <a16:creationId xmlns:a16="http://schemas.microsoft.com/office/drawing/2014/main" id="{50E665B0-5A2F-4F1E-8EF7-0415F2952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1" y="3752"/>
              <a:ext cx="33" cy="11"/>
            </a:xfrm>
            <a:custGeom>
              <a:avLst/>
              <a:gdLst>
                <a:gd name="T0" fmla="*/ 19 w 21"/>
                <a:gd name="T1" fmla="*/ 3 h 7"/>
                <a:gd name="T2" fmla="*/ 3 w 21"/>
                <a:gd name="T3" fmla="*/ 1 h 7"/>
                <a:gd name="T4" fmla="*/ 2 w 21"/>
                <a:gd name="T5" fmla="*/ 5 h 7"/>
                <a:gd name="T6" fmla="*/ 18 w 21"/>
                <a:gd name="T7" fmla="*/ 6 h 7"/>
                <a:gd name="T8" fmla="*/ 19 w 21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7">
                  <a:moveTo>
                    <a:pt x="19" y="3"/>
                  </a:moveTo>
                  <a:cubicBezTo>
                    <a:pt x="13" y="2"/>
                    <a:pt x="8" y="2"/>
                    <a:pt x="3" y="1"/>
                  </a:cubicBezTo>
                  <a:cubicBezTo>
                    <a:pt x="0" y="0"/>
                    <a:pt x="0" y="4"/>
                    <a:pt x="2" y="5"/>
                  </a:cubicBezTo>
                  <a:cubicBezTo>
                    <a:pt x="7" y="6"/>
                    <a:pt x="13" y="6"/>
                    <a:pt x="18" y="6"/>
                  </a:cubicBezTo>
                  <a:cubicBezTo>
                    <a:pt x="21" y="7"/>
                    <a:pt x="21" y="3"/>
                    <a:pt x="19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1" name="Freeform 1106">
              <a:extLst>
                <a:ext uri="{FF2B5EF4-FFF2-40B4-BE49-F238E27FC236}">
                  <a16:creationId xmlns:a16="http://schemas.microsoft.com/office/drawing/2014/main" id="{8A183262-C81F-4059-B0D8-E8D7D234A4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46" y="3755"/>
              <a:ext cx="23" cy="11"/>
            </a:xfrm>
            <a:custGeom>
              <a:avLst/>
              <a:gdLst>
                <a:gd name="T0" fmla="*/ 12 w 15"/>
                <a:gd name="T1" fmla="*/ 1 h 7"/>
                <a:gd name="T2" fmla="*/ 2 w 15"/>
                <a:gd name="T3" fmla="*/ 3 h 7"/>
                <a:gd name="T4" fmla="*/ 3 w 15"/>
                <a:gd name="T5" fmla="*/ 6 h 7"/>
                <a:gd name="T6" fmla="*/ 13 w 15"/>
                <a:gd name="T7" fmla="*/ 4 h 7"/>
                <a:gd name="T8" fmla="*/ 12 w 15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12" y="1"/>
                  </a:moveTo>
                  <a:cubicBezTo>
                    <a:pt x="9" y="2"/>
                    <a:pt x="5" y="2"/>
                    <a:pt x="2" y="3"/>
                  </a:cubicBezTo>
                  <a:cubicBezTo>
                    <a:pt x="0" y="4"/>
                    <a:pt x="1" y="7"/>
                    <a:pt x="3" y="6"/>
                  </a:cubicBezTo>
                  <a:cubicBezTo>
                    <a:pt x="6" y="5"/>
                    <a:pt x="10" y="5"/>
                    <a:pt x="13" y="4"/>
                  </a:cubicBezTo>
                  <a:cubicBezTo>
                    <a:pt x="15" y="3"/>
                    <a:pt x="14" y="0"/>
                    <a:pt x="12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2" name="Freeform 1107">
              <a:extLst>
                <a:ext uri="{FF2B5EF4-FFF2-40B4-BE49-F238E27FC236}">
                  <a16:creationId xmlns:a16="http://schemas.microsoft.com/office/drawing/2014/main" id="{8040AF05-1A61-419A-BF43-2B0B797C7F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27" y="3733"/>
              <a:ext cx="25" cy="8"/>
            </a:xfrm>
            <a:custGeom>
              <a:avLst/>
              <a:gdLst>
                <a:gd name="T0" fmla="*/ 13 w 16"/>
                <a:gd name="T1" fmla="*/ 1 h 5"/>
                <a:gd name="T2" fmla="*/ 3 w 16"/>
                <a:gd name="T3" fmla="*/ 1 h 5"/>
                <a:gd name="T4" fmla="*/ 2 w 16"/>
                <a:gd name="T5" fmla="*/ 5 h 5"/>
                <a:gd name="T6" fmla="*/ 14 w 16"/>
                <a:gd name="T7" fmla="*/ 4 h 5"/>
                <a:gd name="T8" fmla="*/ 13 w 16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5">
                  <a:moveTo>
                    <a:pt x="13" y="1"/>
                  </a:moveTo>
                  <a:cubicBezTo>
                    <a:pt x="10" y="1"/>
                    <a:pt x="6" y="1"/>
                    <a:pt x="3" y="1"/>
                  </a:cubicBezTo>
                  <a:cubicBezTo>
                    <a:pt x="1" y="1"/>
                    <a:pt x="0" y="5"/>
                    <a:pt x="2" y="5"/>
                  </a:cubicBezTo>
                  <a:cubicBezTo>
                    <a:pt x="6" y="5"/>
                    <a:pt x="10" y="5"/>
                    <a:pt x="14" y="4"/>
                  </a:cubicBezTo>
                  <a:cubicBezTo>
                    <a:pt x="16" y="3"/>
                    <a:pt x="15" y="0"/>
                    <a:pt x="13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3" name="Freeform 1108">
              <a:extLst>
                <a:ext uri="{FF2B5EF4-FFF2-40B4-BE49-F238E27FC236}">
                  <a16:creationId xmlns:a16="http://schemas.microsoft.com/office/drawing/2014/main" id="{2F623E88-508A-4206-9930-8BBAE7BD95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09" y="3703"/>
              <a:ext cx="29" cy="13"/>
            </a:xfrm>
            <a:custGeom>
              <a:avLst/>
              <a:gdLst>
                <a:gd name="T0" fmla="*/ 14 w 18"/>
                <a:gd name="T1" fmla="*/ 3 h 8"/>
                <a:gd name="T2" fmla="*/ 5 w 18"/>
                <a:gd name="T3" fmla="*/ 1 h 8"/>
                <a:gd name="T4" fmla="*/ 2 w 18"/>
                <a:gd name="T5" fmla="*/ 4 h 8"/>
                <a:gd name="T6" fmla="*/ 16 w 18"/>
                <a:gd name="T7" fmla="*/ 7 h 8"/>
                <a:gd name="T8" fmla="*/ 14 w 18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4" y="3"/>
                  </a:moveTo>
                  <a:cubicBezTo>
                    <a:pt x="11" y="4"/>
                    <a:pt x="8" y="4"/>
                    <a:pt x="5" y="1"/>
                  </a:cubicBezTo>
                  <a:cubicBezTo>
                    <a:pt x="3" y="0"/>
                    <a:pt x="0" y="3"/>
                    <a:pt x="2" y="4"/>
                  </a:cubicBezTo>
                  <a:cubicBezTo>
                    <a:pt x="7" y="7"/>
                    <a:pt x="11" y="8"/>
                    <a:pt x="16" y="7"/>
                  </a:cubicBezTo>
                  <a:cubicBezTo>
                    <a:pt x="18" y="6"/>
                    <a:pt x="17" y="2"/>
                    <a:pt x="14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4" name="Freeform 1109">
              <a:extLst>
                <a:ext uri="{FF2B5EF4-FFF2-40B4-BE49-F238E27FC236}">
                  <a16:creationId xmlns:a16="http://schemas.microsoft.com/office/drawing/2014/main" id="{7452329B-382A-44FA-AAEA-54653AE9F8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41" y="3687"/>
              <a:ext cx="24" cy="8"/>
            </a:xfrm>
            <a:custGeom>
              <a:avLst/>
              <a:gdLst>
                <a:gd name="T0" fmla="*/ 11 w 15"/>
                <a:gd name="T1" fmla="*/ 1 h 5"/>
                <a:gd name="T2" fmla="*/ 3 w 15"/>
                <a:gd name="T3" fmla="*/ 1 h 5"/>
                <a:gd name="T4" fmla="*/ 2 w 15"/>
                <a:gd name="T5" fmla="*/ 5 h 5"/>
                <a:gd name="T6" fmla="*/ 12 w 15"/>
                <a:gd name="T7" fmla="*/ 4 h 5"/>
                <a:gd name="T8" fmla="*/ 11 w 1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5">
                  <a:moveTo>
                    <a:pt x="11" y="1"/>
                  </a:moveTo>
                  <a:cubicBezTo>
                    <a:pt x="9" y="2"/>
                    <a:pt x="6" y="1"/>
                    <a:pt x="3" y="1"/>
                  </a:cubicBezTo>
                  <a:cubicBezTo>
                    <a:pt x="1" y="1"/>
                    <a:pt x="0" y="4"/>
                    <a:pt x="2" y="5"/>
                  </a:cubicBezTo>
                  <a:cubicBezTo>
                    <a:pt x="6" y="5"/>
                    <a:pt x="9" y="5"/>
                    <a:pt x="12" y="4"/>
                  </a:cubicBezTo>
                  <a:cubicBezTo>
                    <a:pt x="15" y="3"/>
                    <a:pt x="13" y="0"/>
                    <a:pt x="11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5" name="Freeform 1110">
              <a:extLst>
                <a:ext uri="{FF2B5EF4-FFF2-40B4-BE49-F238E27FC236}">
                  <a16:creationId xmlns:a16="http://schemas.microsoft.com/office/drawing/2014/main" id="{B2E7868B-2D4A-4C31-BB51-193CCE8F53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22" y="3667"/>
              <a:ext cx="25" cy="9"/>
            </a:xfrm>
            <a:custGeom>
              <a:avLst/>
              <a:gdLst>
                <a:gd name="T0" fmla="*/ 13 w 16"/>
                <a:gd name="T1" fmla="*/ 1 h 6"/>
                <a:gd name="T2" fmla="*/ 2 w 16"/>
                <a:gd name="T3" fmla="*/ 2 h 6"/>
                <a:gd name="T4" fmla="*/ 3 w 16"/>
                <a:gd name="T5" fmla="*/ 5 h 6"/>
                <a:gd name="T6" fmla="*/ 13 w 16"/>
                <a:gd name="T7" fmla="*/ 4 h 6"/>
                <a:gd name="T8" fmla="*/ 13 w 1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6">
                  <a:moveTo>
                    <a:pt x="13" y="1"/>
                  </a:moveTo>
                  <a:cubicBezTo>
                    <a:pt x="10" y="0"/>
                    <a:pt x="6" y="0"/>
                    <a:pt x="2" y="2"/>
                  </a:cubicBezTo>
                  <a:cubicBezTo>
                    <a:pt x="0" y="2"/>
                    <a:pt x="1" y="6"/>
                    <a:pt x="3" y="5"/>
                  </a:cubicBezTo>
                  <a:cubicBezTo>
                    <a:pt x="6" y="4"/>
                    <a:pt x="10" y="4"/>
                    <a:pt x="13" y="4"/>
                  </a:cubicBezTo>
                  <a:cubicBezTo>
                    <a:pt x="15" y="5"/>
                    <a:pt x="16" y="1"/>
                    <a:pt x="13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6" name="Freeform 1111">
              <a:extLst>
                <a:ext uri="{FF2B5EF4-FFF2-40B4-BE49-F238E27FC236}">
                  <a16:creationId xmlns:a16="http://schemas.microsoft.com/office/drawing/2014/main" id="{D4E2F146-0D4E-4397-A0FC-09B15722D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44" y="3656"/>
              <a:ext cx="30" cy="6"/>
            </a:xfrm>
            <a:custGeom>
              <a:avLst/>
              <a:gdLst>
                <a:gd name="T0" fmla="*/ 16 w 19"/>
                <a:gd name="T1" fmla="*/ 0 h 4"/>
                <a:gd name="T2" fmla="*/ 2 w 19"/>
                <a:gd name="T3" fmla="*/ 0 h 4"/>
                <a:gd name="T4" fmla="*/ 3 w 19"/>
                <a:gd name="T5" fmla="*/ 4 h 4"/>
                <a:gd name="T6" fmla="*/ 16 w 19"/>
                <a:gd name="T7" fmla="*/ 4 h 4"/>
                <a:gd name="T8" fmla="*/ 16 w 19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">
                  <a:moveTo>
                    <a:pt x="16" y="0"/>
                  </a:moveTo>
                  <a:cubicBezTo>
                    <a:pt x="11" y="0"/>
                    <a:pt x="7" y="0"/>
                    <a:pt x="2" y="0"/>
                  </a:cubicBezTo>
                  <a:cubicBezTo>
                    <a:pt x="0" y="0"/>
                    <a:pt x="0" y="4"/>
                    <a:pt x="3" y="4"/>
                  </a:cubicBezTo>
                  <a:cubicBezTo>
                    <a:pt x="7" y="4"/>
                    <a:pt x="12" y="4"/>
                    <a:pt x="16" y="4"/>
                  </a:cubicBezTo>
                  <a:cubicBezTo>
                    <a:pt x="19" y="4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7" name="Freeform 1112">
              <a:extLst>
                <a:ext uri="{FF2B5EF4-FFF2-40B4-BE49-F238E27FC236}">
                  <a16:creationId xmlns:a16="http://schemas.microsoft.com/office/drawing/2014/main" id="{BE3A4B01-0758-4EE7-96BE-77A964DE3E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49" y="3628"/>
              <a:ext cx="25" cy="12"/>
            </a:xfrm>
            <a:custGeom>
              <a:avLst/>
              <a:gdLst>
                <a:gd name="T0" fmla="*/ 12 w 16"/>
                <a:gd name="T1" fmla="*/ 1 h 8"/>
                <a:gd name="T2" fmla="*/ 2 w 16"/>
                <a:gd name="T3" fmla="*/ 3 h 8"/>
                <a:gd name="T4" fmla="*/ 4 w 16"/>
                <a:gd name="T5" fmla="*/ 7 h 8"/>
                <a:gd name="T6" fmla="*/ 14 w 16"/>
                <a:gd name="T7" fmla="*/ 5 h 8"/>
                <a:gd name="T8" fmla="*/ 12 w 1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12" y="1"/>
                  </a:moveTo>
                  <a:cubicBezTo>
                    <a:pt x="9" y="2"/>
                    <a:pt x="6" y="2"/>
                    <a:pt x="2" y="3"/>
                  </a:cubicBezTo>
                  <a:cubicBezTo>
                    <a:pt x="0" y="4"/>
                    <a:pt x="1" y="8"/>
                    <a:pt x="4" y="7"/>
                  </a:cubicBezTo>
                  <a:cubicBezTo>
                    <a:pt x="7" y="6"/>
                    <a:pt x="10" y="6"/>
                    <a:pt x="14" y="5"/>
                  </a:cubicBezTo>
                  <a:cubicBezTo>
                    <a:pt x="16" y="4"/>
                    <a:pt x="15" y="0"/>
                    <a:pt x="12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8" name="Freeform 1113">
              <a:extLst>
                <a:ext uri="{FF2B5EF4-FFF2-40B4-BE49-F238E27FC236}">
                  <a16:creationId xmlns:a16="http://schemas.microsoft.com/office/drawing/2014/main" id="{7B9F83D4-23C9-4BD1-BF29-4111F0A57F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7" y="3604"/>
              <a:ext cx="30" cy="10"/>
            </a:xfrm>
            <a:custGeom>
              <a:avLst/>
              <a:gdLst>
                <a:gd name="T0" fmla="*/ 15 w 19"/>
                <a:gd name="T1" fmla="*/ 1 h 6"/>
                <a:gd name="T2" fmla="*/ 3 w 19"/>
                <a:gd name="T3" fmla="*/ 3 h 6"/>
                <a:gd name="T4" fmla="*/ 3 w 19"/>
                <a:gd name="T5" fmla="*/ 6 h 6"/>
                <a:gd name="T6" fmla="*/ 17 w 19"/>
                <a:gd name="T7" fmla="*/ 5 h 6"/>
                <a:gd name="T8" fmla="*/ 15 w 1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5" y="1"/>
                  </a:moveTo>
                  <a:cubicBezTo>
                    <a:pt x="11" y="2"/>
                    <a:pt x="7" y="3"/>
                    <a:pt x="3" y="3"/>
                  </a:cubicBezTo>
                  <a:cubicBezTo>
                    <a:pt x="0" y="3"/>
                    <a:pt x="1" y="6"/>
                    <a:pt x="3" y="6"/>
                  </a:cubicBezTo>
                  <a:cubicBezTo>
                    <a:pt x="8" y="6"/>
                    <a:pt x="12" y="6"/>
                    <a:pt x="17" y="5"/>
                  </a:cubicBezTo>
                  <a:cubicBezTo>
                    <a:pt x="19" y="4"/>
                    <a:pt x="18" y="0"/>
                    <a:pt x="15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9" name="Freeform 1114">
              <a:extLst>
                <a:ext uri="{FF2B5EF4-FFF2-40B4-BE49-F238E27FC236}">
                  <a16:creationId xmlns:a16="http://schemas.microsoft.com/office/drawing/2014/main" id="{1BB3AAA8-4EB4-4B29-B9A7-39FC74DA49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1" y="3584"/>
              <a:ext cx="40" cy="12"/>
            </a:xfrm>
            <a:custGeom>
              <a:avLst/>
              <a:gdLst>
                <a:gd name="T0" fmla="*/ 21 w 25"/>
                <a:gd name="T1" fmla="*/ 2 h 8"/>
                <a:gd name="T2" fmla="*/ 3 w 25"/>
                <a:gd name="T3" fmla="*/ 4 h 8"/>
                <a:gd name="T4" fmla="*/ 3 w 25"/>
                <a:gd name="T5" fmla="*/ 7 h 8"/>
                <a:gd name="T6" fmla="*/ 23 w 25"/>
                <a:gd name="T7" fmla="*/ 5 h 8"/>
                <a:gd name="T8" fmla="*/ 21 w 25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8">
                  <a:moveTo>
                    <a:pt x="21" y="2"/>
                  </a:moveTo>
                  <a:cubicBezTo>
                    <a:pt x="15" y="5"/>
                    <a:pt x="10" y="4"/>
                    <a:pt x="3" y="4"/>
                  </a:cubicBezTo>
                  <a:cubicBezTo>
                    <a:pt x="1" y="4"/>
                    <a:pt x="0" y="7"/>
                    <a:pt x="3" y="7"/>
                  </a:cubicBezTo>
                  <a:cubicBezTo>
                    <a:pt x="10" y="8"/>
                    <a:pt x="17" y="8"/>
                    <a:pt x="23" y="5"/>
                  </a:cubicBezTo>
                  <a:cubicBezTo>
                    <a:pt x="25" y="4"/>
                    <a:pt x="23" y="0"/>
                    <a:pt x="21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0" name="Freeform 1115">
              <a:extLst>
                <a:ext uri="{FF2B5EF4-FFF2-40B4-BE49-F238E27FC236}">
                  <a16:creationId xmlns:a16="http://schemas.microsoft.com/office/drawing/2014/main" id="{9821C3FC-9932-4AC8-B21E-28345318F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85" y="3758"/>
              <a:ext cx="39" cy="11"/>
            </a:xfrm>
            <a:custGeom>
              <a:avLst/>
              <a:gdLst>
                <a:gd name="T0" fmla="*/ 21 w 25"/>
                <a:gd name="T1" fmla="*/ 1 h 7"/>
                <a:gd name="T2" fmla="*/ 4 w 25"/>
                <a:gd name="T3" fmla="*/ 0 h 7"/>
                <a:gd name="T4" fmla="*/ 3 w 25"/>
                <a:gd name="T5" fmla="*/ 4 h 7"/>
                <a:gd name="T6" fmla="*/ 23 w 25"/>
                <a:gd name="T7" fmla="*/ 5 h 7"/>
                <a:gd name="T8" fmla="*/ 21 w 25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1" y="1"/>
                  </a:moveTo>
                  <a:cubicBezTo>
                    <a:pt x="16" y="3"/>
                    <a:pt x="9" y="3"/>
                    <a:pt x="4" y="0"/>
                  </a:cubicBezTo>
                  <a:cubicBezTo>
                    <a:pt x="2" y="0"/>
                    <a:pt x="0" y="3"/>
                    <a:pt x="3" y="4"/>
                  </a:cubicBezTo>
                  <a:cubicBezTo>
                    <a:pt x="9" y="6"/>
                    <a:pt x="17" y="7"/>
                    <a:pt x="23" y="5"/>
                  </a:cubicBezTo>
                  <a:cubicBezTo>
                    <a:pt x="25" y="4"/>
                    <a:pt x="24" y="0"/>
                    <a:pt x="21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1" name="Freeform 1116">
              <a:extLst>
                <a:ext uri="{FF2B5EF4-FFF2-40B4-BE49-F238E27FC236}">
                  <a16:creationId xmlns:a16="http://schemas.microsoft.com/office/drawing/2014/main" id="{1A74D73F-C1EE-4786-8D0B-373CDED585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83" y="3736"/>
              <a:ext cx="26" cy="10"/>
            </a:xfrm>
            <a:custGeom>
              <a:avLst/>
              <a:gdLst>
                <a:gd name="T0" fmla="*/ 13 w 16"/>
                <a:gd name="T1" fmla="*/ 2 h 6"/>
                <a:gd name="T2" fmla="*/ 3 w 16"/>
                <a:gd name="T3" fmla="*/ 1 h 6"/>
                <a:gd name="T4" fmla="*/ 2 w 16"/>
                <a:gd name="T5" fmla="*/ 5 h 6"/>
                <a:gd name="T6" fmla="*/ 14 w 16"/>
                <a:gd name="T7" fmla="*/ 5 h 6"/>
                <a:gd name="T8" fmla="*/ 13 w 1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6">
                  <a:moveTo>
                    <a:pt x="13" y="2"/>
                  </a:moveTo>
                  <a:cubicBezTo>
                    <a:pt x="10" y="2"/>
                    <a:pt x="6" y="3"/>
                    <a:pt x="3" y="1"/>
                  </a:cubicBezTo>
                  <a:cubicBezTo>
                    <a:pt x="1" y="0"/>
                    <a:pt x="0" y="4"/>
                    <a:pt x="2" y="5"/>
                  </a:cubicBezTo>
                  <a:cubicBezTo>
                    <a:pt x="6" y="6"/>
                    <a:pt x="10" y="6"/>
                    <a:pt x="14" y="5"/>
                  </a:cubicBezTo>
                  <a:cubicBezTo>
                    <a:pt x="16" y="5"/>
                    <a:pt x="16" y="1"/>
                    <a:pt x="13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2" name="Freeform 1117">
              <a:extLst>
                <a:ext uri="{FF2B5EF4-FFF2-40B4-BE49-F238E27FC236}">
                  <a16:creationId xmlns:a16="http://schemas.microsoft.com/office/drawing/2014/main" id="{78800127-8F81-45F7-AFBD-4F4035045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1" y="3711"/>
              <a:ext cx="27" cy="11"/>
            </a:xfrm>
            <a:custGeom>
              <a:avLst/>
              <a:gdLst>
                <a:gd name="T0" fmla="*/ 13 w 17"/>
                <a:gd name="T1" fmla="*/ 2 h 7"/>
                <a:gd name="T2" fmla="*/ 4 w 17"/>
                <a:gd name="T3" fmla="*/ 1 h 7"/>
                <a:gd name="T4" fmla="*/ 2 w 17"/>
                <a:gd name="T5" fmla="*/ 4 h 7"/>
                <a:gd name="T6" fmla="*/ 15 w 17"/>
                <a:gd name="T7" fmla="*/ 5 h 7"/>
                <a:gd name="T8" fmla="*/ 13 w 17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3" y="2"/>
                  </a:moveTo>
                  <a:cubicBezTo>
                    <a:pt x="10" y="3"/>
                    <a:pt x="7" y="2"/>
                    <a:pt x="4" y="1"/>
                  </a:cubicBezTo>
                  <a:cubicBezTo>
                    <a:pt x="2" y="0"/>
                    <a:pt x="0" y="3"/>
                    <a:pt x="2" y="4"/>
                  </a:cubicBezTo>
                  <a:cubicBezTo>
                    <a:pt x="6" y="6"/>
                    <a:pt x="10" y="7"/>
                    <a:pt x="15" y="5"/>
                  </a:cubicBezTo>
                  <a:cubicBezTo>
                    <a:pt x="17" y="4"/>
                    <a:pt x="16" y="1"/>
                    <a:pt x="13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3" name="Freeform 1118">
              <a:extLst>
                <a:ext uri="{FF2B5EF4-FFF2-40B4-BE49-F238E27FC236}">
                  <a16:creationId xmlns:a16="http://schemas.microsoft.com/office/drawing/2014/main" id="{29399146-0DD7-4317-9F59-5FED7FB483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98" y="3691"/>
              <a:ext cx="26" cy="12"/>
            </a:xfrm>
            <a:custGeom>
              <a:avLst/>
              <a:gdLst>
                <a:gd name="T0" fmla="*/ 14 w 17"/>
                <a:gd name="T1" fmla="*/ 4 h 8"/>
                <a:gd name="T2" fmla="*/ 3 w 17"/>
                <a:gd name="T3" fmla="*/ 1 h 8"/>
                <a:gd name="T4" fmla="*/ 2 w 17"/>
                <a:gd name="T5" fmla="*/ 4 h 8"/>
                <a:gd name="T6" fmla="*/ 15 w 17"/>
                <a:gd name="T7" fmla="*/ 8 h 8"/>
                <a:gd name="T8" fmla="*/ 14 w 17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14" y="4"/>
                  </a:moveTo>
                  <a:cubicBezTo>
                    <a:pt x="11" y="4"/>
                    <a:pt x="7" y="3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6" y="6"/>
                    <a:pt x="10" y="8"/>
                    <a:pt x="15" y="8"/>
                  </a:cubicBezTo>
                  <a:cubicBezTo>
                    <a:pt x="17" y="8"/>
                    <a:pt x="17" y="4"/>
                    <a:pt x="14" y="4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4" name="Freeform 1119">
              <a:extLst>
                <a:ext uri="{FF2B5EF4-FFF2-40B4-BE49-F238E27FC236}">
                  <a16:creationId xmlns:a16="http://schemas.microsoft.com/office/drawing/2014/main" id="{F2EEBF13-0403-43AF-B703-4FCB7A690E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90" y="3664"/>
              <a:ext cx="33" cy="9"/>
            </a:xfrm>
            <a:custGeom>
              <a:avLst/>
              <a:gdLst>
                <a:gd name="T0" fmla="*/ 17 w 21"/>
                <a:gd name="T1" fmla="*/ 0 h 6"/>
                <a:gd name="T2" fmla="*/ 3 w 21"/>
                <a:gd name="T3" fmla="*/ 1 h 6"/>
                <a:gd name="T4" fmla="*/ 3 w 21"/>
                <a:gd name="T5" fmla="*/ 5 h 6"/>
                <a:gd name="T6" fmla="*/ 19 w 21"/>
                <a:gd name="T7" fmla="*/ 4 h 6"/>
                <a:gd name="T8" fmla="*/ 17 w 2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6">
                  <a:moveTo>
                    <a:pt x="17" y="0"/>
                  </a:moveTo>
                  <a:cubicBezTo>
                    <a:pt x="13" y="2"/>
                    <a:pt x="8" y="2"/>
                    <a:pt x="3" y="1"/>
                  </a:cubicBezTo>
                  <a:cubicBezTo>
                    <a:pt x="1" y="1"/>
                    <a:pt x="0" y="4"/>
                    <a:pt x="3" y="5"/>
                  </a:cubicBezTo>
                  <a:cubicBezTo>
                    <a:pt x="8" y="6"/>
                    <a:pt x="13" y="6"/>
                    <a:pt x="19" y="4"/>
                  </a:cubicBezTo>
                  <a:cubicBezTo>
                    <a:pt x="21" y="3"/>
                    <a:pt x="20" y="0"/>
                    <a:pt x="17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5" name="Freeform 1120">
              <a:extLst>
                <a:ext uri="{FF2B5EF4-FFF2-40B4-BE49-F238E27FC236}">
                  <a16:creationId xmlns:a16="http://schemas.microsoft.com/office/drawing/2014/main" id="{8AB40370-817F-4E6C-9D29-1DBDA9B3FB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94" y="3631"/>
              <a:ext cx="24" cy="9"/>
            </a:xfrm>
            <a:custGeom>
              <a:avLst/>
              <a:gdLst>
                <a:gd name="T0" fmla="*/ 11 w 15"/>
                <a:gd name="T1" fmla="*/ 1 h 6"/>
                <a:gd name="T2" fmla="*/ 4 w 15"/>
                <a:gd name="T3" fmla="*/ 1 h 6"/>
                <a:gd name="T4" fmla="*/ 2 w 15"/>
                <a:gd name="T5" fmla="*/ 5 h 6"/>
                <a:gd name="T6" fmla="*/ 13 w 15"/>
                <a:gd name="T7" fmla="*/ 5 h 6"/>
                <a:gd name="T8" fmla="*/ 11 w 15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6">
                  <a:moveTo>
                    <a:pt x="11" y="1"/>
                  </a:moveTo>
                  <a:cubicBezTo>
                    <a:pt x="9" y="2"/>
                    <a:pt x="6" y="3"/>
                    <a:pt x="4" y="1"/>
                  </a:cubicBezTo>
                  <a:cubicBezTo>
                    <a:pt x="2" y="0"/>
                    <a:pt x="0" y="4"/>
                    <a:pt x="2" y="5"/>
                  </a:cubicBezTo>
                  <a:cubicBezTo>
                    <a:pt x="6" y="6"/>
                    <a:pt x="9" y="6"/>
                    <a:pt x="13" y="5"/>
                  </a:cubicBezTo>
                  <a:cubicBezTo>
                    <a:pt x="15" y="4"/>
                    <a:pt x="14" y="0"/>
                    <a:pt x="11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6" name="Freeform 1121">
              <a:extLst>
                <a:ext uri="{FF2B5EF4-FFF2-40B4-BE49-F238E27FC236}">
                  <a16:creationId xmlns:a16="http://schemas.microsoft.com/office/drawing/2014/main" id="{99665432-23BD-42D4-B84E-30C717F6F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9" y="3632"/>
              <a:ext cx="20" cy="10"/>
            </a:xfrm>
            <a:custGeom>
              <a:avLst/>
              <a:gdLst>
                <a:gd name="T0" fmla="*/ 10 w 13"/>
                <a:gd name="T1" fmla="*/ 1 h 6"/>
                <a:gd name="T2" fmla="*/ 4 w 13"/>
                <a:gd name="T3" fmla="*/ 2 h 6"/>
                <a:gd name="T4" fmla="*/ 3 w 13"/>
                <a:gd name="T5" fmla="*/ 6 h 6"/>
                <a:gd name="T6" fmla="*/ 11 w 13"/>
                <a:gd name="T7" fmla="*/ 4 h 6"/>
                <a:gd name="T8" fmla="*/ 10 w 13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6">
                  <a:moveTo>
                    <a:pt x="10" y="1"/>
                  </a:moveTo>
                  <a:cubicBezTo>
                    <a:pt x="8" y="2"/>
                    <a:pt x="6" y="2"/>
                    <a:pt x="4" y="2"/>
                  </a:cubicBezTo>
                  <a:cubicBezTo>
                    <a:pt x="1" y="2"/>
                    <a:pt x="0" y="6"/>
                    <a:pt x="3" y="6"/>
                  </a:cubicBezTo>
                  <a:cubicBezTo>
                    <a:pt x="6" y="6"/>
                    <a:pt x="8" y="6"/>
                    <a:pt x="11" y="4"/>
                  </a:cubicBezTo>
                  <a:cubicBezTo>
                    <a:pt x="13" y="4"/>
                    <a:pt x="12" y="0"/>
                    <a:pt x="10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7" name="Freeform 1122">
              <a:extLst>
                <a:ext uri="{FF2B5EF4-FFF2-40B4-BE49-F238E27FC236}">
                  <a16:creationId xmlns:a16="http://schemas.microsoft.com/office/drawing/2014/main" id="{4B6B8E98-BC5E-4B51-959F-62E240E4B1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6" y="3607"/>
              <a:ext cx="22" cy="7"/>
            </a:xfrm>
            <a:custGeom>
              <a:avLst/>
              <a:gdLst>
                <a:gd name="T0" fmla="*/ 12 w 14"/>
                <a:gd name="T1" fmla="*/ 0 h 4"/>
                <a:gd name="T2" fmla="*/ 3 w 14"/>
                <a:gd name="T3" fmla="*/ 0 h 4"/>
                <a:gd name="T4" fmla="*/ 2 w 14"/>
                <a:gd name="T5" fmla="*/ 4 h 4"/>
                <a:gd name="T6" fmla="*/ 11 w 14"/>
                <a:gd name="T7" fmla="*/ 4 h 4"/>
                <a:gd name="T8" fmla="*/ 12 w 1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">
                  <a:moveTo>
                    <a:pt x="12" y="0"/>
                  </a:moveTo>
                  <a:cubicBezTo>
                    <a:pt x="9" y="0"/>
                    <a:pt x="6" y="0"/>
                    <a:pt x="3" y="0"/>
                  </a:cubicBezTo>
                  <a:cubicBezTo>
                    <a:pt x="0" y="0"/>
                    <a:pt x="0" y="4"/>
                    <a:pt x="2" y="4"/>
                  </a:cubicBezTo>
                  <a:cubicBezTo>
                    <a:pt x="5" y="4"/>
                    <a:pt x="8" y="3"/>
                    <a:pt x="11" y="4"/>
                  </a:cubicBezTo>
                  <a:cubicBezTo>
                    <a:pt x="13" y="4"/>
                    <a:pt x="14" y="0"/>
                    <a:pt x="12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8" name="Freeform 1123">
              <a:extLst>
                <a:ext uri="{FF2B5EF4-FFF2-40B4-BE49-F238E27FC236}">
                  <a16:creationId xmlns:a16="http://schemas.microsoft.com/office/drawing/2014/main" id="{D797D311-C33D-4AC5-AD7F-215F31B2EA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45" y="3606"/>
              <a:ext cx="24" cy="9"/>
            </a:xfrm>
            <a:custGeom>
              <a:avLst/>
              <a:gdLst>
                <a:gd name="T0" fmla="*/ 12 w 15"/>
                <a:gd name="T1" fmla="*/ 1 h 6"/>
                <a:gd name="T2" fmla="*/ 4 w 15"/>
                <a:gd name="T3" fmla="*/ 1 h 6"/>
                <a:gd name="T4" fmla="*/ 2 w 15"/>
                <a:gd name="T5" fmla="*/ 4 h 6"/>
                <a:gd name="T6" fmla="*/ 13 w 15"/>
                <a:gd name="T7" fmla="*/ 4 h 6"/>
                <a:gd name="T8" fmla="*/ 12 w 15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6">
                  <a:moveTo>
                    <a:pt x="12" y="1"/>
                  </a:moveTo>
                  <a:cubicBezTo>
                    <a:pt x="9" y="2"/>
                    <a:pt x="7" y="2"/>
                    <a:pt x="4" y="1"/>
                  </a:cubicBezTo>
                  <a:cubicBezTo>
                    <a:pt x="2" y="0"/>
                    <a:pt x="0" y="3"/>
                    <a:pt x="2" y="4"/>
                  </a:cubicBezTo>
                  <a:cubicBezTo>
                    <a:pt x="6" y="6"/>
                    <a:pt x="9" y="5"/>
                    <a:pt x="13" y="4"/>
                  </a:cubicBezTo>
                  <a:cubicBezTo>
                    <a:pt x="15" y="3"/>
                    <a:pt x="14" y="0"/>
                    <a:pt x="12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9" name="Freeform 1124">
              <a:extLst>
                <a:ext uri="{FF2B5EF4-FFF2-40B4-BE49-F238E27FC236}">
                  <a16:creationId xmlns:a16="http://schemas.microsoft.com/office/drawing/2014/main" id="{9DD28947-55A5-415A-90C4-13DEFC19D3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1" y="3581"/>
              <a:ext cx="29" cy="11"/>
            </a:xfrm>
            <a:custGeom>
              <a:avLst/>
              <a:gdLst>
                <a:gd name="T0" fmla="*/ 15 w 18"/>
                <a:gd name="T1" fmla="*/ 1 h 7"/>
                <a:gd name="T2" fmla="*/ 3 w 18"/>
                <a:gd name="T3" fmla="*/ 3 h 7"/>
                <a:gd name="T4" fmla="*/ 2 w 18"/>
                <a:gd name="T5" fmla="*/ 6 h 7"/>
                <a:gd name="T6" fmla="*/ 16 w 18"/>
                <a:gd name="T7" fmla="*/ 5 h 7"/>
                <a:gd name="T8" fmla="*/ 15 w 18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5" y="1"/>
                  </a:moveTo>
                  <a:cubicBezTo>
                    <a:pt x="11" y="3"/>
                    <a:pt x="7" y="4"/>
                    <a:pt x="3" y="3"/>
                  </a:cubicBezTo>
                  <a:cubicBezTo>
                    <a:pt x="0" y="2"/>
                    <a:pt x="0" y="6"/>
                    <a:pt x="2" y="6"/>
                  </a:cubicBezTo>
                  <a:cubicBezTo>
                    <a:pt x="7" y="7"/>
                    <a:pt x="11" y="6"/>
                    <a:pt x="16" y="5"/>
                  </a:cubicBezTo>
                  <a:cubicBezTo>
                    <a:pt x="18" y="4"/>
                    <a:pt x="17" y="0"/>
                    <a:pt x="15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0" name="Freeform 1125">
              <a:extLst>
                <a:ext uri="{FF2B5EF4-FFF2-40B4-BE49-F238E27FC236}">
                  <a16:creationId xmlns:a16="http://schemas.microsoft.com/office/drawing/2014/main" id="{589D6336-3BCB-420F-9E7B-CD499EF67A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3" y="3571"/>
              <a:ext cx="32" cy="10"/>
            </a:xfrm>
            <a:custGeom>
              <a:avLst/>
              <a:gdLst>
                <a:gd name="T0" fmla="*/ 16 w 20"/>
                <a:gd name="T1" fmla="*/ 0 h 6"/>
                <a:gd name="T2" fmla="*/ 2 w 20"/>
                <a:gd name="T3" fmla="*/ 3 h 6"/>
                <a:gd name="T4" fmla="*/ 2 w 20"/>
                <a:gd name="T5" fmla="*/ 6 h 6"/>
                <a:gd name="T6" fmla="*/ 17 w 20"/>
                <a:gd name="T7" fmla="*/ 4 h 6"/>
                <a:gd name="T8" fmla="*/ 16 w 2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6">
                  <a:moveTo>
                    <a:pt x="16" y="0"/>
                  </a:moveTo>
                  <a:cubicBezTo>
                    <a:pt x="11" y="2"/>
                    <a:pt x="7" y="2"/>
                    <a:pt x="2" y="3"/>
                  </a:cubicBezTo>
                  <a:cubicBezTo>
                    <a:pt x="0" y="3"/>
                    <a:pt x="0" y="6"/>
                    <a:pt x="2" y="6"/>
                  </a:cubicBezTo>
                  <a:cubicBezTo>
                    <a:pt x="7" y="6"/>
                    <a:pt x="12" y="6"/>
                    <a:pt x="17" y="4"/>
                  </a:cubicBezTo>
                  <a:cubicBezTo>
                    <a:pt x="20" y="3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1" name="Freeform 1126">
              <a:extLst>
                <a:ext uri="{FF2B5EF4-FFF2-40B4-BE49-F238E27FC236}">
                  <a16:creationId xmlns:a16="http://schemas.microsoft.com/office/drawing/2014/main" id="{B3A63CC6-796B-4D6A-98BA-092B97CAC7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98" y="3590"/>
              <a:ext cx="22" cy="11"/>
            </a:xfrm>
            <a:custGeom>
              <a:avLst/>
              <a:gdLst>
                <a:gd name="T0" fmla="*/ 11 w 14"/>
                <a:gd name="T1" fmla="*/ 1 h 7"/>
                <a:gd name="T2" fmla="*/ 3 w 14"/>
                <a:gd name="T3" fmla="*/ 3 h 7"/>
                <a:gd name="T4" fmla="*/ 3 w 14"/>
                <a:gd name="T5" fmla="*/ 7 h 7"/>
                <a:gd name="T6" fmla="*/ 12 w 14"/>
                <a:gd name="T7" fmla="*/ 5 h 7"/>
                <a:gd name="T8" fmla="*/ 11 w 14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11" y="1"/>
                  </a:moveTo>
                  <a:cubicBezTo>
                    <a:pt x="8" y="2"/>
                    <a:pt x="6" y="3"/>
                    <a:pt x="3" y="3"/>
                  </a:cubicBezTo>
                  <a:cubicBezTo>
                    <a:pt x="1" y="3"/>
                    <a:pt x="0" y="6"/>
                    <a:pt x="3" y="7"/>
                  </a:cubicBezTo>
                  <a:cubicBezTo>
                    <a:pt x="6" y="7"/>
                    <a:pt x="9" y="6"/>
                    <a:pt x="12" y="5"/>
                  </a:cubicBezTo>
                  <a:cubicBezTo>
                    <a:pt x="14" y="4"/>
                    <a:pt x="13" y="0"/>
                    <a:pt x="11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2" name="Freeform 1127">
              <a:extLst>
                <a:ext uri="{FF2B5EF4-FFF2-40B4-BE49-F238E27FC236}">
                  <a16:creationId xmlns:a16="http://schemas.microsoft.com/office/drawing/2014/main" id="{DA650A55-FF99-4A82-A339-614F3A0308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22" y="3573"/>
              <a:ext cx="35" cy="8"/>
            </a:xfrm>
            <a:custGeom>
              <a:avLst/>
              <a:gdLst>
                <a:gd name="T0" fmla="*/ 20 w 22"/>
                <a:gd name="T1" fmla="*/ 1 h 5"/>
                <a:gd name="T2" fmla="*/ 3 w 22"/>
                <a:gd name="T3" fmla="*/ 1 h 5"/>
                <a:gd name="T4" fmla="*/ 3 w 22"/>
                <a:gd name="T5" fmla="*/ 4 h 5"/>
                <a:gd name="T6" fmla="*/ 19 w 22"/>
                <a:gd name="T7" fmla="*/ 4 h 5"/>
                <a:gd name="T8" fmla="*/ 20 w 22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5">
                  <a:moveTo>
                    <a:pt x="20" y="1"/>
                  </a:moveTo>
                  <a:cubicBezTo>
                    <a:pt x="14" y="0"/>
                    <a:pt x="9" y="0"/>
                    <a:pt x="3" y="1"/>
                  </a:cubicBezTo>
                  <a:cubicBezTo>
                    <a:pt x="0" y="1"/>
                    <a:pt x="1" y="5"/>
                    <a:pt x="3" y="4"/>
                  </a:cubicBezTo>
                  <a:cubicBezTo>
                    <a:pt x="9" y="4"/>
                    <a:pt x="14" y="4"/>
                    <a:pt x="19" y="4"/>
                  </a:cubicBezTo>
                  <a:cubicBezTo>
                    <a:pt x="22" y="4"/>
                    <a:pt x="22" y="1"/>
                    <a:pt x="20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3" name="Freeform 1128">
              <a:extLst>
                <a:ext uri="{FF2B5EF4-FFF2-40B4-BE49-F238E27FC236}">
                  <a16:creationId xmlns:a16="http://schemas.microsoft.com/office/drawing/2014/main" id="{222FDD01-0817-4A6D-B693-2036B64B2B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621"/>
              <a:ext cx="30" cy="7"/>
            </a:xfrm>
            <a:custGeom>
              <a:avLst/>
              <a:gdLst>
                <a:gd name="T0" fmla="*/ 16 w 19"/>
                <a:gd name="T1" fmla="*/ 0 h 4"/>
                <a:gd name="T2" fmla="*/ 2 w 19"/>
                <a:gd name="T3" fmla="*/ 0 h 4"/>
                <a:gd name="T4" fmla="*/ 3 w 19"/>
                <a:gd name="T5" fmla="*/ 4 h 4"/>
                <a:gd name="T6" fmla="*/ 16 w 19"/>
                <a:gd name="T7" fmla="*/ 4 h 4"/>
                <a:gd name="T8" fmla="*/ 16 w 19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">
                  <a:moveTo>
                    <a:pt x="16" y="0"/>
                  </a:moveTo>
                  <a:cubicBezTo>
                    <a:pt x="12" y="0"/>
                    <a:pt x="7" y="0"/>
                    <a:pt x="2" y="0"/>
                  </a:cubicBezTo>
                  <a:cubicBezTo>
                    <a:pt x="0" y="0"/>
                    <a:pt x="0" y="4"/>
                    <a:pt x="3" y="4"/>
                  </a:cubicBezTo>
                  <a:cubicBezTo>
                    <a:pt x="7" y="4"/>
                    <a:pt x="12" y="4"/>
                    <a:pt x="16" y="4"/>
                  </a:cubicBezTo>
                  <a:cubicBezTo>
                    <a:pt x="19" y="4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4" name="Freeform 1129">
              <a:extLst>
                <a:ext uri="{FF2B5EF4-FFF2-40B4-BE49-F238E27FC236}">
                  <a16:creationId xmlns:a16="http://schemas.microsoft.com/office/drawing/2014/main" id="{9A29CE3A-25AB-4158-B4E9-EA7399BBCC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9" y="3650"/>
              <a:ext cx="25" cy="8"/>
            </a:xfrm>
            <a:custGeom>
              <a:avLst/>
              <a:gdLst>
                <a:gd name="T0" fmla="*/ 13 w 16"/>
                <a:gd name="T1" fmla="*/ 0 h 5"/>
                <a:gd name="T2" fmla="*/ 3 w 16"/>
                <a:gd name="T3" fmla="*/ 1 h 5"/>
                <a:gd name="T4" fmla="*/ 2 w 16"/>
                <a:gd name="T5" fmla="*/ 5 h 5"/>
                <a:gd name="T6" fmla="*/ 12 w 16"/>
                <a:gd name="T7" fmla="*/ 4 h 5"/>
                <a:gd name="T8" fmla="*/ 13 w 1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5">
                  <a:moveTo>
                    <a:pt x="13" y="0"/>
                  </a:moveTo>
                  <a:cubicBezTo>
                    <a:pt x="10" y="0"/>
                    <a:pt x="6" y="1"/>
                    <a:pt x="3" y="1"/>
                  </a:cubicBezTo>
                  <a:cubicBezTo>
                    <a:pt x="0" y="1"/>
                    <a:pt x="0" y="4"/>
                    <a:pt x="2" y="5"/>
                  </a:cubicBezTo>
                  <a:cubicBezTo>
                    <a:pt x="6" y="5"/>
                    <a:pt x="9" y="4"/>
                    <a:pt x="12" y="4"/>
                  </a:cubicBezTo>
                  <a:cubicBezTo>
                    <a:pt x="15" y="4"/>
                    <a:pt x="16" y="0"/>
                    <a:pt x="13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5" name="Freeform 1130">
              <a:extLst>
                <a:ext uri="{FF2B5EF4-FFF2-40B4-BE49-F238E27FC236}">
                  <a16:creationId xmlns:a16="http://schemas.microsoft.com/office/drawing/2014/main" id="{1656DD46-8551-46BC-A40F-8F6279D317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0" y="3669"/>
              <a:ext cx="30" cy="12"/>
            </a:xfrm>
            <a:custGeom>
              <a:avLst/>
              <a:gdLst>
                <a:gd name="T0" fmla="*/ 15 w 19"/>
                <a:gd name="T1" fmla="*/ 3 h 8"/>
                <a:gd name="T2" fmla="*/ 4 w 19"/>
                <a:gd name="T3" fmla="*/ 1 h 8"/>
                <a:gd name="T4" fmla="*/ 2 w 19"/>
                <a:gd name="T5" fmla="*/ 5 h 8"/>
                <a:gd name="T6" fmla="*/ 16 w 19"/>
                <a:gd name="T7" fmla="*/ 6 h 8"/>
                <a:gd name="T8" fmla="*/ 15 w 19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">
                  <a:moveTo>
                    <a:pt x="15" y="3"/>
                  </a:moveTo>
                  <a:cubicBezTo>
                    <a:pt x="11" y="4"/>
                    <a:pt x="7" y="3"/>
                    <a:pt x="4" y="1"/>
                  </a:cubicBezTo>
                  <a:cubicBezTo>
                    <a:pt x="1" y="0"/>
                    <a:pt x="0" y="4"/>
                    <a:pt x="2" y="5"/>
                  </a:cubicBezTo>
                  <a:cubicBezTo>
                    <a:pt x="7" y="7"/>
                    <a:pt x="11" y="8"/>
                    <a:pt x="16" y="6"/>
                  </a:cubicBezTo>
                  <a:cubicBezTo>
                    <a:pt x="19" y="5"/>
                    <a:pt x="17" y="2"/>
                    <a:pt x="15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6" name="Freeform 1131">
              <a:extLst>
                <a:ext uri="{FF2B5EF4-FFF2-40B4-BE49-F238E27FC236}">
                  <a16:creationId xmlns:a16="http://schemas.microsoft.com/office/drawing/2014/main" id="{46F01636-45B5-46EC-AB36-502FBACA4A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3" y="3705"/>
              <a:ext cx="27" cy="8"/>
            </a:xfrm>
            <a:custGeom>
              <a:avLst/>
              <a:gdLst>
                <a:gd name="T0" fmla="*/ 14 w 17"/>
                <a:gd name="T1" fmla="*/ 1 h 5"/>
                <a:gd name="T2" fmla="*/ 3 w 17"/>
                <a:gd name="T3" fmla="*/ 0 h 5"/>
                <a:gd name="T4" fmla="*/ 3 w 17"/>
                <a:gd name="T5" fmla="*/ 4 h 5"/>
                <a:gd name="T6" fmla="*/ 14 w 17"/>
                <a:gd name="T7" fmla="*/ 4 h 5"/>
                <a:gd name="T8" fmla="*/ 14 w 17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5">
                  <a:moveTo>
                    <a:pt x="14" y="1"/>
                  </a:moveTo>
                  <a:cubicBezTo>
                    <a:pt x="11" y="0"/>
                    <a:pt x="7" y="1"/>
                    <a:pt x="3" y="0"/>
                  </a:cubicBezTo>
                  <a:cubicBezTo>
                    <a:pt x="1" y="0"/>
                    <a:pt x="0" y="4"/>
                    <a:pt x="3" y="4"/>
                  </a:cubicBezTo>
                  <a:cubicBezTo>
                    <a:pt x="6" y="4"/>
                    <a:pt x="10" y="4"/>
                    <a:pt x="14" y="4"/>
                  </a:cubicBezTo>
                  <a:cubicBezTo>
                    <a:pt x="16" y="5"/>
                    <a:pt x="17" y="1"/>
                    <a:pt x="14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7" name="Freeform 1132">
              <a:extLst>
                <a:ext uri="{FF2B5EF4-FFF2-40B4-BE49-F238E27FC236}">
                  <a16:creationId xmlns:a16="http://schemas.microsoft.com/office/drawing/2014/main" id="{AD8652A2-4B94-46AC-A25F-C1D881214D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8" y="3725"/>
              <a:ext cx="33" cy="11"/>
            </a:xfrm>
            <a:custGeom>
              <a:avLst/>
              <a:gdLst>
                <a:gd name="T0" fmla="*/ 17 w 21"/>
                <a:gd name="T1" fmla="*/ 1 h 7"/>
                <a:gd name="T2" fmla="*/ 3 w 21"/>
                <a:gd name="T3" fmla="*/ 1 h 7"/>
                <a:gd name="T4" fmla="*/ 2 w 21"/>
                <a:gd name="T5" fmla="*/ 5 h 7"/>
                <a:gd name="T6" fmla="*/ 19 w 21"/>
                <a:gd name="T7" fmla="*/ 5 h 7"/>
                <a:gd name="T8" fmla="*/ 17 w 21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7">
                  <a:moveTo>
                    <a:pt x="17" y="1"/>
                  </a:moveTo>
                  <a:cubicBezTo>
                    <a:pt x="13" y="3"/>
                    <a:pt x="8" y="2"/>
                    <a:pt x="3" y="1"/>
                  </a:cubicBezTo>
                  <a:cubicBezTo>
                    <a:pt x="1" y="0"/>
                    <a:pt x="0" y="4"/>
                    <a:pt x="2" y="5"/>
                  </a:cubicBezTo>
                  <a:cubicBezTo>
                    <a:pt x="8" y="6"/>
                    <a:pt x="13" y="7"/>
                    <a:pt x="19" y="5"/>
                  </a:cubicBezTo>
                  <a:cubicBezTo>
                    <a:pt x="21" y="4"/>
                    <a:pt x="20" y="1"/>
                    <a:pt x="17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8" name="Freeform 1133">
              <a:extLst>
                <a:ext uri="{FF2B5EF4-FFF2-40B4-BE49-F238E27FC236}">
                  <a16:creationId xmlns:a16="http://schemas.microsoft.com/office/drawing/2014/main" id="{9FD4B4F1-3FF6-4221-9625-0E088F95E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0" y="3744"/>
              <a:ext cx="34" cy="9"/>
            </a:xfrm>
            <a:custGeom>
              <a:avLst/>
              <a:gdLst>
                <a:gd name="T0" fmla="*/ 19 w 22"/>
                <a:gd name="T1" fmla="*/ 1 h 6"/>
                <a:gd name="T2" fmla="*/ 2 w 22"/>
                <a:gd name="T3" fmla="*/ 2 h 6"/>
                <a:gd name="T4" fmla="*/ 3 w 22"/>
                <a:gd name="T5" fmla="*/ 6 h 6"/>
                <a:gd name="T6" fmla="*/ 19 w 22"/>
                <a:gd name="T7" fmla="*/ 4 h 6"/>
                <a:gd name="T8" fmla="*/ 19 w 22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6">
                  <a:moveTo>
                    <a:pt x="19" y="1"/>
                  </a:moveTo>
                  <a:cubicBezTo>
                    <a:pt x="13" y="1"/>
                    <a:pt x="8" y="2"/>
                    <a:pt x="2" y="2"/>
                  </a:cubicBezTo>
                  <a:cubicBezTo>
                    <a:pt x="0" y="2"/>
                    <a:pt x="0" y="6"/>
                    <a:pt x="3" y="6"/>
                  </a:cubicBezTo>
                  <a:cubicBezTo>
                    <a:pt x="8" y="6"/>
                    <a:pt x="14" y="5"/>
                    <a:pt x="19" y="4"/>
                  </a:cubicBezTo>
                  <a:cubicBezTo>
                    <a:pt x="22" y="4"/>
                    <a:pt x="21" y="0"/>
                    <a:pt x="19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9" name="Freeform 1134">
              <a:extLst>
                <a:ext uri="{FF2B5EF4-FFF2-40B4-BE49-F238E27FC236}">
                  <a16:creationId xmlns:a16="http://schemas.microsoft.com/office/drawing/2014/main" id="{85767801-FCD1-48AC-909B-90A935B822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7" y="3757"/>
              <a:ext cx="22" cy="9"/>
            </a:xfrm>
            <a:custGeom>
              <a:avLst/>
              <a:gdLst>
                <a:gd name="T0" fmla="*/ 11 w 14"/>
                <a:gd name="T1" fmla="*/ 0 h 6"/>
                <a:gd name="T2" fmla="*/ 3 w 14"/>
                <a:gd name="T3" fmla="*/ 2 h 6"/>
                <a:gd name="T4" fmla="*/ 3 w 14"/>
                <a:gd name="T5" fmla="*/ 6 h 6"/>
                <a:gd name="T6" fmla="*/ 12 w 14"/>
                <a:gd name="T7" fmla="*/ 4 h 6"/>
                <a:gd name="T8" fmla="*/ 11 w 1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">
                  <a:moveTo>
                    <a:pt x="11" y="0"/>
                  </a:moveTo>
                  <a:cubicBezTo>
                    <a:pt x="8" y="1"/>
                    <a:pt x="6" y="2"/>
                    <a:pt x="3" y="2"/>
                  </a:cubicBezTo>
                  <a:cubicBezTo>
                    <a:pt x="1" y="2"/>
                    <a:pt x="0" y="5"/>
                    <a:pt x="3" y="6"/>
                  </a:cubicBezTo>
                  <a:cubicBezTo>
                    <a:pt x="6" y="6"/>
                    <a:pt x="9" y="5"/>
                    <a:pt x="12" y="4"/>
                  </a:cubicBezTo>
                  <a:cubicBezTo>
                    <a:pt x="14" y="3"/>
                    <a:pt x="13" y="0"/>
                    <a:pt x="11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0" name="Freeform 1135">
              <a:extLst>
                <a:ext uri="{FF2B5EF4-FFF2-40B4-BE49-F238E27FC236}">
                  <a16:creationId xmlns:a16="http://schemas.microsoft.com/office/drawing/2014/main" id="{E7DF5704-2287-4CB6-97CA-410D1C310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94" y="3731"/>
              <a:ext cx="31" cy="10"/>
            </a:xfrm>
            <a:custGeom>
              <a:avLst/>
              <a:gdLst>
                <a:gd name="T0" fmla="*/ 16 w 20"/>
                <a:gd name="T1" fmla="*/ 1 h 6"/>
                <a:gd name="T2" fmla="*/ 4 w 20"/>
                <a:gd name="T3" fmla="*/ 1 h 6"/>
                <a:gd name="T4" fmla="*/ 3 w 20"/>
                <a:gd name="T5" fmla="*/ 5 h 6"/>
                <a:gd name="T6" fmla="*/ 18 w 20"/>
                <a:gd name="T7" fmla="*/ 4 h 6"/>
                <a:gd name="T8" fmla="*/ 16 w 20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6">
                  <a:moveTo>
                    <a:pt x="16" y="1"/>
                  </a:moveTo>
                  <a:cubicBezTo>
                    <a:pt x="13" y="2"/>
                    <a:pt x="8" y="3"/>
                    <a:pt x="4" y="1"/>
                  </a:cubicBezTo>
                  <a:cubicBezTo>
                    <a:pt x="2" y="0"/>
                    <a:pt x="0" y="4"/>
                    <a:pt x="3" y="5"/>
                  </a:cubicBezTo>
                  <a:cubicBezTo>
                    <a:pt x="7" y="6"/>
                    <a:pt x="13" y="6"/>
                    <a:pt x="18" y="4"/>
                  </a:cubicBezTo>
                  <a:cubicBezTo>
                    <a:pt x="20" y="3"/>
                    <a:pt x="19" y="0"/>
                    <a:pt x="16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1" name="Freeform 1136">
              <a:extLst>
                <a:ext uri="{FF2B5EF4-FFF2-40B4-BE49-F238E27FC236}">
                  <a16:creationId xmlns:a16="http://schemas.microsoft.com/office/drawing/2014/main" id="{F9ED8EAE-D779-418E-9F5B-8181E3A733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6" y="3702"/>
              <a:ext cx="30" cy="9"/>
            </a:xfrm>
            <a:custGeom>
              <a:avLst/>
              <a:gdLst>
                <a:gd name="T0" fmla="*/ 15 w 19"/>
                <a:gd name="T1" fmla="*/ 0 h 6"/>
                <a:gd name="T2" fmla="*/ 2 w 19"/>
                <a:gd name="T3" fmla="*/ 2 h 6"/>
                <a:gd name="T4" fmla="*/ 3 w 19"/>
                <a:gd name="T5" fmla="*/ 6 h 6"/>
                <a:gd name="T6" fmla="*/ 16 w 19"/>
                <a:gd name="T7" fmla="*/ 4 h 6"/>
                <a:gd name="T8" fmla="*/ 15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5" y="0"/>
                  </a:moveTo>
                  <a:cubicBezTo>
                    <a:pt x="11" y="2"/>
                    <a:pt x="7" y="2"/>
                    <a:pt x="2" y="2"/>
                  </a:cubicBezTo>
                  <a:cubicBezTo>
                    <a:pt x="0" y="2"/>
                    <a:pt x="0" y="6"/>
                    <a:pt x="3" y="6"/>
                  </a:cubicBezTo>
                  <a:cubicBezTo>
                    <a:pt x="7" y="6"/>
                    <a:pt x="12" y="5"/>
                    <a:pt x="16" y="4"/>
                  </a:cubicBezTo>
                  <a:cubicBezTo>
                    <a:pt x="19" y="3"/>
                    <a:pt x="17" y="0"/>
                    <a:pt x="15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2" name="Freeform 1137">
              <a:extLst>
                <a:ext uri="{FF2B5EF4-FFF2-40B4-BE49-F238E27FC236}">
                  <a16:creationId xmlns:a16="http://schemas.microsoft.com/office/drawing/2014/main" id="{F523B02F-2547-4572-9343-909A779C33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32" y="3676"/>
              <a:ext cx="23" cy="13"/>
            </a:xfrm>
            <a:custGeom>
              <a:avLst/>
              <a:gdLst>
                <a:gd name="T0" fmla="*/ 11 w 15"/>
                <a:gd name="T1" fmla="*/ 1 h 8"/>
                <a:gd name="T2" fmla="*/ 4 w 15"/>
                <a:gd name="T3" fmla="*/ 2 h 8"/>
                <a:gd name="T4" fmla="*/ 2 w 15"/>
                <a:gd name="T5" fmla="*/ 4 h 8"/>
                <a:gd name="T6" fmla="*/ 13 w 15"/>
                <a:gd name="T7" fmla="*/ 4 h 8"/>
                <a:gd name="T8" fmla="*/ 11 w 15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11" y="1"/>
                  </a:moveTo>
                  <a:cubicBezTo>
                    <a:pt x="9" y="3"/>
                    <a:pt x="7" y="4"/>
                    <a:pt x="4" y="2"/>
                  </a:cubicBezTo>
                  <a:cubicBezTo>
                    <a:pt x="3" y="0"/>
                    <a:pt x="0" y="3"/>
                    <a:pt x="2" y="4"/>
                  </a:cubicBezTo>
                  <a:cubicBezTo>
                    <a:pt x="6" y="8"/>
                    <a:pt x="10" y="7"/>
                    <a:pt x="13" y="4"/>
                  </a:cubicBezTo>
                  <a:cubicBezTo>
                    <a:pt x="15" y="3"/>
                    <a:pt x="13" y="0"/>
                    <a:pt x="11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3" name="Freeform 1138">
              <a:extLst>
                <a:ext uri="{FF2B5EF4-FFF2-40B4-BE49-F238E27FC236}">
                  <a16:creationId xmlns:a16="http://schemas.microsoft.com/office/drawing/2014/main" id="{B5042D6B-B1AE-4B94-B417-20649100FE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0" y="3725"/>
              <a:ext cx="27" cy="8"/>
            </a:xfrm>
            <a:custGeom>
              <a:avLst/>
              <a:gdLst>
                <a:gd name="T0" fmla="*/ 14 w 17"/>
                <a:gd name="T1" fmla="*/ 0 h 5"/>
                <a:gd name="T2" fmla="*/ 2 w 17"/>
                <a:gd name="T3" fmla="*/ 1 h 5"/>
                <a:gd name="T4" fmla="*/ 3 w 17"/>
                <a:gd name="T5" fmla="*/ 5 h 5"/>
                <a:gd name="T6" fmla="*/ 15 w 17"/>
                <a:gd name="T7" fmla="*/ 3 h 5"/>
                <a:gd name="T8" fmla="*/ 14 w 17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5">
                  <a:moveTo>
                    <a:pt x="14" y="0"/>
                  </a:moveTo>
                  <a:cubicBezTo>
                    <a:pt x="10" y="0"/>
                    <a:pt x="6" y="0"/>
                    <a:pt x="2" y="1"/>
                  </a:cubicBezTo>
                  <a:cubicBezTo>
                    <a:pt x="0" y="2"/>
                    <a:pt x="1" y="5"/>
                    <a:pt x="3" y="5"/>
                  </a:cubicBezTo>
                  <a:cubicBezTo>
                    <a:pt x="7" y="3"/>
                    <a:pt x="11" y="4"/>
                    <a:pt x="15" y="3"/>
                  </a:cubicBezTo>
                  <a:cubicBezTo>
                    <a:pt x="17" y="3"/>
                    <a:pt x="17" y="0"/>
                    <a:pt x="14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4" name="Freeform 1139">
              <a:extLst>
                <a:ext uri="{FF2B5EF4-FFF2-40B4-BE49-F238E27FC236}">
                  <a16:creationId xmlns:a16="http://schemas.microsoft.com/office/drawing/2014/main" id="{502B2895-8035-4432-9B0D-6BDC32D48C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36" y="3746"/>
              <a:ext cx="40" cy="14"/>
            </a:xfrm>
            <a:custGeom>
              <a:avLst/>
              <a:gdLst>
                <a:gd name="T0" fmla="*/ 21 w 25"/>
                <a:gd name="T1" fmla="*/ 3 h 9"/>
                <a:gd name="T2" fmla="*/ 3 w 25"/>
                <a:gd name="T3" fmla="*/ 1 h 9"/>
                <a:gd name="T4" fmla="*/ 2 w 25"/>
                <a:gd name="T5" fmla="*/ 4 h 9"/>
                <a:gd name="T6" fmla="*/ 22 w 25"/>
                <a:gd name="T7" fmla="*/ 6 h 9"/>
                <a:gd name="T8" fmla="*/ 21 w 2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9">
                  <a:moveTo>
                    <a:pt x="21" y="3"/>
                  </a:moveTo>
                  <a:cubicBezTo>
                    <a:pt x="15" y="5"/>
                    <a:pt x="9" y="3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8" y="7"/>
                    <a:pt x="15" y="9"/>
                    <a:pt x="22" y="6"/>
                  </a:cubicBezTo>
                  <a:cubicBezTo>
                    <a:pt x="25" y="6"/>
                    <a:pt x="23" y="2"/>
                    <a:pt x="21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5" name="Freeform 1140">
              <a:extLst>
                <a:ext uri="{FF2B5EF4-FFF2-40B4-BE49-F238E27FC236}">
                  <a16:creationId xmlns:a16="http://schemas.microsoft.com/office/drawing/2014/main" id="{B489A429-2A0E-4117-90FC-33605C6F81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2" y="3735"/>
              <a:ext cx="36" cy="11"/>
            </a:xfrm>
            <a:custGeom>
              <a:avLst/>
              <a:gdLst>
                <a:gd name="T0" fmla="*/ 19 w 23"/>
                <a:gd name="T1" fmla="*/ 1 h 7"/>
                <a:gd name="T2" fmla="*/ 3 w 23"/>
                <a:gd name="T3" fmla="*/ 3 h 7"/>
                <a:gd name="T4" fmla="*/ 2 w 23"/>
                <a:gd name="T5" fmla="*/ 7 h 7"/>
                <a:gd name="T6" fmla="*/ 21 w 23"/>
                <a:gd name="T7" fmla="*/ 5 h 7"/>
                <a:gd name="T8" fmla="*/ 19 w 23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19" y="1"/>
                  </a:moveTo>
                  <a:cubicBezTo>
                    <a:pt x="14" y="3"/>
                    <a:pt x="8" y="4"/>
                    <a:pt x="3" y="3"/>
                  </a:cubicBezTo>
                  <a:cubicBezTo>
                    <a:pt x="0" y="3"/>
                    <a:pt x="0" y="7"/>
                    <a:pt x="2" y="7"/>
                  </a:cubicBezTo>
                  <a:cubicBezTo>
                    <a:pt x="8" y="7"/>
                    <a:pt x="15" y="7"/>
                    <a:pt x="21" y="5"/>
                  </a:cubicBezTo>
                  <a:cubicBezTo>
                    <a:pt x="23" y="4"/>
                    <a:pt x="22" y="0"/>
                    <a:pt x="19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6" name="Freeform 1141">
              <a:extLst>
                <a:ext uri="{FF2B5EF4-FFF2-40B4-BE49-F238E27FC236}">
                  <a16:creationId xmlns:a16="http://schemas.microsoft.com/office/drawing/2014/main" id="{C23C2103-00FC-425A-9C3A-7200880430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1" y="3711"/>
              <a:ext cx="26" cy="11"/>
            </a:xfrm>
            <a:custGeom>
              <a:avLst/>
              <a:gdLst>
                <a:gd name="T0" fmla="*/ 12 w 16"/>
                <a:gd name="T1" fmla="*/ 1 h 7"/>
                <a:gd name="T2" fmla="*/ 4 w 16"/>
                <a:gd name="T3" fmla="*/ 3 h 7"/>
                <a:gd name="T4" fmla="*/ 3 w 16"/>
                <a:gd name="T5" fmla="*/ 7 h 7"/>
                <a:gd name="T6" fmla="*/ 14 w 16"/>
                <a:gd name="T7" fmla="*/ 5 h 7"/>
                <a:gd name="T8" fmla="*/ 12 w 16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7">
                  <a:moveTo>
                    <a:pt x="12" y="1"/>
                  </a:moveTo>
                  <a:cubicBezTo>
                    <a:pt x="10" y="2"/>
                    <a:pt x="7" y="4"/>
                    <a:pt x="4" y="3"/>
                  </a:cubicBezTo>
                  <a:cubicBezTo>
                    <a:pt x="1" y="3"/>
                    <a:pt x="0" y="7"/>
                    <a:pt x="3" y="7"/>
                  </a:cubicBezTo>
                  <a:cubicBezTo>
                    <a:pt x="7" y="7"/>
                    <a:pt x="10" y="6"/>
                    <a:pt x="14" y="5"/>
                  </a:cubicBezTo>
                  <a:cubicBezTo>
                    <a:pt x="16" y="4"/>
                    <a:pt x="15" y="0"/>
                    <a:pt x="12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7" name="Freeform 1142">
              <a:extLst>
                <a:ext uri="{FF2B5EF4-FFF2-40B4-BE49-F238E27FC236}">
                  <a16:creationId xmlns:a16="http://schemas.microsoft.com/office/drawing/2014/main" id="{4B440F64-9E39-402F-9F37-84DA2C254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5" y="3687"/>
              <a:ext cx="27" cy="11"/>
            </a:xfrm>
            <a:custGeom>
              <a:avLst/>
              <a:gdLst>
                <a:gd name="T0" fmla="*/ 14 w 17"/>
                <a:gd name="T1" fmla="*/ 0 h 7"/>
                <a:gd name="T2" fmla="*/ 2 w 17"/>
                <a:gd name="T3" fmla="*/ 3 h 7"/>
                <a:gd name="T4" fmla="*/ 4 w 17"/>
                <a:gd name="T5" fmla="*/ 7 h 7"/>
                <a:gd name="T6" fmla="*/ 15 w 17"/>
                <a:gd name="T7" fmla="*/ 4 h 7"/>
                <a:gd name="T8" fmla="*/ 14 w 1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4" y="0"/>
                  </a:moveTo>
                  <a:cubicBezTo>
                    <a:pt x="10" y="1"/>
                    <a:pt x="6" y="2"/>
                    <a:pt x="2" y="3"/>
                  </a:cubicBezTo>
                  <a:cubicBezTo>
                    <a:pt x="0" y="4"/>
                    <a:pt x="1" y="7"/>
                    <a:pt x="4" y="7"/>
                  </a:cubicBezTo>
                  <a:cubicBezTo>
                    <a:pt x="7" y="5"/>
                    <a:pt x="11" y="4"/>
                    <a:pt x="15" y="4"/>
                  </a:cubicBezTo>
                  <a:cubicBezTo>
                    <a:pt x="17" y="4"/>
                    <a:pt x="17" y="0"/>
                    <a:pt x="14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8" name="Freeform 1143">
              <a:extLst>
                <a:ext uri="{FF2B5EF4-FFF2-40B4-BE49-F238E27FC236}">
                  <a16:creationId xmlns:a16="http://schemas.microsoft.com/office/drawing/2014/main" id="{8232BF76-D405-4EE0-8CEF-8270075D0D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7" y="3650"/>
              <a:ext cx="26" cy="9"/>
            </a:xfrm>
            <a:custGeom>
              <a:avLst/>
              <a:gdLst>
                <a:gd name="T0" fmla="*/ 14 w 17"/>
                <a:gd name="T1" fmla="*/ 1 h 6"/>
                <a:gd name="T2" fmla="*/ 2 w 17"/>
                <a:gd name="T3" fmla="*/ 2 h 6"/>
                <a:gd name="T4" fmla="*/ 3 w 17"/>
                <a:gd name="T5" fmla="*/ 5 h 6"/>
                <a:gd name="T6" fmla="*/ 15 w 17"/>
                <a:gd name="T7" fmla="*/ 4 h 6"/>
                <a:gd name="T8" fmla="*/ 14 w 17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14" y="1"/>
                  </a:moveTo>
                  <a:cubicBezTo>
                    <a:pt x="10" y="2"/>
                    <a:pt x="6" y="2"/>
                    <a:pt x="2" y="2"/>
                  </a:cubicBezTo>
                  <a:cubicBezTo>
                    <a:pt x="0" y="2"/>
                    <a:pt x="0" y="6"/>
                    <a:pt x="3" y="5"/>
                  </a:cubicBezTo>
                  <a:cubicBezTo>
                    <a:pt x="7" y="5"/>
                    <a:pt x="11" y="5"/>
                    <a:pt x="15" y="4"/>
                  </a:cubicBezTo>
                  <a:cubicBezTo>
                    <a:pt x="17" y="3"/>
                    <a:pt x="16" y="0"/>
                    <a:pt x="14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9" name="Freeform 1144">
              <a:extLst>
                <a:ext uri="{FF2B5EF4-FFF2-40B4-BE49-F238E27FC236}">
                  <a16:creationId xmlns:a16="http://schemas.microsoft.com/office/drawing/2014/main" id="{F463157C-A42F-45DE-8EDE-D9B6BBFB63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33" y="3623"/>
              <a:ext cx="38" cy="13"/>
            </a:xfrm>
            <a:custGeom>
              <a:avLst/>
              <a:gdLst>
                <a:gd name="T0" fmla="*/ 20 w 24"/>
                <a:gd name="T1" fmla="*/ 2 h 8"/>
                <a:gd name="T2" fmla="*/ 4 w 24"/>
                <a:gd name="T3" fmla="*/ 1 h 8"/>
                <a:gd name="T4" fmla="*/ 3 w 24"/>
                <a:gd name="T5" fmla="*/ 5 h 8"/>
                <a:gd name="T6" fmla="*/ 21 w 24"/>
                <a:gd name="T7" fmla="*/ 6 h 8"/>
                <a:gd name="T8" fmla="*/ 20 w 24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8">
                  <a:moveTo>
                    <a:pt x="20" y="2"/>
                  </a:moveTo>
                  <a:cubicBezTo>
                    <a:pt x="15" y="4"/>
                    <a:pt x="9" y="3"/>
                    <a:pt x="4" y="1"/>
                  </a:cubicBezTo>
                  <a:cubicBezTo>
                    <a:pt x="2" y="0"/>
                    <a:pt x="0" y="4"/>
                    <a:pt x="3" y="5"/>
                  </a:cubicBezTo>
                  <a:cubicBezTo>
                    <a:pt x="9" y="7"/>
                    <a:pt x="15" y="8"/>
                    <a:pt x="21" y="6"/>
                  </a:cubicBezTo>
                  <a:cubicBezTo>
                    <a:pt x="24" y="5"/>
                    <a:pt x="22" y="2"/>
                    <a:pt x="20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0" name="Freeform 1145">
              <a:extLst>
                <a:ext uri="{FF2B5EF4-FFF2-40B4-BE49-F238E27FC236}">
                  <a16:creationId xmlns:a16="http://schemas.microsoft.com/office/drawing/2014/main" id="{43C17903-9819-4CDB-AA7B-AE709857B1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43" y="3596"/>
              <a:ext cx="36" cy="13"/>
            </a:xfrm>
            <a:custGeom>
              <a:avLst/>
              <a:gdLst>
                <a:gd name="T0" fmla="*/ 19 w 23"/>
                <a:gd name="T1" fmla="*/ 1 h 8"/>
                <a:gd name="T2" fmla="*/ 3 w 23"/>
                <a:gd name="T3" fmla="*/ 4 h 8"/>
                <a:gd name="T4" fmla="*/ 2 w 23"/>
                <a:gd name="T5" fmla="*/ 7 h 8"/>
                <a:gd name="T6" fmla="*/ 21 w 23"/>
                <a:gd name="T7" fmla="*/ 4 h 8"/>
                <a:gd name="T8" fmla="*/ 19 w 23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8">
                  <a:moveTo>
                    <a:pt x="19" y="1"/>
                  </a:moveTo>
                  <a:cubicBezTo>
                    <a:pt x="14" y="3"/>
                    <a:pt x="9" y="4"/>
                    <a:pt x="3" y="4"/>
                  </a:cubicBezTo>
                  <a:cubicBezTo>
                    <a:pt x="1" y="4"/>
                    <a:pt x="0" y="7"/>
                    <a:pt x="2" y="7"/>
                  </a:cubicBezTo>
                  <a:cubicBezTo>
                    <a:pt x="9" y="8"/>
                    <a:pt x="15" y="6"/>
                    <a:pt x="21" y="4"/>
                  </a:cubicBezTo>
                  <a:cubicBezTo>
                    <a:pt x="23" y="3"/>
                    <a:pt x="22" y="0"/>
                    <a:pt x="19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1" name="Freeform 1146">
              <a:extLst>
                <a:ext uri="{FF2B5EF4-FFF2-40B4-BE49-F238E27FC236}">
                  <a16:creationId xmlns:a16="http://schemas.microsoft.com/office/drawing/2014/main" id="{FCC5E174-8D1B-41ED-903A-F22A51B99A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7" y="3614"/>
              <a:ext cx="28" cy="7"/>
            </a:xfrm>
            <a:custGeom>
              <a:avLst/>
              <a:gdLst>
                <a:gd name="T0" fmla="*/ 16 w 18"/>
                <a:gd name="T1" fmla="*/ 0 h 5"/>
                <a:gd name="T2" fmla="*/ 2 w 18"/>
                <a:gd name="T3" fmla="*/ 1 h 5"/>
                <a:gd name="T4" fmla="*/ 2 w 18"/>
                <a:gd name="T5" fmla="*/ 5 h 5"/>
                <a:gd name="T6" fmla="*/ 16 w 18"/>
                <a:gd name="T7" fmla="*/ 4 h 5"/>
                <a:gd name="T8" fmla="*/ 16 w 18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5">
                  <a:moveTo>
                    <a:pt x="16" y="0"/>
                  </a:moveTo>
                  <a:cubicBezTo>
                    <a:pt x="11" y="1"/>
                    <a:pt x="7" y="1"/>
                    <a:pt x="2" y="1"/>
                  </a:cubicBezTo>
                  <a:cubicBezTo>
                    <a:pt x="0" y="1"/>
                    <a:pt x="0" y="5"/>
                    <a:pt x="2" y="5"/>
                  </a:cubicBezTo>
                  <a:cubicBezTo>
                    <a:pt x="7" y="5"/>
                    <a:pt x="12" y="4"/>
                    <a:pt x="16" y="4"/>
                  </a:cubicBezTo>
                  <a:cubicBezTo>
                    <a:pt x="18" y="4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2" name="Freeform 1147">
              <a:extLst>
                <a:ext uri="{FF2B5EF4-FFF2-40B4-BE49-F238E27FC236}">
                  <a16:creationId xmlns:a16="http://schemas.microsoft.com/office/drawing/2014/main" id="{87B28C72-4504-4BF5-8911-D4DC31CC0A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7" y="3565"/>
              <a:ext cx="23" cy="11"/>
            </a:xfrm>
            <a:custGeom>
              <a:avLst/>
              <a:gdLst>
                <a:gd name="T0" fmla="*/ 11 w 15"/>
                <a:gd name="T1" fmla="*/ 1 h 7"/>
                <a:gd name="T2" fmla="*/ 2 w 15"/>
                <a:gd name="T3" fmla="*/ 3 h 7"/>
                <a:gd name="T4" fmla="*/ 2 w 15"/>
                <a:gd name="T5" fmla="*/ 7 h 7"/>
                <a:gd name="T6" fmla="*/ 13 w 15"/>
                <a:gd name="T7" fmla="*/ 4 h 7"/>
                <a:gd name="T8" fmla="*/ 11 w 15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11" y="1"/>
                  </a:moveTo>
                  <a:cubicBezTo>
                    <a:pt x="8" y="2"/>
                    <a:pt x="5" y="3"/>
                    <a:pt x="2" y="3"/>
                  </a:cubicBezTo>
                  <a:cubicBezTo>
                    <a:pt x="0" y="3"/>
                    <a:pt x="0" y="7"/>
                    <a:pt x="2" y="7"/>
                  </a:cubicBezTo>
                  <a:cubicBezTo>
                    <a:pt x="6" y="6"/>
                    <a:pt x="9" y="6"/>
                    <a:pt x="13" y="4"/>
                  </a:cubicBezTo>
                  <a:cubicBezTo>
                    <a:pt x="15" y="4"/>
                    <a:pt x="14" y="0"/>
                    <a:pt x="11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3" name="Freeform 1148">
              <a:extLst>
                <a:ext uri="{FF2B5EF4-FFF2-40B4-BE49-F238E27FC236}">
                  <a16:creationId xmlns:a16="http://schemas.microsoft.com/office/drawing/2014/main" id="{0B6A0B03-6E0B-4732-B2DE-78F79A516F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3549"/>
              <a:ext cx="23" cy="10"/>
            </a:xfrm>
            <a:custGeom>
              <a:avLst/>
              <a:gdLst>
                <a:gd name="T0" fmla="*/ 11 w 15"/>
                <a:gd name="T1" fmla="*/ 1 h 6"/>
                <a:gd name="T2" fmla="*/ 3 w 15"/>
                <a:gd name="T3" fmla="*/ 2 h 6"/>
                <a:gd name="T4" fmla="*/ 3 w 15"/>
                <a:gd name="T5" fmla="*/ 6 h 6"/>
                <a:gd name="T6" fmla="*/ 12 w 15"/>
                <a:gd name="T7" fmla="*/ 4 h 6"/>
                <a:gd name="T8" fmla="*/ 11 w 15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6">
                  <a:moveTo>
                    <a:pt x="11" y="1"/>
                  </a:moveTo>
                  <a:cubicBezTo>
                    <a:pt x="9" y="2"/>
                    <a:pt x="6" y="3"/>
                    <a:pt x="3" y="2"/>
                  </a:cubicBezTo>
                  <a:cubicBezTo>
                    <a:pt x="1" y="2"/>
                    <a:pt x="0" y="6"/>
                    <a:pt x="3" y="6"/>
                  </a:cubicBezTo>
                  <a:cubicBezTo>
                    <a:pt x="6" y="6"/>
                    <a:pt x="9" y="6"/>
                    <a:pt x="12" y="4"/>
                  </a:cubicBezTo>
                  <a:cubicBezTo>
                    <a:pt x="15" y="4"/>
                    <a:pt x="13" y="0"/>
                    <a:pt x="11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4" name="Freeform 1149">
              <a:extLst>
                <a:ext uri="{FF2B5EF4-FFF2-40B4-BE49-F238E27FC236}">
                  <a16:creationId xmlns:a16="http://schemas.microsoft.com/office/drawing/2014/main" id="{BAA864ED-4D30-4D41-AAFD-3FD2D8412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9" y="3584"/>
              <a:ext cx="30" cy="8"/>
            </a:xfrm>
            <a:custGeom>
              <a:avLst/>
              <a:gdLst>
                <a:gd name="T0" fmla="*/ 16 w 19"/>
                <a:gd name="T1" fmla="*/ 0 h 5"/>
                <a:gd name="T2" fmla="*/ 2 w 19"/>
                <a:gd name="T3" fmla="*/ 1 h 5"/>
                <a:gd name="T4" fmla="*/ 3 w 19"/>
                <a:gd name="T5" fmla="*/ 5 h 5"/>
                <a:gd name="T6" fmla="*/ 16 w 19"/>
                <a:gd name="T7" fmla="*/ 4 h 5"/>
                <a:gd name="T8" fmla="*/ 16 w 1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">
                  <a:moveTo>
                    <a:pt x="16" y="0"/>
                  </a:moveTo>
                  <a:cubicBezTo>
                    <a:pt x="12" y="1"/>
                    <a:pt x="7" y="1"/>
                    <a:pt x="2" y="1"/>
                  </a:cubicBezTo>
                  <a:cubicBezTo>
                    <a:pt x="0" y="1"/>
                    <a:pt x="0" y="5"/>
                    <a:pt x="3" y="5"/>
                  </a:cubicBezTo>
                  <a:cubicBezTo>
                    <a:pt x="7" y="4"/>
                    <a:pt x="12" y="4"/>
                    <a:pt x="16" y="4"/>
                  </a:cubicBezTo>
                  <a:cubicBezTo>
                    <a:pt x="19" y="4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5" name="Freeform 1150">
              <a:extLst>
                <a:ext uri="{FF2B5EF4-FFF2-40B4-BE49-F238E27FC236}">
                  <a16:creationId xmlns:a16="http://schemas.microsoft.com/office/drawing/2014/main" id="{D13818A6-042A-4EFB-98CE-1876506B32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26" y="3549"/>
              <a:ext cx="28" cy="10"/>
            </a:xfrm>
            <a:custGeom>
              <a:avLst/>
              <a:gdLst>
                <a:gd name="T0" fmla="*/ 15 w 18"/>
                <a:gd name="T1" fmla="*/ 0 h 6"/>
                <a:gd name="T2" fmla="*/ 2 w 18"/>
                <a:gd name="T3" fmla="*/ 2 h 6"/>
                <a:gd name="T4" fmla="*/ 2 w 18"/>
                <a:gd name="T5" fmla="*/ 6 h 6"/>
                <a:gd name="T6" fmla="*/ 16 w 18"/>
                <a:gd name="T7" fmla="*/ 4 h 6"/>
                <a:gd name="T8" fmla="*/ 15 w 1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5" y="0"/>
                  </a:moveTo>
                  <a:cubicBezTo>
                    <a:pt x="11" y="1"/>
                    <a:pt x="7" y="2"/>
                    <a:pt x="2" y="2"/>
                  </a:cubicBezTo>
                  <a:cubicBezTo>
                    <a:pt x="0" y="2"/>
                    <a:pt x="0" y="6"/>
                    <a:pt x="2" y="6"/>
                  </a:cubicBezTo>
                  <a:cubicBezTo>
                    <a:pt x="7" y="6"/>
                    <a:pt x="11" y="4"/>
                    <a:pt x="16" y="4"/>
                  </a:cubicBezTo>
                  <a:cubicBezTo>
                    <a:pt x="18" y="4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6" name="Freeform 1151">
              <a:extLst>
                <a:ext uri="{FF2B5EF4-FFF2-40B4-BE49-F238E27FC236}">
                  <a16:creationId xmlns:a16="http://schemas.microsoft.com/office/drawing/2014/main" id="{341ABDA8-157A-4B3D-B748-BBD99BB66E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1" y="3560"/>
              <a:ext cx="32" cy="11"/>
            </a:xfrm>
            <a:custGeom>
              <a:avLst/>
              <a:gdLst>
                <a:gd name="T0" fmla="*/ 17 w 20"/>
                <a:gd name="T1" fmla="*/ 0 h 7"/>
                <a:gd name="T2" fmla="*/ 3 w 20"/>
                <a:gd name="T3" fmla="*/ 3 h 7"/>
                <a:gd name="T4" fmla="*/ 3 w 20"/>
                <a:gd name="T5" fmla="*/ 6 h 7"/>
                <a:gd name="T6" fmla="*/ 17 w 20"/>
                <a:gd name="T7" fmla="*/ 4 h 7"/>
                <a:gd name="T8" fmla="*/ 17 w 2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17" y="0"/>
                  </a:moveTo>
                  <a:cubicBezTo>
                    <a:pt x="12" y="1"/>
                    <a:pt x="8" y="2"/>
                    <a:pt x="3" y="3"/>
                  </a:cubicBezTo>
                  <a:cubicBezTo>
                    <a:pt x="0" y="3"/>
                    <a:pt x="1" y="7"/>
                    <a:pt x="3" y="6"/>
                  </a:cubicBezTo>
                  <a:cubicBezTo>
                    <a:pt x="8" y="6"/>
                    <a:pt x="13" y="5"/>
                    <a:pt x="17" y="4"/>
                  </a:cubicBezTo>
                  <a:cubicBezTo>
                    <a:pt x="20" y="4"/>
                    <a:pt x="20" y="0"/>
                    <a:pt x="17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7" name="Freeform 1152">
              <a:extLst>
                <a:ext uri="{FF2B5EF4-FFF2-40B4-BE49-F238E27FC236}">
                  <a16:creationId xmlns:a16="http://schemas.microsoft.com/office/drawing/2014/main" id="{9C42E43A-12AE-4BA0-AFB7-EF5659DD0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62" y="3532"/>
              <a:ext cx="30" cy="16"/>
            </a:xfrm>
            <a:custGeom>
              <a:avLst/>
              <a:gdLst>
                <a:gd name="T0" fmla="*/ 15 w 19"/>
                <a:gd name="T1" fmla="*/ 1 h 10"/>
                <a:gd name="T2" fmla="*/ 2 w 19"/>
                <a:gd name="T3" fmla="*/ 6 h 10"/>
                <a:gd name="T4" fmla="*/ 3 w 19"/>
                <a:gd name="T5" fmla="*/ 10 h 10"/>
                <a:gd name="T6" fmla="*/ 17 w 19"/>
                <a:gd name="T7" fmla="*/ 5 h 10"/>
                <a:gd name="T8" fmla="*/ 15 w 19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0">
                  <a:moveTo>
                    <a:pt x="15" y="1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0" y="7"/>
                    <a:pt x="1" y="10"/>
                    <a:pt x="3" y="1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9" y="4"/>
                    <a:pt x="18" y="0"/>
                    <a:pt x="15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8" name="Freeform 1153">
              <a:extLst>
                <a:ext uri="{FF2B5EF4-FFF2-40B4-BE49-F238E27FC236}">
                  <a16:creationId xmlns:a16="http://schemas.microsoft.com/office/drawing/2014/main" id="{528B796A-1D35-4598-BDCA-29AF62F929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3" y="3599"/>
              <a:ext cx="23" cy="8"/>
            </a:xfrm>
            <a:custGeom>
              <a:avLst/>
              <a:gdLst>
                <a:gd name="T0" fmla="*/ 13 w 15"/>
                <a:gd name="T1" fmla="*/ 1 h 5"/>
                <a:gd name="T2" fmla="*/ 3 w 15"/>
                <a:gd name="T3" fmla="*/ 0 h 5"/>
                <a:gd name="T4" fmla="*/ 2 w 15"/>
                <a:gd name="T5" fmla="*/ 4 h 5"/>
                <a:gd name="T6" fmla="*/ 12 w 15"/>
                <a:gd name="T7" fmla="*/ 5 h 5"/>
                <a:gd name="T8" fmla="*/ 13 w 1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5">
                  <a:moveTo>
                    <a:pt x="13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4" y="5"/>
                    <a:pt x="15" y="2"/>
                    <a:pt x="13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9" name="Freeform 1154">
              <a:extLst>
                <a:ext uri="{FF2B5EF4-FFF2-40B4-BE49-F238E27FC236}">
                  <a16:creationId xmlns:a16="http://schemas.microsoft.com/office/drawing/2014/main" id="{F4A392AD-AF4A-4185-B899-BC2F6D06E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29" y="3625"/>
              <a:ext cx="32" cy="7"/>
            </a:xfrm>
            <a:custGeom>
              <a:avLst/>
              <a:gdLst>
                <a:gd name="T0" fmla="*/ 17 w 20"/>
                <a:gd name="T1" fmla="*/ 0 h 5"/>
                <a:gd name="T2" fmla="*/ 2 w 20"/>
                <a:gd name="T3" fmla="*/ 1 h 5"/>
                <a:gd name="T4" fmla="*/ 2 w 20"/>
                <a:gd name="T5" fmla="*/ 4 h 5"/>
                <a:gd name="T6" fmla="*/ 17 w 20"/>
                <a:gd name="T7" fmla="*/ 4 h 5"/>
                <a:gd name="T8" fmla="*/ 17 w 20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5">
                  <a:moveTo>
                    <a:pt x="17" y="0"/>
                  </a:moveTo>
                  <a:cubicBezTo>
                    <a:pt x="12" y="0"/>
                    <a:pt x="7" y="1"/>
                    <a:pt x="2" y="1"/>
                  </a:cubicBezTo>
                  <a:cubicBezTo>
                    <a:pt x="0" y="1"/>
                    <a:pt x="0" y="5"/>
                    <a:pt x="2" y="4"/>
                  </a:cubicBezTo>
                  <a:cubicBezTo>
                    <a:pt x="7" y="4"/>
                    <a:pt x="12" y="4"/>
                    <a:pt x="17" y="4"/>
                  </a:cubicBezTo>
                  <a:cubicBezTo>
                    <a:pt x="20" y="3"/>
                    <a:pt x="19" y="0"/>
                    <a:pt x="17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0" name="Freeform 1155">
              <a:extLst>
                <a:ext uri="{FF2B5EF4-FFF2-40B4-BE49-F238E27FC236}">
                  <a16:creationId xmlns:a16="http://schemas.microsoft.com/office/drawing/2014/main" id="{7D0A3D71-57F1-4A05-ACF6-25F6CB24F3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15" y="3648"/>
              <a:ext cx="24" cy="11"/>
            </a:xfrm>
            <a:custGeom>
              <a:avLst/>
              <a:gdLst>
                <a:gd name="T0" fmla="*/ 12 w 15"/>
                <a:gd name="T1" fmla="*/ 1 h 7"/>
                <a:gd name="T2" fmla="*/ 3 w 15"/>
                <a:gd name="T3" fmla="*/ 3 h 7"/>
                <a:gd name="T4" fmla="*/ 2 w 15"/>
                <a:gd name="T5" fmla="*/ 7 h 7"/>
                <a:gd name="T6" fmla="*/ 13 w 15"/>
                <a:gd name="T7" fmla="*/ 4 h 7"/>
                <a:gd name="T8" fmla="*/ 12 w 15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12" y="1"/>
                  </a:moveTo>
                  <a:cubicBezTo>
                    <a:pt x="9" y="2"/>
                    <a:pt x="6" y="3"/>
                    <a:pt x="3" y="3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6" y="7"/>
                    <a:pt x="9" y="6"/>
                    <a:pt x="13" y="4"/>
                  </a:cubicBezTo>
                  <a:cubicBezTo>
                    <a:pt x="15" y="3"/>
                    <a:pt x="14" y="0"/>
                    <a:pt x="12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1" name="Freeform 1156">
              <a:extLst>
                <a:ext uri="{FF2B5EF4-FFF2-40B4-BE49-F238E27FC236}">
                  <a16:creationId xmlns:a16="http://schemas.microsoft.com/office/drawing/2014/main" id="{7A1A6656-C63B-457F-B669-F917EC6DE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43" y="3662"/>
              <a:ext cx="29" cy="13"/>
            </a:xfrm>
            <a:custGeom>
              <a:avLst/>
              <a:gdLst>
                <a:gd name="T0" fmla="*/ 16 w 18"/>
                <a:gd name="T1" fmla="*/ 1 h 8"/>
                <a:gd name="T2" fmla="*/ 2 w 18"/>
                <a:gd name="T3" fmla="*/ 4 h 8"/>
                <a:gd name="T4" fmla="*/ 4 w 18"/>
                <a:gd name="T5" fmla="*/ 7 h 8"/>
                <a:gd name="T6" fmla="*/ 16 w 18"/>
                <a:gd name="T7" fmla="*/ 4 h 8"/>
                <a:gd name="T8" fmla="*/ 16 w 1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6" y="1"/>
                  </a:moveTo>
                  <a:cubicBezTo>
                    <a:pt x="11" y="1"/>
                    <a:pt x="6" y="1"/>
                    <a:pt x="2" y="4"/>
                  </a:cubicBezTo>
                  <a:cubicBezTo>
                    <a:pt x="0" y="5"/>
                    <a:pt x="2" y="8"/>
                    <a:pt x="4" y="7"/>
                  </a:cubicBezTo>
                  <a:cubicBezTo>
                    <a:pt x="8" y="5"/>
                    <a:pt x="12" y="4"/>
                    <a:pt x="16" y="4"/>
                  </a:cubicBezTo>
                  <a:cubicBezTo>
                    <a:pt x="18" y="4"/>
                    <a:pt x="18" y="0"/>
                    <a:pt x="16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2" name="Freeform 1157">
              <a:extLst>
                <a:ext uri="{FF2B5EF4-FFF2-40B4-BE49-F238E27FC236}">
                  <a16:creationId xmlns:a16="http://schemas.microsoft.com/office/drawing/2014/main" id="{D1993FF0-E906-42CA-A6A1-15CC1FADE4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40" y="3687"/>
              <a:ext cx="27" cy="8"/>
            </a:xfrm>
            <a:custGeom>
              <a:avLst/>
              <a:gdLst>
                <a:gd name="T0" fmla="*/ 14 w 17"/>
                <a:gd name="T1" fmla="*/ 0 h 5"/>
                <a:gd name="T2" fmla="*/ 2 w 17"/>
                <a:gd name="T3" fmla="*/ 1 h 5"/>
                <a:gd name="T4" fmla="*/ 3 w 17"/>
                <a:gd name="T5" fmla="*/ 5 h 5"/>
                <a:gd name="T6" fmla="*/ 14 w 17"/>
                <a:gd name="T7" fmla="*/ 3 h 5"/>
                <a:gd name="T8" fmla="*/ 14 w 17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5">
                  <a:moveTo>
                    <a:pt x="14" y="0"/>
                  </a:moveTo>
                  <a:cubicBezTo>
                    <a:pt x="10" y="0"/>
                    <a:pt x="6" y="1"/>
                    <a:pt x="2" y="1"/>
                  </a:cubicBezTo>
                  <a:cubicBezTo>
                    <a:pt x="0" y="1"/>
                    <a:pt x="0" y="5"/>
                    <a:pt x="3" y="5"/>
                  </a:cubicBezTo>
                  <a:cubicBezTo>
                    <a:pt x="7" y="4"/>
                    <a:pt x="10" y="4"/>
                    <a:pt x="14" y="3"/>
                  </a:cubicBezTo>
                  <a:cubicBezTo>
                    <a:pt x="17" y="3"/>
                    <a:pt x="17" y="0"/>
                    <a:pt x="14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3" name="Freeform 1158">
              <a:extLst>
                <a:ext uri="{FF2B5EF4-FFF2-40B4-BE49-F238E27FC236}">
                  <a16:creationId xmlns:a16="http://schemas.microsoft.com/office/drawing/2014/main" id="{539B4CD0-A033-4117-B574-201F4B14F8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35" y="3724"/>
              <a:ext cx="29" cy="6"/>
            </a:xfrm>
            <a:custGeom>
              <a:avLst/>
              <a:gdLst>
                <a:gd name="T0" fmla="*/ 16 w 18"/>
                <a:gd name="T1" fmla="*/ 0 h 4"/>
                <a:gd name="T2" fmla="*/ 3 w 18"/>
                <a:gd name="T3" fmla="*/ 0 h 4"/>
                <a:gd name="T4" fmla="*/ 3 w 18"/>
                <a:gd name="T5" fmla="*/ 4 h 4"/>
                <a:gd name="T6" fmla="*/ 15 w 18"/>
                <a:gd name="T7" fmla="*/ 4 h 4"/>
                <a:gd name="T8" fmla="*/ 16 w 1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4">
                  <a:moveTo>
                    <a:pt x="16" y="0"/>
                  </a:moveTo>
                  <a:cubicBezTo>
                    <a:pt x="11" y="0"/>
                    <a:pt x="7" y="0"/>
                    <a:pt x="3" y="0"/>
                  </a:cubicBezTo>
                  <a:cubicBezTo>
                    <a:pt x="0" y="0"/>
                    <a:pt x="1" y="4"/>
                    <a:pt x="3" y="4"/>
                  </a:cubicBezTo>
                  <a:cubicBezTo>
                    <a:pt x="7" y="4"/>
                    <a:pt x="11" y="4"/>
                    <a:pt x="15" y="4"/>
                  </a:cubicBezTo>
                  <a:cubicBezTo>
                    <a:pt x="17" y="4"/>
                    <a:pt x="18" y="1"/>
                    <a:pt x="16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4" name="Freeform 1159">
              <a:extLst>
                <a:ext uri="{FF2B5EF4-FFF2-40B4-BE49-F238E27FC236}">
                  <a16:creationId xmlns:a16="http://schemas.microsoft.com/office/drawing/2014/main" id="{3B60458D-FF86-4938-9B03-BA78E29FF0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0" y="3730"/>
              <a:ext cx="28" cy="12"/>
            </a:xfrm>
            <a:custGeom>
              <a:avLst/>
              <a:gdLst>
                <a:gd name="T0" fmla="*/ 14 w 18"/>
                <a:gd name="T1" fmla="*/ 1 h 8"/>
                <a:gd name="T2" fmla="*/ 2 w 18"/>
                <a:gd name="T3" fmla="*/ 4 h 8"/>
                <a:gd name="T4" fmla="*/ 2 w 18"/>
                <a:gd name="T5" fmla="*/ 7 h 8"/>
                <a:gd name="T6" fmla="*/ 15 w 18"/>
                <a:gd name="T7" fmla="*/ 4 h 8"/>
                <a:gd name="T8" fmla="*/ 14 w 1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4" y="1"/>
                  </a:moveTo>
                  <a:cubicBezTo>
                    <a:pt x="10" y="2"/>
                    <a:pt x="6" y="3"/>
                    <a:pt x="2" y="4"/>
                  </a:cubicBezTo>
                  <a:cubicBezTo>
                    <a:pt x="0" y="4"/>
                    <a:pt x="0" y="8"/>
                    <a:pt x="2" y="7"/>
                  </a:cubicBezTo>
                  <a:cubicBezTo>
                    <a:pt x="7" y="7"/>
                    <a:pt x="11" y="6"/>
                    <a:pt x="15" y="4"/>
                  </a:cubicBezTo>
                  <a:cubicBezTo>
                    <a:pt x="18" y="3"/>
                    <a:pt x="16" y="0"/>
                    <a:pt x="14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5" name="Freeform 1160">
              <a:extLst>
                <a:ext uri="{FF2B5EF4-FFF2-40B4-BE49-F238E27FC236}">
                  <a16:creationId xmlns:a16="http://schemas.microsoft.com/office/drawing/2014/main" id="{52D77969-B30F-4515-A461-958CB5B06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84" y="3705"/>
              <a:ext cx="29" cy="12"/>
            </a:xfrm>
            <a:custGeom>
              <a:avLst/>
              <a:gdLst>
                <a:gd name="T0" fmla="*/ 15 w 18"/>
                <a:gd name="T1" fmla="*/ 1 h 8"/>
                <a:gd name="T2" fmla="*/ 4 w 18"/>
                <a:gd name="T3" fmla="*/ 2 h 8"/>
                <a:gd name="T4" fmla="*/ 3 w 18"/>
                <a:gd name="T5" fmla="*/ 6 h 8"/>
                <a:gd name="T6" fmla="*/ 16 w 18"/>
                <a:gd name="T7" fmla="*/ 4 h 8"/>
                <a:gd name="T8" fmla="*/ 15 w 1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5" y="1"/>
                  </a:moveTo>
                  <a:cubicBezTo>
                    <a:pt x="11" y="2"/>
                    <a:pt x="8" y="4"/>
                    <a:pt x="4" y="2"/>
                  </a:cubicBezTo>
                  <a:cubicBezTo>
                    <a:pt x="2" y="1"/>
                    <a:pt x="0" y="5"/>
                    <a:pt x="3" y="6"/>
                  </a:cubicBezTo>
                  <a:cubicBezTo>
                    <a:pt x="7" y="8"/>
                    <a:pt x="12" y="6"/>
                    <a:pt x="16" y="4"/>
                  </a:cubicBezTo>
                  <a:cubicBezTo>
                    <a:pt x="18" y="4"/>
                    <a:pt x="17" y="0"/>
                    <a:pt x="15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6" name="Freeform 1161">
              <a:extLst>
                <a:ext uri="{FF2B5EF4-FFF2-40B4-BE49-F238E27FC236}">
                  <a16:creationId xmlns:a16="http://schemas.microsoft.com/office/drawing/2014/main" id="{5E48A173-B592-4A66-A4BD-5448A1AD2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21" y="3719"/>
              <a:ext cx="23" cy="11"/>
            </a:xfrm>
            <a:custGeom>
              <a:avLst/>
              <a:gdLst>
                <a:gd name="T0" fmla="*/ 12 w 15"/>
                <a:gd name="T1" fmla="*/ 1 h 7"/>
                <a:gd name="T2" fmla="*/ 3 w 15"/>
                <a:gd name="T3" fmla="*/ 3 h 7"/>
                <a:gd name="T4" fmla="*/ 2 w 15"/>
                <a:gd name="T5" fmla="*/ 7 h 7"/>
                <a:gd name="T6" fmla="*/ 13 w 15"/>
                <a:gd name="T7" fmla="*/ 5 h 7"/>
                <a:gd name="T8" fmla="*/ 12 w 15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12" y="1"/>
                  </a:moveTo>
                  <a:cubicBezTo>
                    <a:pt x="9" y="2"/>
                    <a:pt x="6" y="4"/>
                    <a:pt x="3" y="3"/>
                  </a:cubicBezTo>
                  <a:cubicBezTo>
                    <a:pt x="1" y="3"/>
                    <a:pt x="0" y="7"/>
                    <a:pt x="2" y="7"/>
                  </a:cubicBezTo>
                  <a:cubicBezTo>
                    <a:pt x="6" y="7"/>
                    <a:pt x="10" y="6"/>
                    <a:pt x="13" y="5"/>
                  </a:cubicBezTo>
                  <a:cubicBezTo>
                    <a:pt x="15" y="4"/>
                    <a:pt x="14" y="0"/>
                    <a:pt x="12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7" name="Freeform 1162">
              <a:extLst>
                <a:ext uri="{FF2B5EF4-FFF2-40B4-BE49-F238E27FC236}">
                  <a16:creationId xmlns:a16="http://schemas.microsoft.com/office/drawing/2014/main" id="{295B42CA-A8E0-47DB-9045-E3A5D6DFD4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79" y="2900"/>
              <a:ext cx="30" cy="36"/>
            </a:xfrm>
            <a:custGeom>
              <a:avLst/>
              <a:gdLst>
                <a:gd name="T0" fmla="*/ 15 w 19"/>
                <a:gd name="T1" fmla="*/ 2 h 23"/>
                <a:gd name="T2" fmla="*/ 2 w 19"/>
                <a:gd name="T3" fmla="*/ 19 h 23"/>
                <a:gd name="T4" fmla="*/ 4 w 19"/>
                <a:gd name="T5" fmla="*/ 22 h 23"/>
                <a:gd name="T6" fmla="*/ 18 w 19"/>
                <a:gd name="T7" fmla="*/ 3 h 23"/>
                <a:gd name="T8" fmla="*/ 15 w 1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3">
                  <a:moveTo>
                    <a:pt x="15" y="2"/>
                  </a:moveTo>
                  <a:cubicBezTo>
                    <a:pt x="14" y="10"/>
                    <a:pt x="8" y="15"/>
                    <a:pt x="2" y="19"/>
                  </a:cubicBezTo>
                  <a:cubicBezTo>
                    <a:pt x="0" y="20"/>
                    <a:pt x="2" y="23"/>
                    <a:pt x="4" y="22"/>
                  </a:cubicBezTo>
                  <a:cubicBezTo>
                    <a:pt x="11" y="18"/>
                    <a:pt x="17" y="11"/>
                    <a:pt x="18" y="3"/>
                  </a:cubicBezTo>
                  <a:cubicBezTo>
                    <a:pt x="19" y="1"/>
                    <a:pt x="15" y="0"/>
                    <a:pt x="15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8" name="Freeform 1163">
              <a:extLst>
                <a:ext uri="{FF2B5EF4-FFF2-40B4-BE49-F238E27FC236}">
                  <a16:creationId xmlns:a16="http://schemas.microsoft.com/office/drawing/2014/main" id="{5283D90D-950E-4C3E-A197-2CA63B74EA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9" y="2954"/>
              <a:ext cx="28" cy="29"/>
            </a:xfrm>
            <a:custGeom>
              <a:avLst/>
              <a:gdLst>
                <a:gd name="T0" fmla="*/ 13 w 18"/>
                <a:gd name="T1" fmla="*/ 2 h 19"/>
                <a:gd name="T2" fmla="*/ 2 w 18"/>
                <a:gd name="T3" fmla="*/ 15 h 19"/>
                <a:gd name="T4" fmla="*/ 4 w 18"/>
                <a:gd name="T5" fmla="*/ 18 h 19"/>
                <a:gd name="T6" fmla="*/ 17 w 18"/>
                <a:gd name="T7" fmla="*/ 3 h 19"/>
                <a:gd name="T8" fmla="*/ 13 w 18"/>
                <a:gd name="T9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9">
                  <a:moveTo>
                    <a:pt x="13" y="2"/>
                  </a:moveTo>
                  <a:cubicBezTo>
                    <a:pt x="12" y="8"/>
                    <a:pt x="6" y="12"/>
                    <a:pt x="2" y="15"/>
                  </a:cubicBezTo>
                  <a:cubicBezTo>
                    <a:pt x="0" y="16"/>
                    <a:pt x="2" y="19"/>
                    <a:pt x="4" y="18"/>
                  </a:cubicBezTo>
                  <a:cubicBezTo>
                    <a:pt x="10" y="14"/>
                    <a:pt x="15" y="9"/>
                    <a:pt x="17" y="3"/>
                  </a:cubicBezTo>
                  <a:cubicBezTo>
                    <a:pt x="18" y="1"/>
                    <a:pt x="14" y="0"/>
                    <a:pt x="13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9" name="Freeform 1164">
              <a:extLst>
                <a:ext uri="{FF2B5EF4-FFF2-40B4-BE49-F238E27FC236}">
                  <a16:creationId xmlns:a16="http://schemas.microsoft.com/office/drawing/2014/main" id="{4880B525-0719-457A-A289-8C6E4C57C1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58" y="2950"/>
              <a:ext cx="24" cy="27"/>
            </a:xfrm>
            <a:custGeom>
              <a:avLst/>
              <a:gdLst>
                <a:gd name="T0" fmla="*/ 11 w 15"/>
                <a:gd name="T1" fmla="*/ 2 h 17"/>
                <a:gd name="T2" fmla="*/ 2 w 15"/>
                <a:gd name="T3" fmla="*/ 13 h 17"/>
                <a:gd name="T4" fmla="*/ 4 w 15"/>
                <a:gd name="T5" fmla="*/ 16 h 17"/>
                <a:gd name="T6" fmla="*/ 14 w 15"/>
                <a:gd name="T7" fmla="*/ 4 h 17"/>
                <a:gd name="T8" fmla="*/ 11 w 15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7">
                  <a:moveTo>
                    <a:pt x="11" y="2"/>
                  </a:moveTo>
                  <a:cubicBezTo>
                    <a:pt x="9" y="7"/>
                    <a:pt x="6" y="10"/>
                    <a:pt x="2" y="13"/>
                  </a:cubicBezTo>
                  <a:cubicBezTo>
                    <a:pt x="0" y="14"/>
                    <a:pt x="2" y="17"/>
                    <a:pt x="4" y="16"/>
                  </a:cubicBezTo>
                  <a:cubicBezTo>
                    <a:pt x="8" y="13"/>
                    <a:pt x="12" y="9"/>
                    <a:pt x="14" y="4"/>
                  </a:cubicBezTo>
                  <a:cubicBezTo>
                    <a:pt x="15" y="2"/>
                    <a:pt x="12" y="0"/>
                    <a:pt x="11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0" name="Freeform 1165">
              <a:extLst>
                <a:ext uri="{FF2B5EF4-FFF2-40B4-BE49-F238E27FC236}">
                  <a16:creationId xmlns:a16="http://schemas.microsoft.com/office/drawing/2014/main" id="{082A3BD2-2B58-49E2-BA95-40C2C4DD98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60" y="2913"/>
              <a:ext cx="20" cy="30"/>
            </a:xfrm>
            <a:custGeom>
              <a:avLst/>
              <a:gdLst>
                <a:gd name="T0" fmla="*/ 10 w 13"/>
                <a:gd name="T1" fmla="*/ 3 h 19"/>
                <a:gd name="T2" fmla="*/ 2 w 13"/>
                <a:gd name="T3" fmla="*/ 15 h 19"/>
                <a:gd name="T4" fmla="*/ 4 w 13"/>
                <a:gd name="T5" fmla="*/ 18 h 19"/>
                <a:gd name="T6" fmla="*/ 13 w 13"/>
                <a:gd name="T7" fmla="*/ 2 h 19"/>
                <a:gd name="T8" fmla="*/ 10 w 13"/>
                <a:gd name="T9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">
                  <a:moveTo>
                    <a:pt x="10" y="3"/>
                  </a:moveTo>
                  <a:cubicBezTo>
                    <a:pt x="10" y="8"/>
                    <a:pt x="6" y="12"/>
                    <a:pt x="2" y="15"/>
                  </a:cubicBezTo>
                  <a:cubicBezTo>
                    <a:pt x="0" y="16"/>
                    <a:pt x="2" y="19"/>
                    <a:pt x="4" y="18"/>
                  </a:cubicBezTo>
                  <a:cubicBezTo>
                    <a:pt x="9" y="14"/>
                    <a:pt x="13" y="9"/>
                    <a:pt x="13" y="2"/>
                  </a:cubicBezTo>
                  <a:cubicBezTo>
                    <a:pt x="13" y="0"/>
                    <a:pt x="10" y="0"/>
                    <a:pt x="10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1" name="Freeform 1166">
              <a:extLst>
                <a:ext uri="{FF2B5EF4-FFF2-40B4-BE49-F238E27FC236}">
                  <a16:creationId xmlns:a16="http://schemas.microsoft.com/office/drawing/2014/main" id="{93FCFBD7-7807-40F2-9B4C-15154141D6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33" y="2987"/>
              <a:ext cx="21" cy="26"/>
            </a:xfrm>
            <a:custGeom>
              <a:avLst/>
              <a:gdLst>
                <a:gd name="T0" fmla="*/ 7 w 13"/>
                <a:gd name="T1" fmla="*/ 3 h 17"/>
                <a:gd name="T2" fmla="*/ 2 w 13"/>
                <a:gd name="T3" fmla="*/ 13 h 17"/>
                <a:gd name="T4" fmla="*/ 4 w 13"/>
                <a:gd name="T5" fmla="*/ 16 h 17"/>
                <a:gd name="T6" fmla="*/ 11 w 13"/>
                <a:gd name="T7" fmla="*/ 2 h 17"/>
                <a:gd name="T8" fmla="*/ 7 w 13"/>
                <a:gd name="T9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7">
                  <a:moveTo>
                    <a:pt x="7" y="3"/>
                  </a:moveTo>
                  <a:cubicBezTo>
                    <a:pt x="9" y="7"/>
                    <a:pt x="4" y="11"/>
                    <a:pt x="2" y="13"/>
                  </a:cubicBezTo>
                  <a:cubicBezTo>
                    <a:pt x="0" y="14"/>
                    <a:pt x="2" y="17"/>
                    <a:pt x="4" y="16"/>
                  </a:cubicBezTo>
                  <a:cubicBezTo>
                    <a:pt x="8" y="13"/>
                    <a:pt x="13" y="8"/>
                    <a:pt x="11" y="2"/>
                  </a:cubicBezTo>
                  <a:cubicBezTo>
                    <a:pt x="10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2" name="Freeform 1167">
              <a:extLst>
                <a:ext uri="{FF2B5EF4-FFF2-40B4-BE49-F238E27FC236}">
                  <a16:creationId xmlns:a16="http://schemas.microsoft.com/office/drawing/2014/main" id="{44D3DE9F-947B-412D-834F-D393FDBD8F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46" y="2988"/>
              <a:ext cx="28" cy="30"/>
            </a:xfrm>
            <a:custGeom>
              <a:avLst/>
              <a:gdLst>
                <a:gd name="T0" fmla="*/ 13 w 18"/>
                <a:gd name="T1" fmla="*/ 2 h 19"/>
                <a:gd name="T2" fmla="*/ 2 w 18"/>
                <a:gd name="T3" fmla="*/ 14 h 19"/>
                <a:gd name="T4" fmla="*/ 5 w 18"/>
                <a:gd name="T5" fmla="*/ 18 h 19"/>
                <a:gd name="T6" fmla="*/ 17 w 18"/>
                <a:gd name="T7" fmla="*/ 3 h 19"/>
                <a:gd name="T8" fmla="*/ 13 w 18"/>
                <a:gd name="T9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9">
                  <a:moveTo>
                    <a:pt x="13" y="2"/>
                  </a:moveTo>
                  <a:cubicBezTo>
                    <a:pt x="12" y="7"/>
                    <a:pt x="7" y="11"/>
                    <a:pt x="2" y="14"/>
                  </a:cubicBezTo>
                  <a:cubicBezTo>
                    <a:pt x="0" y="16"/>
                    <a:pt x="3" y="19"/>
                    <a:pt x="5" y="18"/>
                  </a:cubicBezTo>
                  <a:cubicBezTo>
                    <a:pt x="10" y="14"/>
                    <a:pt x="15" y="9"/>
                    <a:pt x="17" y="3"/>
                  </a:cubicBezTo>
                  <a:cubicBezTo>
                    <a:pt x="18" y="0"/>
                    <a:pt x="14" y="0"/>
                    <a:pt x="13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3" name="Freeform 1168">
              <a:extLst>
                <a:ext uri="{FF2B5EF4-FFF2-40B4-BE49-F238E27FC236}">
                  <a16:creationId xmlns:a16="http://schemas.microsoft.com/office/drawing/2014/main" id="{4240B41A-9C5C-4A0D-90CC-B0711AC5E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88" y="3018"/>
              <a:ext cx="17" cy="24"/>
            </a:xfrm>
            <a:custGeom>
              <a:avLst/>
              <a:gdLst>
                <a:gd name="T0" fmla="*/ 7 w 11"/>
                <a:gd name="T1" fmla="*/ 3 h 15"/>
                <a:gd name="T2" fmla="*/ 2 w 11"/>
                <a:gd name="T3" fmla="*/ 11 h 15"/>
                <a:gd name="T4" fmla="*/ 4 w 11"/>
                <a:gd name="T5" fmla="*/ 14 h 15"/>
                <a:gd name="T6" fmla="*/ 11 w 11"/>
                <a:gd name="T7" fmla="*/ 2 h 15"/>
                <a:gd name="T8" fmla="*/ 7 w 11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7" y="3"/>
                  </a:moveTo>
                  <a:cubicBezTo>
                    <a:pt x="7" y="6"/>
                    <a:pt x="5" y="9"/>
                    <a:pt x="2" y="11"/>
                  </a:cubicBezTo>
                  <a:cubicBezTo>
                    <a:pt x="0" y="12"/>
                    <a:pt x="2" y="15"/>
                    <a:pt x="4" y="14"/>
                  </a:cubicBezTo>
                  <a:cubicBezTo>
                    <a:pt x="8" y="11"/>
                    <a:pt x="11" y="8"/>
                    <a:pt x="11" y="2"/>
                  </a:cubicBezTo>
                  <a:cubicBezTo>
                    <a:pt x="11" y="0"/>
                    <a:pt x="7" y="0"/>
                    <a:pt x="7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4" name="Freeform 1169">
              <a:extLst>
                <a:ext uri="{FF2B5EF4-FFF2-40B4-BE49-F238E27FC236}">
                  <a16:creationId xmlns:a16="http://schemas.microsoft.com/office/drawing/2014/main" id="{225B46AD-7D8F-4E43-BAFD-EF7AC139B5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83" y="2993"/>
              <a:ext cx="28" cy="27"/>
            </a:xfrm>
            <a:custGeom>
              <a:avLst/>
              <a:gdLst>
                <a:gd name="T0" fmla="*/ 17 w 18"/>
                <a:gd name="T1" fmla="*/ 2 h 17"/>
                <a:gd name="T2" fmla="*/ 11 w 18"/>
                <a:gd name="T3" fmla="*/ 4 h 17"/>
                <a:gd name="T4" fmla="*/ 2 w 18"/>
                <a:gd name="T5" fmla="*/ 13 h 17"/>
                <a:gd name="T6" fmla="*/ 4 w 18"/>
                <a:gd name="T7" fmla="*/ 16 h 17"/>
                <a:gd name="T8" fmla="*/ 10 w 18"/>
                <a:gd name="T9" fmla="*/ 10 h 17"/>
                <a:gd name="T10" fmla="*/ 14 w 18"/>
                <a:gd name="T11" fmla="*/ 7 h 17"/>
                <a:gd name="T12" fmla="*/ 15 w 18"/>
                <a:gd name="T13" fmla="*/ 6 h 17"/>
                <a:gd name="T14" fmla="*/ 15 w 18"/>
                <a:gd name="T15" fmla="*/ 5 h 17"/>
                <a:gd name="T16" fmla="*/ 17 w 18"/>
                <a:gd name="T17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7" y="2"/>
                  </a:moveTo>
                  <a:cubicBezTo>
                    <a:pt x="15" y="0"/>
                    <a:pt x="13" y="3"/>
                    <a:pt x="11" y="4"/>
                  </a:cubicBezTo>
                  <a:cubicBezTo>
                    <a:pt x="8" y="7"/>
                    <a:pt x="5" y="10"/>
                    <a:pt x="2" y="13"/>
                  </a:cubicBezTo>
                  <a:cubicBezTo>
                    <a:pt x="0" y="14"/>
                    <a:pt x="2" y="17"/>
                    <a:pt x="4" y="16"/>
                  </a:cubicBezTo>
                  <a:cubicBezTo>
                    <a:pt x="6" y="14"/>
                    <a:pt x="8" y="12"/>
                    <a:pt x="10" y="10"/>
                  </a:cubicBezTo>
                  <a:cubicBezTo>
                    <a:pt x="11" y="9"/>
                    <a:pt x="13" y="8"/>
                    <a:pt x="14" y="7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7" y="5"/>
                    <a:pt x="18" y="4"/>
                    <a:pt x="17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539" name="Group 1371">
            <a:extLst>
              <a:ext uri="{FF2B5EF4-FFF2-40B4-BE49-F238E27FC236}">
                <a16:creationId xmlns:a16="http://schemas.microsoft.com/office/drawing/2014/main" id="{C733E852-2933-43CC-B1D2-98FF926F4FE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729538" y="790575"/>
            <a:ext cx="3440113" cy="5127625"/>
            <a:chOff x="4869" y="498"/>
            <a:chExt cx="2167" cy="3230"/>
          </a:xfrm>
        </p:grpSpPr>
        <p:sp>
          <p:nvSpPr>
            <p:cNvPr id="10565" name="Freeform 1171">
              <a:extLst>
                <a:ext uri="{FF2B5EF4-FFF2-40B4-BE49-F238E27FC236}">
                  <a16:creationId xmlns:a16="http://schemas.microsoft.com/office/drawing/2014/main" id="{6671EC8A-BA9F-484F-AA3B-5013002C41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1" y="2991"/>
              <a:ext cx="18" cy="21"/>
            </a:xfrm>
            <a:custGeom>
              <a:avLst/>
              <a:gdLst>
                <a:gd name="T0" fmla="*/ 7 w 11"/>
                <a:gd name="T1" fmla="*/ 3 h 13"/>
                <a:gd name="T2" fmla="*/ 2 w 11"/>
                <a:gd name="T3" fmla="*/ 8 h 13"/>
                <a:gd name="T4" fmla="*/ 3 w 11"/>
                <a:gd name="T5" fmla="*/ 12 h 13"/>
                <a:gd name="T6" fmla="*/ 11 w 11"/>
                <a:gd name="T7" fmla="*/ 4 h 13"/>
                <a:gd name="T8" fmla="*/ 7 w 11"/>
                <a:gd name="T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3">
                  <a:moveTo>
                    <a:pt x="7" y="3"/>
                  </a:moveTo>
                  <a:cubicBezTo>
                    <a:pt x="7" y="6"/>
                    <a:pt x="5" y="7"/>
                    <a:pt x="2" y="8"/>
                  </a:cubicBezTo>
                  <a:cubicBezTo>
                    <a:pt x="0" y="9"/>
                    <a:pt x="1" y="13"/>
                    <a:pt x="3" y="12"/>
                  </a:cubicBezTo>
                  <a:cubicBezTo>
                    <a:pt x="7" y="10"/>
                    <a:pt x="10" y="8"/>
                    <a:pt x="11" y="4"/>
                  </a:cubicBezTo>
                  <a:cubicBezTo>
                    <a:pt x="11" y="1"/>
                    <a:pt x="8" y="0"/>
                    <a:pt x="7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66" name="Freeform 1172">
              <a:extLst>
                <a:ext uri="{FF2B5EF4-FFF2-40B4-BE49-F238E27FC236}">
                  <a16:creationId xmlns:a16="http://schemas.microsoft.com/office/drawing/2014/main" id="{3E271449-40D8-4D1E-8704-3EA662975F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4" y="3021"/>
              <a:ext cx="22" cy="21"/>
            </a:xfrm>
            <a:custGeom>
              <a:avLst/>
              <a:gdLst>
                <a:gd name="T0" fmla="*/ 9 w 14"/>
                <a:gd name="T1" fmla="*/ 2 h 13"/>
                <a:gd name="T2" fmla="*/ 2 w 14"/>
                <a:gd name="T3" fmla="*/ 8 h 13"/>
                <a:gd name="T4" fmla="*/ 4 w 14"/>
                <a:gd name="T5" fmla="*/ 12 h 13"/>
                <a:gd name="T6" fmla="*/ 13 w 14"/>
                <a:gd name="T7" fmla="*/ 3 h 13"/>
                <a:gd name="T8" fmla="*/ 9 w 14"/>
                <a:gd name="T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2"/>
                  </a:moveTo>
                  <a:cubicBezTo>
                    <a:pt x="8" y="5"/>
                    <a:pt x="6" y="7"/>
                    <a:pt x="2" y="8"/>
                  </a:cubicBezTo>
                  <a:cubicBezTo>
                    <a:pt x="0" y="9"/>
                    <a:pt x="1" y="13"/>
                    <a:pt x="4" y="12"/>
                  </a:cubicBezTo>
                  <a:cubicBezTo>
                    <a:pt x="8" y="10"/>
                    <a:pt x="11" y="8"/>
                    <a:pt x="13" y="3"/>
                  </a:cubicBezTo>
                  <a:cubicBezTo>
                    <a:pt x="14" y="1"/>
                    <a:pt x="10" y="0"/>
                    <a:pt x="9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67" name="Freeform 1173">
              <a:extLst>
                <a:ext uri="{FF2B5EF4-FFF2-40B4-BE49-F238E27FC236}">
                  <a16:creationId xmlns:a16="http://schemas.microsoft.com/office/drawing/2014/main" id="{7A3FD9C3-491E-4A05-9319-6CEF5D93A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3" y="3043"/>
              <a:ext cx="23" cy="28"/>
            </a:xfrm>
            <a:custGeom>
              <a:avLst/>
              <a:gdLst>
                <a:gd name="T0" fmla="*/ 11 w 15"/>
                <a:gd name="T1" fmla="*/ 2 h 18"/>
                <a:gd name="T2" fmla="*/ 2 w 15"/>
                <a:gd name="T3" fmla="*/ 13 h 18"/>
                <a:gd name="T4" fmla="*/ 4 w 15"/>
                <a:gd name="T5" fmla="*/ 16 h 18"/>
                <a:gd name="T6" fmla="*/ 14 w 15"/>
                <a:gd name="T7" fmla="*/ 3 h 18"/>
                <a:gd name="T8" fmla="*/ 11 w 15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8">
                  <a:moveTo>
                    <a:pt x="11" y="2"/>
                  </a:moveTo>
                  <a:cubicBezTo>
                    <a:pt x="9" y="7"/>
                    <a:pt x="6" y="10"/>
                    <a:pt x="2" y="13"/>
                  </a:cubicBezTo>
                  <a:cubicBezTo>
                    <a:pt x="0" y="15"/>
                    <a:pt x="2" y="18"/>
                    <a:pt x="4" y="16"/>
                  </a:cubicBezTo>
                  <a:cubicBezTo>
                    <a:pt x="9" y="13"/>
                    <a:pt x="13" y="8"/>
                    <a:pt x="14" y="3"/>
                  </a:cubicBezTo>
                  <a:cubicBezTo>
                    <a:pt x="15" y="0"/>
                    <a:pt x="11" y="0"/>
                    <a:pt x="11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68" name="Freeform 1174">
              <a:extLst>
                <a:ext uri="{FF2B5EF4-FFF2-40B4-BE49-F238E27FC236}">
                  <a16:creationId xmlns:a16="http://schemas.microsoft.com/office/drawing/2014/main" id="{54B203B5-7940-40E8-950E-9C928B4ADB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77" y="3067"/>
              <a:ext cx="20" cy="25"/>
            </a:xfrm>
            <a:custGeom>
              <a:avLst/>
              <a:gdLst>
                <a:gd name="T0" fmla="*/ 9 w 13"/>
                <a:gd name="T1" fmla="*/ 2 h 16"/>
                <a:gd name="T2" fmla="*/ 2 w 13"/>
                <a:gd name="T3" fmla="*/ 12 h 16"/>
                <a:gd name="T4" fmla="*/ 5 w 13"/>
                <a:gd name="T5" fmla="*/ 14 h 16"/>
                <a:gd name="T6" fmla="*/ 12 w 13"/>
                <a:gd name="T7" fmla="*/ 3 h 16"/>
                <a:gd name="T8" fmla="*/ 9 w 13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9" y="2"/>
                  </a:moveTo>
                  <a:cubicBezTo>
                    <a:pt x="7" y="5"/>
                    <a:pt x="5" y="9"/>
                    <a:pt x="2" y="12"/>
                  </a:cubicBezTo>
                  <a:cubicBezTo>
                    <a:pt x="0" y="13"/>
                    <a:pt x="3" y="16"/>
                    <a:pt x="5" y="14"/>
                  </a:cubicBezTo>
                  <a:cubicBezTo>
                    <a:pt x="8" y="11"/>
                    <a:pt x="10" y="7"/>
                    <a:pt x="12" y="3"/>
                  </a:cubicBezTo>
                  <a:cubicBezTo>
                    <a:pt x="13" y="1"/>
                    <a:pt x="10" y="0"/>
                    <a:pt x="9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69" name="Freeform 1175">
              <a:extLst>
                <a:ext uri="{FF2B5EF4-FFF2-40B4-BE49-F238E27FC236}">
                  <a16:creationId xmlns:a16="http://schemas.microsoft.com/office/drawing/2014/main" id="{679C908F-BBE9-4394-9245-AAD1372B25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2" y="3079"/>
              <a:ext cx="30" cy="29"/>
            </a:xfrm>
            <a:custGeom>
              <a:avLst/>
              <a:gdLst>
                <a:gd name="T0" fmla="*/ 14 w 19"/>
                <a:gd name="T1" fmla="*/ 2 h 18"/>
                <a:gd name="T2" fmla="*/ 2 w 19"/>
                <a:gd name="T3" fmla="*/ 13 h 18"/>
                <a:gd name="T4" fmla="*/ 5 w 19"/>
                <a:gd name="T5" fmla="*/ 16 h 18"/>
                <a:gd name="T6" fmla="*/ 17 w 19"/>
                <a:gd name="T7" fmla="*/ 4 h 18"/>
                <a:gd name="T8" fmla="*/ 14 w 19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4" y="2"/>
                  </a:moveTo>
                  <a:cubicBezTo>
                    <a:pt x="11" y="6"/>
                    <a:pt x="7" y="10"/>
                    <a:pt x="2" y="13"/>
                  </a:cubicBezTo>
                  <a:cubicBezTo>
                    <a:pt x="0" y="15"/>
                    <a:pt x="3" y="18"/>
                    <a:pt x="5" y="16"/>
                  </a:cubicBezTo>
                  <a:cubicBezTo>
                    <a:pt x="9" y="13"/>
                    <a:pt x="14" y="9"/>
                    <a:pt x="17" y="4"/>
                  </a:cubicBezTo>
                  <a:cubicBezTo>
                    <a:pt x="19" y="2"/>
                    <a:pt x="16" y="0"/>
                    <a:pt x="14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0" name="Freeform 1176">
              <a:extLst>
                <a:ext uri="{FF2B5EF4-FFF2-40B4-BE49-F238E27FC236}">
                  <a16:creationId xmlns:a16="http://schemas.microsoft.com/office/drawing/2014/main" id="{81995C70-0243-4C30-A3ED-809811E5FA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0" y="3046"/>
              <a:ext cx="23" cy="22"/>
            </a:xfrm>
            <a:custGeom>
              <a:avLst/>
              <a:gdLst>
                <a:gd name="T0" fmla="*/ 10 w 15"/>
                <a:gd name="T1" fmla="*/ 2 h 14"/>
                <a:gd name="T2" fmla="*/ 2 w 15"/>
                <a:gd name="T3" fmla="*/ 9 h 14"/>
                <a:gd name="T4" fmla="*/ 3 w 15"/>
                <a:gd name="T5" fmla="*/ 13 h 14"/>
                <a:gd name="T6" fmla="*/ 14 w 15"/>
                <a:gd name="T7" fmla="*/ 4 h 14"/>
                <a:gd name="T8" fmla="*/ 10 w 15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2"/>
                  </a:moveTo>
                  <a:cubicBezTo>
                    <a:pt x="9" y="6"/>
                    <a:pt x="6" y="8"/>
                    <a:pt x="2" y="9"/>
                  </a:cubicBezTo>
                  <a:cubicBezTo>
                    <a:pt x="0" y="10"/>
                    <a:pt x="1" y="14"/>
                    <a:pt x="3" y="13"/>
                  </a:cubicBezTo>
                  <a:cubicBezTo>
                    <a:pt x="8" y="11"/>
                    <a:pt x="12" y="8"/>
                    <a:pt x="14" y="4"/>
                  </a:cubicBezTo>
                  <a:cubicBezTo>
                    <a:pt x="15" y="2"/>
                    <a:pt x="11" y="0"/>
                    <a:pt x="10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1" name="Freeform 1177">
              <a:extLst>
                <a:ext uri="{FF2B5EF4-FFF2-40B4-BE49-F238E27FC236}">
                  <a16:creationId xmlns:a16="http://schemas.microsoft.com/office/drawing/2014/main" id="{F52EBD05-32A4-4925-8A76-C2395608F4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42" y="3026"/>
              <a:ext cx="22" cy="25"/>
            </a:xfrm>
            <a:custGeom>
              <a:avLst/>
              <a:gdLst>
                <a:gd name="T0" fmla="*/ 10 w 14"/>
                <a:gd name="T1" fmla="*/ 3 h 16"/>
                <a:gd name="T2" fmla="*/ 2 w 14"/>
                <a:gd name="T3" fmla="*/ 12 h 16"/>
                <a:gd name="T4" fmla="*/ 3 w 14"/>
                <a:gd name="T5" fmla="*/ 15 h 16"/>
                <a:gd name="T6" fmla="*/ 14 w 14"/>
                <a:gd name="T7" fmla="*/ 2 h 16"/>
                <a:gd name="T8" fmla="*/ 10 w 14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6">
                  <a:moveTo>
                    <a:pt x="10" y="3"/>
                  </a:moveTo>
                  <a:cubicBezTo>
                    <a:pt x="10" y="7"/>
                    <a:pt x="6" y="10"/>
                    <a:pt x="2" y="12"/>
                  </a:cubicBezTo>
                  <a:cubicBezTo>
                    <a:pt x="0" y="13"/>
                    <a:pt x="1" y="16"/>
                    <a:pt x="3" y="15"/>
                  </a:cubicBezTo>
                  <a:cubicBezTo>
                    <a:pt x="9" y="13"/>
                    <a:pt x="14" y="9"/>
                    <a:pt x="14" y="2"/>
                  </a:cubicBezTo>
                  <a:cubicBezTo>
                    <a:pt x="14" y="0"/>
                    <a:pt x="10" y="0"/>
                    <a:pt x="10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2" name="Freeform 1178">
              <a:extLst>
                <a:ext uri="{FF2B5EF4-FFF2-40B4-BE49-F238E27FC236}">
                  <a16:creationId xmlns:a16="http://schemas.microsoft.com/office/drawing/2014/main" id="{93C560C7-78D3-497B-B9F4-3F2D087C91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90" y="3075"/>
              <a:ext cx="31" cy="25"/>
            </a:xfrm>
            <a:custGeom>
              <a:avLst/>
              <a:gdLst>
                <a:gd name="T0" fmla="*/ 16 w 20"/>
                <a:gd name="T1" fmla="*/ 2 h 16"/>
                <a:gd name="T2" fmla="*/ 2 w 20"/>
                <a:gd name="T3" fmla="*/ 12 h 16"/>
                <a:gd name="T4" fmla="*/ 3 w 20"/>
                <a:gd name="T5" fmla="*/ 15 h 16"/>
                <a:gd name="T6" fmla="*/ 19 w 20"/>
                <a:gd name="T7" fmla="*/ 5 h 16"/>
                <a:gd name="T8" fmla="*/ 16 w 20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16" y="2"/>
                  </a:moveTo>
                  <a:cubicBezTo>
                    <a:pt x="12" y="7"/>
                    <a:pt x="7" y="10"/>
                    <a:pt x="2" y="12"/>
                  </a:cubicBezTo>
                  <a:cubicBezTo>
                    <a:pt x="0" y="12"/>
                    <a:pt x="1" y="16"/>
                    <a:pt x="3" y="15"/>
                  </a:cubicBezTo>
                  <a:cubicBezTo>
                    <a:pt x="9" y="13"/>
                    <a:pt x="15" y="10"/>
                    <a:pt x="19" y="5"/>
                  </a:cubicBezTo>
                  <a:cubicBezTo>
                    <a:pt x="20" y="3"/>
                    <a:pt x="17" y="0"/>
                    <a:pt x="16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3" name="Freeform 1179">
              <a:extLst>
                <a:ext uri="{FF2B5EF4-FFF2-40B4-BE49-F238E27FC236}">
                  <a16:creationId xmlns:a16="http://schemas.microsoft.com/office/drawing/2014/main" id="{5077A0AE-9E33-41C5-9136-37C5A05A1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5" y="3086"/>
              <a:ext cx="27" cy="23"/>
            </a:xfrm>
            <a:custGeom>
              <a:avLst/>
              <a:gdLst>
                <a:gd name="T0" fmla="*/ 12 w 17"/>
                <a:gd name="T1" fmla="*/ 2 h 15"/>
                <a:gd name="T2" fmla="*/ 2 w 17"/>
                <a:gd name="T3" fmla="*/ 11 h 15"/>
                <a:gd name="T4" fmla="*/ 3 w 17"/>
                <a:gd name="T5" fmla="*/ 14 h 15"/>
                <a:gd name="T6" fmla="*/ 16 w 17"/>
                <a:gd name="T7" fmla="*/ 3 h 15"/>
                <a:gd name="T8" fmla="*/ 12 w 17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12" y="2"/>
                  </a:moveTo>
                  <a:cubicBezTo>
                    <a:pt x="11" y="7"/>
                    <a:pt x="6" y="9"/>
                    <a:pt x="2" y="11"/>
                  </a:cubicBezTo>
                  <a:cubicBezTo>
                    <a:pt x="0" y="12"/>
                    <a:pt x="1" y="15"/>
                    <a:pt x="3" y="14"/>
                  </a:cubicBezTo>
                  <a:cubicBezTo>
                    <a:pt x="9" y="12"/>
                    <a:pt x="14" y="9"/>
                    <a:pt x="16" y="3"/>
                  </a:cubicBezTo>
                  <a:cubicBezTo>
                    <a:pt x="17" y="0"/>
                    <a:pt x="13" y="0"/>
                    <a:pt x="12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4" name="Freeform 1180">
              <a:extLst>
                <a:ext uri="{FF2B5EF4-FFF2-40B4-BE49-F238E27FC236}">
                  <a16:creationId xmlns:a16="http://schemas.microsoft.com/office/drawing/2014/main" id="{B695E146-E268-48B0-8DDE-5493B5538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0" y="3079"/>
              <a:ext cx="20" cy="22"/>
            </a:xfrm>
            <a:custGeom>
              <a:avLst/>
              <a:gdLst>
                <a:gd name="T0" fmla="*/ 9 w 13"/>
                <a:gd name="T1" fmla="*/ 2 h 14"/>
                <a:gd name="T2" fmla="*/ 6 w 13"/>
                <a:gd name="T3" fmla="*/ 5 h 14"/>
                <a:gd name="T4" fmla="*/ 2 w 13"/>
                <a:gd name="T5" fmla="*/ 10 h 14"/>
                <a:gd name="T6" fmla="*/ 4 w 13"/>
                <a:gd name="T7" fmla="*/ 13 h 14"/>
                <a:gd name="T8" fmla="*/ 9 w 13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9" y="2"/>
                  </a:moveTo>
                  <a:cubicBezTo>
                    <a:pt x="8" y="0"/>
                    <a:pt x="5" y="3"/>
                    <a:pt x="6" y="5"/>
                  </a:cubicBezTo>
                  <a:cubicBezTo>
                    <a:pt x="8" y="7"/>
                    <a:pt x="4" y="9"/>
                    <a:pt x="2" y="10"/>
                  </a:cubicBezTo>
                  <a:cubicBezTo>
                    <a:pt x="0" y="10"/>
                    <a:pt x="1" y="14"/>
                    <a:pt x="4" y="13"/>
                  </a:cubicBezTo>
                  <a:cubicBezTo>
                    <a:pt x="8" y="11"/>
                    <a:pt x="13" y="7"/>
                    <a:pt x="9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5" name="Freeform 1181">
              <a:extLst>
                <a:ext uri="{FF2B5EF4-FFF2-40B4-BE49-F238E27FC236}">
                  <a16:creationId xmlns:a16="http://schemas.microsoft.com/office/drawing/2014/main" id="{26BFD3C1-867B-45C1-8B06-2BC5B764BD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40" y="3106"/>
              <a:ext cx="33" cy="28"/>
            </a:xfrm>
            <a:custGeom>
              <a:avLst/>
              <a:gdLst>
                <a:gd name="T0" fmla="*/ 17 w 21"/>
                <a:gd name="T1" fmla="*/ 2 h 18"/>
                <a:gd name="T2" fmla="*/ 2 w 21"/>
                <a:gd name="T3" fmla="*/ 13 h 18"/>
                <a:gd name="T4" fmla="*/ 4 w 21"/>
                <a:gd name="T5" fmla="*/ 17 h 18"/>
                <a:gd name="T6" fmla="*/ 20 w 21"/>
                <a:gd name="T7" fmla="*/ 4 h 18"/>
                <a:gd name="T8" fmla="*/ 17 w 21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8">
                  <a:moveTo>
                    <a:pt x="17" y="2"/>
                  </a:moveTo>
                  <a:cubicBezTo>
                    <a:pt x="13" y="7"/>
                    <a:pt x="8" y="11"/>
                    <a:pt x="2" y="13"/>
                  </a:cubicBezTo>
                  <a:cubicBezTo>
                    <a:pt x="0" y="14"/>
                    <a:pt x="1" y="18"/>
                    <a:pt x="4" y="17"/>
                  </a:cubicBezTo>
                  <a:cubicBezTo>
                    <a:pt x="10" y="14"/>
                    <a:pt x="16" y="10"/>
                    <a:pt x="20" y="4"/>
                  </a:cubicBezTo>
                  <a:cubicBezTo>
                    <a:pt x="21" y="2"/>
                    <a:pt x="18" y="0"/>
                    <a:pt x="17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6" name="Freeform 1182">
              <a:extLst>
                <a:ext uri="{FF2B5EF4-FFF2-40B4-BE49-F238E27FC236}">
                  <a16:creationId xmlns:a16="http://schemas.microsoft.com/office/drawing/2014/main" id="{1945AC5A-E05F-4520-80F3-ED724A15F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72" y="3115"/>
              <a:ext cx="20" cy="24"/>
            </a:xfrm>
            <a:custGeom>
              <a:avLst/>
              <a:gdLst>
                <a:gd name="T0" fmla="*/ 9 w 13"/>
                <a:gd name="T1" fmla="*/ 3 h 15"/>
                <a:gd name="T2" fmla="*/ 2 w 13"/>
                <a:gd name="T3" fmla="*/ 11 h 15"/>
                <a:gd name="T4" fmla="*/ 3 w 13"/>
                <a:gd name="T5" fmla="*/ 14 h 15"/>
                <a:gd name="T6" fmla="*/ 13 w 13"/>
                <a:gd name="T7" fmla="*/ 3 h 15"/>
                <a:gd name="T8" fmla="*/ 9 w 13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5">
                  <a:moveTo>
                    <a:pt x="9" y="3"/>
                  </a:moveTo>
                  <a:cubicBezTo>
                    <a:pt x="9" y="7"/>
                    <a:pt x="5" y="9"/>
                    <a:pt x="2" y="11"/>
                  </a:cubicBezTo>
                  <a:cubicBezTo>
                    <a:pt x="0" y="11"/>
                    <a:pt x="1" y="15"/>
                    <a:pt x="3" y="14"/>
                  </a:cubicBezTo>
                  <a:cubicBezTo>
                    <a:pt x="8" y="12"/>
                    <a:pt x="13" y="9"/>
                    <a:pt x="13" y="3"/>
                  </a:cubicBezTo>
                  <a:cubicBezTo>
                    <a:pt x="13" y="0"/>
                    <a:pt x="9" y="1"/>
                    <a:pt x="9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7" name="Freeform 1183">
              <a:extLst>
                <a:ext uri="{FF2B5EF4-FFF2-40B4-BE49-F238E27FC236}">
                  <a16:creationId xmlns:a16="http://schemas.microsoft.com/office/drawing/2014/main" id="{C9EB016A-2830-4DDB-AE4F-F4679A641B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37" y="3145"/>
              <a:ext cx="22" cy="25"/>
            </a:xfrm>
            <a:custGeom>
              <a:avLst/>
              <a:gdLst>
                <a:gd name="T0" fmla="*/ 9 w 14"/>
                <a:gd name="T1" fmla="*/ 3 h 16"/>
                <a:gd name="T2" fmla="*/ 2 w 14"/>
                <a:gd name="T3" fmla="*/ 12 h 16"/>
                <a:gd name="T4" fmla="*/ 4 w 14"/>
                <a:gd name="T5" fmla="*/ 15 h 16"/>
                <a:gd name="T6" fmla="*/ 13 w 14"/>
                <a:gd name="T7" fmla="*/ 3 h 16"/>
                <a:gd name="T8" fmla="*/ 9 w 14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6">
                  <a:moveTo>
                    <a:pt x="9" y="3"/>
                  </a:moveTo>
                  <a:cubicBezTo>
                    <a:pt x="8" y="6"/>
                    <a:pt x="6" y="10"/>
                    <a:pt x="2" y="12"/>
                  </a:cubicBezTo>
                  <a:cubicBezTo>
                    <a:pt x="0" y="13"/>
                    <a:pt x="1" y="16"/>
                    <a:pt x="4" y="15"/>
                  </a:cubicBezTo>
                  <a:cubicBezTo>
                    <a:pt x="9" y="13"/>
                    <a:pt x="12" y="8"/>
                    <a:pt x="13" y="3"/>
                  </a:cubicBezTo>
                  <a:cubicBezTo>
                    <a:pt x="14" y="1"/>
                    <a:pt x="10" y="0"/>
                    <a:pt x="9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8" name="Freeform 1184">
              <a:extLst>
                <a:ext uri="{FF2B5EF4-FFF2-40B4-BE49-F238E27FC236}">
                  <a16:creationId xmlns:a16="http://schemas.microsoft.com/office/drawing/2014/main" id="{B1084E9B-E1CE-42F0-870C-944F347BF6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1" y="3156"/>
              <a:ext cx="24" cy="27"/>
            </a:xfrm>
            <a:custGeom>
              <a:avLst/>
              <a:gdLst>
                <a:gd name="T0" fmla="*/ 11 w 15"/>
                <a:gd name="T1" fmla="*/ 3 h 17"/>
                <a:gd name="T2" fmla="*/ 2 w 15"/>
                <a:gd name="T3" fmla="*/ 12 h 17"/>
                <a:gd name="T4" fmla="*/ 4 w 15"/>
                <a:gd name="T5" fmla="*/ 16 h 17"/>
                <a:gd name="T6" fmla="*/ 14 w 15"/>
                <a:gd name="T7" fmla="*/ 3 h 17"/>
                <a:gd name="T8" fmla="*/ 11 w 15"/>
                <a:gd name="T9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7">
                  <a:moveTo>
                    <a:pt x="11" y="3"/>
                  </a:moveTo>
                  <a:cubicBezTo>
                    <a:pt x="9" y="7"/>
                    <a:pt x="7" y="11"/>
                    <a:pt x="2" y="12"/>
                  </a:cubicBezTo>
                  <a:cubicBezTo>
                    <a:pt x="0" y="13"/>
                    <a:pt x="1" y="17"/>
                    <a:pt x="4" y="16"/>
                  </a:cubicBezTo>
                  <a:cubicBezTo>
                    <a:pt x="9" y="14"/>
                    <a:pt x="13" y="9"/>
                    <a:pt x="14" y="3"/>
                  </a:cubicBezTo>
                  <a:cubicBezTo>
                    <a:pt x="15" y="1"/>
                    <a:pt x="11" y="0"/>
                    <a:pt x="11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9" name="Freeform 1185">
              <a:extLst>
                <a:ext uri="{FF2B5EF4-FFF2-40B4-BE49-F238E27FC236}">
                  <a16:creationId xmlns:a16="http://schemas.microsoft.com/office/drawing/2014/main" id="{63A1FBC9-554D-4C7B-A674-16511D0940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99" y="3144"/>
              <a:ext cx="26" cy="23"/>
            </a:xfrm>
            <a:custGeom>
              <a:avLst/>
              <a:gdLst>
                <a:gd name="T0" fmla="*/ 12 w 16"/>
                <a:gd name="T1" fmla="*/ 2 h 15"/>
                <a:gd name="T2" fmla="*/ 3 w 16"/>
                <a:gd name="T3" fmla="*/ 11 h 15"/>
                <a:gd name="T4" fmla="*/ 4 w 16"/>
                <a:gd name="T5" fmla="*/ 14 h 15"/>
                <a:gd name="T6" fmla="*/ 15 w 16"/>
                <a:gd name="T7" fmla="*/ 3 h 15"/>
                <a:gd name="T8" fmla="*/ 12 w 16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2" y="2"/>
                  </a:moveTo>
                  <a:cubicBezTo>
                    <a:pt x="10" y="7"/>
                    <a:pt x="7" y="9"/>
                    <a:pt x="3" y="11"/>
                  </a:cubicBezTo>
                  <a:cubicBezTo>
                    <a:pt x="0" y="12"/>
                    <a:pt x="2" y="15"/>
                    <a:pt x="4" y="14"/>
                  </a:cubicBezTo>
                  <a:cubicBezTo>
                    <a:pt x="9" y="12"/>
                    <a:pt x="14" y="9"/>
                    <a:pt x="15" y="3"/>
                  </a:cubicBezTo>
                  <a:cubicBezTo>
                    <a:pt x="16" y="1"/>
                    <a:pt x="12" y="0"/>
                    <a:pt x="12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0" name="Freeform 1186">
              <a:extLst>
                <a:ext uri="{FF2B5EF4-FFF2-40B4-BE49-F238E27FC236}">
                  <a16:creationId xmlns:a16="http://schemas.microsoft.com/office/drawing/2014/main" id="{A109C8EE-109A-41D0-9C1C-F995AF206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3" y="3130"/>
              <a:ext cx="25" cy="26"/>
            </a:xfrm>
            <a:custGeom>
              <a:avLst/>
              <a:gdLst>
                <a:gd name="T0" fmla="*/ 12 w 16"/>
                <a:gd name="T1" fmla="*/ 3 h 17"/>
                <a:gd name="T2" fmla="*/ 2 w 16"/>
                <a:gd name="T3" fmla="*/ 13 h 17"/>
                <a:gd name="T4" fmla="*/ 3 w 16"/>
                <a:gd name="T5" fmla="*/ 16 h 17"/>
                <a:gd name="T6" fmla="*/ 15 w 16"/>
                <a:gd name="T7" fmla="*/ 3 h 17"/>
                <a:gd name="T8" fmla="*/ 12 w 16"/>
                <a:gd name="T9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7">
                  <a:moveTo>
                    <a:pt x="12" y="3"/>
                  </a:moveTo>
                  <a:cubicBezTo>
                    <a:pt x="10" y="7"/>
                    <a:pt x="6" y="11"/>
                    <a:pt x="2" y="13"/>
                  </a:cubicBezTo>
                  <a:cubicBezTo>
                    <a:pt x="0" y="14"/>
                    <a:pt x="1" y="17"/>
                    <a:pt x="3" y="16"/>
                  </a:cubicBezTo>
                  <a:cubicBezTo>
                    <a:pt x="9" y="14"/>
                    <a:pt x="14" y="9"/>
                    <a:pt x="15" y="3"/>
                  </a:cubicBezTo>
                  <a:cubicBezTo>
                    <a:pt x="16" y="1"/>
                    <a:pt x="12" y="0"/>
                    <a:pt x="12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1" name="Freeform 1187">
              <a:extLst>
                <a:ext uri="{FF2B5EF4-FFF2-40B4-BE49-F238E27FC236}">
                  <a16:creationId xmlns:a16="http://schemas.microsoft.com/office/drawing/2014/main" id="{985FDFF7-4FD9-4C01-B703-CEDDFC5F7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1" y="3120"/>
              <a:ext cx="22" cy="24"/>
            </a:xfrm>
            <a:custGeom>
              <a:avLst/>
              <a:gdLst>
                <a:gd name="T0" fmla="*/ 10 w 14"/>
                <a:gd name="T1" fmla="*/ 2 h 15"/>
                <a:gd name="T2" fmla="*/ 2 w 14"/>
                <a:gd name="T3" fmla="*/ 10 h 15"/>
                <a:gd name="T4" fmla="*/ 3 w 14"/>
                <a:gd name="T5" fmla="*/ 14 h 15"/>
                <a:gd name="T6" fmla="*/ 13 w 14"/>
                <a:gd name="T7" fmla="*/ 3 h 15"/>
                <a:gd name="T8" fmla="*/ 10 w 14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10" y="2"/>
                  </a:moveTo>
                  <a:cubicBezTo>
                    <a:pt x="8" y="5"/>
                    <a:pt x="6" y="9"/>
                    <a:pt x="2" y="10"/>
                  </a:cubicBezTo>
                  <a:cubicBezTo>
                    <a:pt x="0" y="11"/>
                    <a:pt x="1" y="15"/>
                    <a:pt x="3" y="14"/>
                  </a:cubicBezTo>
                  <a:cubicBezTo>
                    <a:pt x="8" y="12"/>
                    <a:pt x="11" y="8"/>
                    <a:pt x="13" y="3"/>
                  </a:cubicBezTo>
                  <a:cubicBezTo>
                    <a:pt x="14" y="1"/>
                    <a:pt x="11" y="0"/>
                    <a:pt x="10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2" name="Freeform 1188">
              <a:extLst>
                <a:ext uri="{FF2B5EF4-FFF2-40B4-BE49-F238E27FC236}">
                  <a16:creationId xmlns:a16="http://schemas.microsoft.com/office/drawing/2014/main" id="{1772B4FD-C9CD-4334-A5CD-F67264E008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6" y="3144"/>
              <a:ext cx="34" cy="28"/>
            </a:xfrm>
            <a:custGeom>
              <a:avLst/>
              <a:gdLst>
                <a:gd name="T0" fmla="*/ 16 w 21"/>
                <a:gd name="T1" fmla="*/ 2 h 18"/>
                <a:gd name="T2" fmla="*/ 2 w 21"/>
                <a:gd name="T3" fmla="*/ 13 h 18"/>
                <a:gd name="T4" fmla="*/ 5 w 21"/>
                <a:gd name="T5" fmla="*/ 16 h 18"/>
                <a:gd name="T6" fmla="*/ 19 w 21"/>
                <a:gd name="T7" fmla="*/ 5 h 18"/>
                <a:gd name="T8" fmla="*/ 16 w 21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8">
                  <a:moveTo>
                    <a:pt x="16" y="2"/>
                  </a:moveTo>
                  <a:cubicBezTo>
                    <a:pt x="11" y="5"/>
                    <a:pt x="6" y="9"/>
                    <a:pt x="2" y="13"/>
                  </a:cubicBezTo>
                  <a:cubicBezTo>
                    <a:pt x="0" y="15"/>
                    <a:pt x="3" y="18"/>
                    <a:pt x="5" y="16"/>
                  </a:cubicBezTo>
                  <a:cubicBezTo>
                    <a:pt x="9" y="12"/>
                    <a:pt x="14" y="8"/>
                    <a:pt x="19" y="5"/>
                  </a:cubicBezTo>
                  <a:cubicBezTo>
                    <a:pt x="21" y="3"/>
                    <a:pt x="18" y="0"/>
                    <a:pt x="16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3" name="Freeform 1189">
              <a:extLst>
                <a:ext uri="{FF2B5EF4-FFF2-40B4-BE49-F238E27FC236}">
                  <a16:creationId xmlns:a16="http://schemas.microsoft.com/office/drawing/2014/main" id="{D9C117FD-68D4-44EC-BDCF-DDAFE8DC22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2" y="3120"/>
              <a:ext cx="22" cy="22"/>
            </a:xfrm>
            <a:custGeom>
              <a:avLst/>
              <a:gdLst>
                <a:gd name="T0" fmla="*/ 10 w 14"/>
                <a:gd name="T1" fmla="*/ 2 h 14"/>
                <a:gd name="T2" fmla="*/ 2 w 14"/>
                <a:gd name="T3" fmla="*/ 9 h 14"/>
                <a:gd name="T4" fmla="*/ 4 w 14"/>
                <a:gd name="T5" fmla="*/ 12 h 14"/>
                <a:gd name="T6" fmla="*/ 13 w 14"/>
                <a:gd name="T7" fmla="*/ 4 h 14"/>
                <a:gd name="T8" fmla="*/ 10 w 14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0" y="2"/>
                  </a:moveTo>
                  <a:cubicBezTo>
                    <a:pt x="7" y="5"/>
                    <a:pt x="5" y="7"/>
                    <a:pt x="2" y="9"/>
                  </a:cubicBezTo>
                  <a:cubicBezTo>
                    <a:pt x="0" y="11"/>
                    <a:pt x="2" y="14"/>
                    <a:pt x="4" y="12"/>
                  </a:cubicBezTo>
                  <a:cubicBezTo>
                    <a:pt x="7" y="10"/>
                    <a:pt x="10" y="7"/>
                    <a:pt x="13" y="4"/>
                  </a:cubicBezTo>
                  <a:cubicBezTo>
                    <a:pt x="14" y="3"/>
                    <a:pt x="11" y="0"/>
                    <a:pt x="10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4" name="Freeform 1190">
              <a:extLst>
                <a:ext uri="{FF2B5EF4-FFF2-40B4-BE49-F238E27FC236}">
                  <a16:creationId xmlns:a16="http://schemas.microsoft.com/office/drawing/2014/main" id="{BBD5AE71-D300-4F39-8998-0B185DA146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7" y="3093"/>
              <a:ext cx="20" cy="19"/>
            </a:xfrm>
            <a:custGeom>
              <a:avLst/>
              <a:gdLst>
                <a:gd name="T0" fmla="*/ 9 w 13"/>
                <a:gd name="T1" fmla="*/ 2 h 12"/>
                <a:gd name="T2" fmla="*/ 3 w 13"/>
                <a:gd name="T3" fmla="*/ 7 h 12"/>
                <a:gd name="T4" fmla="*/ 4 w 13"/>
                <a:gd name="T5" fmla="*/ 11 h 12"/>
                <a:gd name="T6" fmla="*/ 12 w 13"/>
                <a:gd name="T7" fmla="*/ 4 h 12"/>
                <a:gd name="T8" fmla="*/ 9 w 13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9" y="2"/>
                  </a:moveTo>
                  <a:cubicBezTo>
                    <a:pt x="7" y="4"/>
                    <a:pt x="5" y="6"/>
                    <a:pt x="3" y="7"/>
                  </a:cubicBezTo>
                  <a:cubicBezTo>
                    <a:pt x="0" y="8"/>
                    <a:pt x="2" y="12"/>
                    <a:pt x="4" y="11"/>
                  </a:cubicBezTo>
                  <a:cubicBezTo>
                    <a:pt x="7" y="9"/>
                    <a:pt x="9" y="7"/>
                    <a:pt x="12" y="4"/>
                  </a:cubicBezTo>
                  <a:cubicBezTo>
                    <a:pt x="13" y="3"/>
                    <a:pt x="11" y="0"/>
                    <a:pt x="9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5" name="Freeform 1191">
              <a:extLst>
                <a:ext uri="{FF2B5EF4-FFF2-40B4-BE49-F238E27FC236}">
                  <a16:creationId xmlns:a16="http://schemas.microsoft.com/office/drawing/2014/main" id="{9D4E6249-9A62-459D-B31B-E78B3DAAB8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41" y="3156"/>
              <a:ext cx="24" cy="24"/>
            </a:xfrm>
            <a:custGeom>
              <a:avLst/>
              <a:gdLst>
                <a:gd name="T0" fmla="*/ 10 w 15"/>
                <a:gd name="T1" fmla="*/ 3 h 15"/>
                <a:gd name="T2" fmla="*/ 3 w 15"/>
                <a:gd name="T3" fmla="*/ 11 h 15"/>
                <a:gd name="T4" fmla="*/ 4 w 15"/>
                <a:gd name="T5" fmla="*/ 14 h 15"/>
                <a:gd name="T6" fmla="*/ 14 w 15"/>
                <a:gd name="T7" fmla="*/ 3 h 15"/>
                <a:gd name="T8" fmla="*/ 10 w 15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0" y="3"/>
                  </a:moveTo>
                  <a:cubicBezTo>
                    <a:pt x="9" y="7"/>
                    <a:pt x="7" y="9"/>
                    <a:pt x="3" y="11"/>
                  </a:cubicBezTo>
                  <a:cubicBezTo>
                    <a:pt x="0" y="11"/>
                    <a:pt x="2" y="15"/>
                    <a:pt x="4" y="14"/>
                  </a:cubicBezTo>
                  <a:cubicBezTo>
                    <a:pt x="9" y="12"/>
                    <a:pt x="13" y="9"/>
                    <a:pt x="14" y="3"/>
                  </a:cubicBezTo>
                  <a:cubicBezTo>
                    <a:pt x="15" y="1"/>
                    <a:pt x="11" y="0"/>
                    <a:pt x="10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6" name="Freeform 1192">
              <a:extLst>
                <a:ext uri="{FF2B5EF4-FFF2-40B4-BE49-F238E27FC236}">
                  <a16:creationId xmlns:a16="http://schemas.microsoft.com/office/drawing/2014/main" id="{ABBF97F1-6515-44A1-A927-FF8AF160C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60" y="3169"/>
              <a:ext cx="24" cy="27"/>
            </a:xfrm>
            <a:custGeom>
              <a:avLst/>
              <a:gdLst>
                <a:gd name="T0" fmla="*/ 11 w 15"/>
                <a:gd name="T1" fmla="*/ 1 h 17"/>
                <a:gd name="T2" fmla="*/ 1 w 15"/>
                <a:gd name="T3" fmla="*/ 12 h 17"/>
                <a:gd name="T4" fmla="*/ 4 w 15"/>
                <a:gd name="T5" fmla="*/ 15 h 17"/>
                <a:gd name="T6" fmla="*/ 14 w 15"/>
                <a:gd name="T7" fmla="*/ 4 h 17"/>
                <a:gd name="T8" fmla="*/ 11 w 15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7">
                  <a:moveTo>
                    <a:pt x="11" y="1"/>
                  </a:moveTo>
                  <a:cubicBezTo>
                    <a:pt x="8" y="5"/>
                    <a:pt x="5" y="9"/>
                    <a:pt x="1" y="12"/>
                  </a:cubicBezTo>
                  <a:cubicBezTo>
                    <a:pt x="0" y="14"/>
                    <a:pt x="2" y="17"/>
                    <a:pt x="4" y="15"/>
                  </a:cubicBezTo>
                  <a:cubicBezTo>
                    <a:pt x="8" y="12"/>
                    <a:pt x="11" y="8"/>
                    <a:pt x="14" y="4"/>
                  </a:cubicBezTo>
                  <a:cubicBezTo>
                    <a:pt x="15" y="2"/>
                    <a:pt x="12" y="0"/>
                    <a:pt x="11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7" name="Freeform 1193">
              <a:extLst>
                <a:ext uri="{FF2B5EF4-FFF2-40B4-BE49-F238E27FC236}">
                  <a16:creationId xmlns:a16="http://schemas.microsoft.com/office/drawing/2014/main" id="{756DE6F8-62CC-4F11-A646-A0688431EE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1" y="3194"/>
              <a:ext cx="25" cy="28"/>
            </a:xfrm>
            <a:custGeom>
              <a:avLst/>
              <a:gdLst>
                <a:gd name="T0" fmla="*/ 12 w 16"/>
                <a:gd name="T1" fmla="*/ 2 h 18"/>
                <a:gd name="T2" fmla="*/ 2 w 16"/>
                <a:gd name="T3" fmla="*/ 13 h 18"/>
                <a:gd name="T4" fmla="*/ 5 w 16"/>
                <a:gd name="T5" fmla="*/ 16 h 18"/>
                <a:gd name="T6" fmla="*/ 14 w 16"/>
                <a:gd name="T7" fmla="*/ 5 h 18"/>
                <a:gd name="T8" fmla="*/ 12 w 16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8">
                  <a:moveTo>
                    <a:pt x="12" y="2"/>
                  </a:moveTo>
                  <a:cubicBezTo>
                    <a:pt x="9" y="6"/>
                    <a:pt x="6" y="10"/>
                    <a:pt x="2" y="13"/>
                  </a:cubicBezTo>
                  <a:cubicBezTo>
                    <a:pt x="0" y="15"/>
                    <a:pt x="3" y="18"/>
                    <a:pt x="5" y="16"/>
                  </a:cubicBezTo>
                  <a:cubicBezTo>
                    <a:pt x="8" y="13"/>
                    <a:pt x="11" y="9"/>
                    <a:pt x="14" y="5"/>
                  </a:cubicBezTo>
                  <a:cubicBezTo>
                    <a:pt x="16" y="3"/>
                    <a:pt x="13" y="0"/>
                    <a:pt x="12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8" name="Freeform 1194">
              <a:extLst>
                <a:ext uri="{FF2B5EF4-FFF2-40B4-BE49-F238E27FC236}">
                  <a16:creationId xmlns:a16="http://schemas.microsoft.com/office/drawing/2014/main" id="{DB6BF682-B77A-4D92-8ECA-BF6F3F0152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2" y="3178"/>
              <a:ext cx="17" cy="22"/>
            </a:xfrm>
            <a:custGeom>
              <a:avLst/>
              <a:gdLst>
                <a:gd name="T0" fmla="*/ 6 w 11"/>
                <a:gd name="T1" fmla="*/ 4 h 14"/>
                <a:gd name="T2" fmla="*/ 2 w 11"/>
                <a:gd name="T3" fmla="*/ 9 h 14"/>
                <a:gd name="T4" fmla="*/ 3 w 11"/>
                <a:gd name="T5" fmla="*/ 13 h 14"/>
                <a:gd name="T6" fmla="*/ 9 w 11"/>
                <a:gd name="T7" fmla="*/ 2 h 14"/>
                <a:gd name="T8" fmla="*/ 6 w 11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4">
                  <a:moveTo>
                    <a:pt x="6" y="4"/>
                  </a:moveTo>
                  <a:cubicBezTo>
                    <a:pt x="7" y="6"/>
                    <a:pt x="4" y="8"/>
                    <a:pt x="2" y="9"/>
                  </a:cubicBezTo>
                  <a:cubicBezTo>
                    <a:pt x="0" y="10"/>
                    <a:pt x="1" y="14"/>
                    <a:pt x="3" y="13"/>
                  </a:cubicBezTo>
                  <a:cubicBezTo>
                    <a:pt x="8" y="11"/>
                    <a:pt x="11" y="7"/>
                    <a:pt x="9" y="2"/>
                  </a:cubicBezTo>
                  <a:cubicBezTo>
                    <a:pt x="9" y="0"/>
                    <a:pt x="5" y="1"/>
                    <a:pt x="6" y="4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9" name="Freeform 1195">
              <a:extLst>
                <a:ext uri="{FF2B5EF4-FFF2-40B4-BE49-F238E27FC236}">
                  <a16:creationId xmlns:a16="http://schemas.microsoft.com/office/drawing/2014/main" id="{81FDCC64-B03C-4FD7-8A4F-791288078A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07" y="3199"/>
              <a:ext cx="25" cy="26"/>
            </a:xfrm>
            <a:custGeom>
              <a:avLst/>
              <a:gdLst>
                <a:gd name="T0" fmla="*/ 12 w 16"/>
                <a:gd name="T1" fmla="*/ 2 h 17"/>
                <a:gd name="T2" fmla="*/ 2 w 16"/>
                <a:gd name="T3" fmla="*/ 13 h 17"/>
                <a:gd name="T4" fmla="*/ 3 w 16"/>
                <a:gd name="T5" fmla="*/ 16 h 17"/>
                <a:gd name="T6" fmla="*/ 16 w 16"/>
                <a:gd name="T7" fmla="*/ 3 h 17"/>
                <a:gd name="T8" fmla="*/ 12 w 16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7">
                  <a:moveTo>
                    <a:pt x="12" y="2"/>
                  </a:moveTo>
                  <a:cubicBezTo>
                    <a:pt x="11" y="7"/>
                    <a:pt x="7" y="11"/>
                    <a:pt x="2" y="13"/>
                  </a:cubicBezTo>
                  <a:cubicBezTo>
                    <a:pt x="0" y="13"/>
                    <a:pt x="1" y="17"/>
                    <a:pt x="3" y="16"/>
                  </a:cubicBezTo>
                  <a:cubicBezTo>
                    <a:pt x="9" y="14"/>
                    <a:pt x="14" y="9"/>
                    <a:pt x="16" y="3"/>
                  </a:cubicBezTo>
                  <a:cubicBezTo>
                    <a:pt x="16" y="1"/>
                    <a:pt x="12" y="0"/>
                    <a:pt x="12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0" name="Freeform 1196">
              <a:extLst>
                <a:ext uri="{FF2B5EF4-FFF2-40B4-BE49-F238E27FC236}">
                  <a16:creationId xmlns:a16="http://schemas.microsoft.com/office/drawing/2014/main" id="{DAD29191-2FE2-4176-AB01-70A97708A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69" y="3229"/>
              <a:ext cx="26" cy="25"/>
            </a:xfrm>
            <a:custGeom>
              <a:avLst/>
              <a:gdLst>
                <a:gd name="T0" fmla="*/ 11 w 16"/>
                <a:gd name="T1" fmla="*/ 2 h 16"/>
                <a:gd name="T2" fmla="*/ 2 w 16"/>
                <a:gd name="T3" fmla="*/ 12 h 16"/>
                <a:gd name="T4" fmla="*/ 3 w 16"/>
                <a:gd name="T5" fmla="*/ 15 h 16"/>
                <a:gd name="T6" fmla="*/ 14 w 16"/>
                <a:gd name="T7" fmla="*/ 5 h 16"/>
                <a:gd name="T8" fmla="*/ 11 w 16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1" y="2"/>
                  </a:moveTo>
                  <a:cubicBezTo>
                    <a:pt x="9" y="6"/>
                    <a:pt x="6" y="10"/>
                    <a:pt x="2" y="12"/>
                  </a:cubicBezTo>
                  <a:cubicBezTo>
                    <a:pt x="0" y="13"/>
                    <a:pt x="1" y="16"/>
                    <a:pt x="3" y="15"/>
                  </a:cubicBezTo>
                  <a:cubicBezTo>
                    <a:pt x="8" y="13"/>
                    <a:pt x="11" y="9"/>
                    <a:pt x="14" y="5"/>
                  </a:cubicBezTo>
                  <a:cubicBezTo>
                    <a:pt x="16" y="3"/>
                    <a:pt x="13" y="0"/>
                    <a:pt x="11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1" name="Freeform 1197">
              <a:extLst>
                <a:ext uri="{FF2B5EF4-FFF2-40B4-BE49-F238E27FC236}">
                  <a16:creationId xmlns:a16="http://schemas.microsoft.com/office/drawing/2014/main" id="{886190DF-C38E-4483-B92F-1F4F1FB82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82" y="3241"/>
              <a:ext cx="17" cy="21"/>
            </a:xfrm>
            <a:custGeom>
              <a:avLst/>
              <a:gdLst>
                <a:gd name="T0" fmla="*/ 7 w 11"/>
                <a:gd name="T1" fmla="*/ 3 h 13"/>
                <a:gd name="T2" fmla="*/ 2 w 11"/>
                <a:gd name="T3" fmla="*/ 8 h 13"/>
                <a:gd name="T4" fmla="*/ 3 w 11"/>
                <a:gd name="T5" fmla="*/ 12 h 13"/>
                <a:gd name="T6" fmla="*/ 11 w 11"/>
                <a:gd name="T7" fmla="*/ 3 h 13"/>
                <a:gd name="T8" fmla="*/ 7 w 11"/>
                <a:gd name="T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3">
                  <a:moveTo>
                    <a:pt x="7" y="3"/>
                  </a:moveTo>
                  <a:cubicBezTo>
                    <a:pt x="7" y="5"/>
                    <a:pt x="4" y="7"/>
                    <a:pt x="2" y="8"/>
                  </a:cubicBezTo>
                  <a:cubicBezTo>
                    <a:pt x="0" y="9"/>
                    <a:pt x="1" y="13"/>
                    <a:pt x="3" y="12"/>
                  </a:cubicBezTo>
                  <a:cubicBezTo>
                    <a:pt x="7" y="10"/>
                    <a:pt x="10" y="7"/>
                    <a:pt x="11" y="3"/>
                  </a:cubicBezTo>
                  <a:cubicBezTo>
                    <a:pt x="11" y="1"/>
                    <a:pt x="8" y="0"/>
                    <a:pt x="7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2" name="Freeform 1198">
              <a:extLst>
                <a:ext uri="{FF2B5EF4-FFF2-40B4-BE49-F238E27FC236}">
                  <a16:creationId xmlns:a16="http://schemas.microsoft.com/office/drawing/2014/main" id="{4624C5CB-E0D5-4FE9-90FC-2BE376F6B3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62" y="3174"/>
              <a:ext cx="30" cy="22"/>
            </a:xfrm>
            <a:custGeom>
              <a:avLst/>
              <a:gdLst>
                <a:gd name="T0" fmla="*/ 15 w 19"/>
                <a:gd name="T1" fmla="*/ 1 h 14"/>
                <a:gd name="T2" fmla="*/ 2 w 19"/>
                <a:gd name="T3" fmla="*/ 9 h 14"/>
                <a:gd name="T4" fmla="*/ 4 w 19"/>
                <a:gd name="T5" fmla="*/ 12 h 14"/>
                <a:gd name="T6" fmla="*/ 17 w 19"/>
                <a:gd name="T7" fmla="*/ 4 h 14"/>
                <a:gd name="T8" fmla="*/ 15 w 19"/>
                <a:gd name="T9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4">
                  <a:moveTo>
                    <a:pt x="15" y="1"/>
                  </a:moveTo>
                  <a:cubicBezTo>
                    <a:pt x="11" y="4"/>
                    <a:pt x="6" y="6"/>
                    <a:pt x="2" y="9"/>
                  </a:cubicBezTo>
                  <a:cubicBezTo>
                    <a:pt x="0" y="11"/>
                    <a:pt x="2" y="14"/>
                    <a:pt x="4" y="12"/>
                  </a:cubicBezTo>
                  <a:cubicBezTo>
                    <a:pt x="8" y="9"/>
                    <a:pt x="13" y="7"/>
                    <a:pt x="17" y="4"/>
                  </a:cubicBezTo>
                  <a:cubicBezTo>
                    <a:pt x="19" y="3"/>
                    <a:pt x="17" y="0"/>
                    <a:pt x="15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3" name="Freeform 1199">
              <a:extLst>
                <a:ext uri="{FF2B5EF4-FFF2-40B4-BE49-F238E27FC236}">
                  <a16:creationId xmlns:a16="http://schemas.microsoft.com/office/drawing/2014/main" id="{F253B242-B883-436A-A1FA-9CEA5D5094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84" y="3188"/>
              <a:ext cx="21" cy="20"/>
            </a:xfrm>
            <a:custGeom>
              <a:avLst/>
              <a:gdLst>
                <a:gd name="T0" fmla="*/ 8 w 13"/>
                <a:gd name="T1" fmla="*/ 2 h 13"/>
                <a:gd name="T2" fmla="*/ 2 w 13"/>
                <a:gd name="T3" fmla="*/ 9 h 13"/>
                <a:gd name="T4" fmla="*/ 5 w 13"/>
                <a:gd name="T5" fmla="*/ 11 h 13"/>
                <a:gd name="T6" fmla="*/ 11 w 13"/>
                <a:gd name="T7" fmla="*/ 4 h 13"/>
                <a:gd name="T8" fmla="*/ 8 w 13"/>
                <a:gd name="T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2"/>
                  </a:moveTo>
                  <a:cubicBezTo>
                    <a:pt x="6" y="4"/>
                    <a:pt x="4" y="7"/>
                    <a:pt x="2" y="9"/>
                  </a:cubicBezTo>
                  <a:cubicBezTo>
                    <a:pt x="0" y="11"/>
                    <a:pt x="3" y="13"/>
                    <a:pt x="5" y="11"/>
                  </a:cubicBezTo>
                  <a:cubicBezTo>
                    <a:pt x="7" y="9"/>
                    <a:pt x="9" y="7"/>
                    <a:pt x="11" y="4"/>
                  </a:cubicBezTo>
                  <a:cubicBezTo>
                    <a:pt x="13" y="3"/>
                    <a:pt x="10" y="0"/>
                    <a:pt x="8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4" name="Freeform 1200">
              <a:extLst>
                <a:ext uri="{FF2B5EF4-FFF2-40B4-BE49-F238E27FC236}">
                  <a16:creationId xmlns:a16="http://schemas.microsoft.com/office/drawing/2014/main" id="{861514F2-BAC2-4D49-BA27-F9300CEDBB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17" y="3175"/>
              <a:ext cx="16" cy="27"/>
            </a:xfrm>
            <a:custGeom>
              <a:avLst/>
              <a:gdLst>
                <a:gd name="T0" fmla="*/ 7 w 10"/>
                <a:gd name="T1" fmla="*/ 3 h 17"/>
                <a:gd name="T2" fmla="*/ 2 w 10"/>
                <a:gd name="T3" fmla="*/ 12 h 17"/>
                <a:gd name="T4" fmla="*/ 4 w 10"/>
                <a:gd name="T5" fmla="*/ 15 h 17"/>
                <a:gd name="T6" fmla="*/ 10 w 10"/>
                <a:gd name="T7" fmla="*/ 2 h 17"/>
                <a:gd name="T8" fmla="*/ 7 w 10"/>
                <a:gd name="T9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7">
                  <a:moveTo>
                    <a:pt x="7" y="3"/>
                  </a:moveTo>
                  <a:cubicBezTo>
                    <a:pt x="7" y="6"/>
                    <a:pt x="5" y="10"/>
                    <a:pt x="2" y="12"/>
                  </a:cubicBezTo>
                  <a:cubicBezTo>
                    <a:pt x="0" y="13"/>
                    <a:pt x="3" y="17"/>
                    <a:pt x="4" y="15"/>
                  </a:cubicBezTo>
                  <a:cubicBezTo>
                    <a:pt x="8" y="12"/>
                    <a:pt x="10" y="7"/>
                    <a:pt x="10" y="2"/>
                  </a:cubicBezTo>
                  <a:cubicBezTo>
                    <a:pt x="10" y="0"/>
                    <a:pt x="7" y="0"/>
                    <a:pt x="7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5" name="Freeform 1201">
              <a:extLst>
                <a:ext uri="{FF2B5EF4-FFF2-40B4-BE49-F238E27FC236}">
                  <a16:creationId xmlns:a16="http://schemas.microsoft.com/office/drawing/2014/main" id="{12F3C60E-BC64-471A-BCF7-0B166ECBF0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1" y="3197"/>
              <a:ext cx="25" cy="30"/>
            </a:xfrm>
            <a:custGeom>
              <a:avLst/>
              <a:gdLst>
                <a:gd name="T0" fmla="*/ 11 w 16"/>
                <a:gd name="T1" fmla="*/ 2 h 19"/>
                <a:gd name="T2" fmla="*/ 2 w 16"/>
                <a:gd name="T3" fmla="*/ 14 h 19"/>
                <a:gd name="T4" fmla="*/ 4 w 16"/>
                <a:gd name="T5" fmla="*/ 17 h 19"/>
                <a:gd name="T6" fmla="*/ 15 w 16"/>
                <a:gd name="T7" fmla="*/ 3 h 19"/>
                <a:gd name="T8" fmla="*/ 11 w 16"/>
                <a:gd name="T9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9">
                  <a:moveTo>
                    <a:pt x="11" y="2"/>
                  </a:moveTo>
                  <a:cubicBezTo>
                    <a:pt x="10" y="7"/>
                    <a:pt x="6" y="11"/>
                    <a:pt x="2" y="14"/>
                  </a:cubicBezTo>
                  <a:cubicBezTo>
                    <a:pt x="0" y="16"/>
                    <a:pt x="2" y="19"/>
                    <a:pt x="4" y="17"/>
                  </a:cubicBezTo>
                  <a:cubicBezTo>
                    <a:pt x="9" y="14"/>
                    <a:pt x="13" y="9"/>
                    <a:pt x="15" y="3"/>
                  </a:cubicBezTo>
                  <a:cubicBezTo>
                    <a:pt x="16" y="1"/>
                    <a:pt x="12" y="0"/>
                    <a:pt x="11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6" name="Freeform 1202">
              <a:extLst>
                <a:ext uri="{FF2B5EF4-FFF2-40B4-BE49-F238E27FC236}">
                  <a16:creationId xmlns:a16="http://schemas.microsoft.com/office/drawing/2014/main" id="{F3090AD4-750B-46D0-949C-3D79187F59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32" y="3222"/>
              <a:ext cx="22" cy="27"/>
            </a:xfrm>
            <a:custGeom>
              <a:avLst/>
              <a:gdLst>
                <a:gd name="T0" fmla="*/ 9 w 14"/>
                <a:gd name="T1" fmla="*/ 3 h 17"/>
                <a:gd name="T2" fmla="*/ 2 w 14"/>
                <a:gd name="T3" fmla="*/ 13 h 17"/>
                <a:gd name="T4" fmla="*/ 4 w 14"/>
                <a:gd name="T5" fmla="*/ 16 h 17"/>
                <a:gd name="T6" fmla="*/ 13 w 14"/>
                <a:gd name="T7" fmla="*/ 4 h 17"/>
                <a:gd name="T8" fmla="*/ 9 w 14"/>
                <a:gd name="T9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9" y="3"/>
                  </a:moveTo>
                  <a:cubicBezTo>
                    <a:pt x="7" y="6"/>
                    <a:pt x="5" y="10"/>
                    <a:pt x="2" y="13"/>
                  </a:cubicBezTo>
                  <a:cubicBezTo>
                    <a:pt x="0" y="14"/>
                    <a:pt x="2" y="17"/>
                    <a:pt x="4" y="16"/>
                  </a:cubicBezTo>
                  <a:cubicBezTo>
                    <a:pt x="8" y="12"/>
                    <a:pt x="11" y="9"/>
                    <a:pt x="13" y="4"/>
                  </a:cubicBezTo>
                  <a:cubicBezTo>
                    <a:pt x="14" y="2"/>
                    <a:pt x="10" y="0"/>
                    <a:pt x="9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7" name="Freeform 1203">
              <a:extLst>
                <a:ext uri="{FF2B5EF4-FFF2-40B4-BE49-F238E27FC236}">
                  <a16:creationId xmlns:a16="http://schemas.microsoft.com/office/drawing/2014/main" id="{C279B843-6C2C-4C91-8FE9-BA873B7C80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8" y="3249"/>
              <a:ext cx="21" cy="27"/>
            </a:xfrm>
            <a:custGeom>
              <a:avLst/>
              <a:gdLst>
                <a:gd name="T0" fmla="*/ 9 w 13"/>
                <a:gd name="T1" fmla="*/ 2 h 17"/>
                <a:gd name="T2" fmla="*/ 2 w 13"/>
                <a:gd name="T3" fmla="*/ 13 h 17"/>
                <a:gd name="T4" fmla="*/ 5 w 13"/>
                <a:gd name="T5" fmla="*/ 16 h 17"/>
                <a:gd name="T6" fmla="*/ 13 w 13"/>
                <a:gd name="T7" fmla="*/ 2 h 17"/>
                <a:gd name="T8" fmla="*/ 9 w 13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7">
                  <a:moveTo>
                    <a:pt x="9" y="2"/>
                  </a:moveTo>
                  <a:cubicBezTo>
                    <a:pt x="9" y="7"/>
                    <a:pt x="5" y="10"/>
                    <a:pt x="2" y="13"/>
                  </a:cubicBezTo>
                  <a:cubicBezTo>
                    <a:pt x="0" y="14"/>
                    <a:pt x="3" y="17"/>
                    <a:pt x="5" y="16"/>
                  </a:cubicBezTo>
                  <a:cubicBezTo>
                    <a:pt x="9" y="12"/>
                    <a:pt x="13" y="8"/>
                    <a:pt x="13" y="2"/>
                  </a:cubicBezTo>
                  <a:cubicBezTo>
                    <a:pt x="13" y="0"/>
                    <a:pt x="9" y="0"/>
                    <a:pt x="9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8" name="Freeform 1204">
              <a:extLst>
                <a:ext uri="{FF2B5EF4-FFF2-40B4-BE49-F238E27FC236}">
                  <a16:creationId xmlns:a16="http://schemas.microsoft.com/office/drawing/2014/main" id="{1448B65E-793F-4916-A30C-7C51C50D82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41" y="3269"/>
              <a:ext cx="17" cy="26"/>
            </a:xfrm>
            <a:custGeom>
              <a:avLst/>
              <a:gdLst>
                <a:gd name="T0" fmla="*/ 8 w 11"/>
                <a:gd name="T1" fmla="*/ 2 h 16"/>
                <a:gd name="T2" fmla="*/ 1 w 11"/>
                <a:gd name="T3" fmla="*/ 11 h 16"/>
                <a:gd name="T4" fmla="*/ 4 w 11"/>
                <a:gd name="T5" fmla="*/ 14 h 16"/>
                <a:gd name="T6" fmla="*/ 11 w 11"/>
                <a:gd name="T7" fmla="*/ 2 h 16"/>
                <a:gd name="T8" fmla="*/ 8 w 11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6">
                  <a:moveTo>
                    <a:pt x="8" y="2"/>
                  </a:moveTo>
                  <a:cubicBezTo>
                    <a:pt x="8" y="6"/>
                    <a:pt x="4" y="9"/>
                    <a:pt x="1" y="11"/>
                  </a:cubicBezTo>
                  <a:cubicBezTo>
                    <a:pt x="0" y="12"/>
                    <a:pt x="2" y="16"/>
                    <a:pt x="4" y="14"/>
                  </a:cubicBezTo>
                  <a:cubicBezTo>
                    <a:pt x="8" y="11"/>
                    <a:pt x="11" y="7"/>
                    <a:pt x="11" y="2"/>
                  </a:cubicBezTo>
                  <a:cubicBezTo>
                    <a:pt x="11" y="0"/>
                    <a:pt x="8" y="0"/>
                    <a:pt x="8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9" name="Freeform 1205">
              <a:extLst>
                <a:ext uri="{FF2B5EF4-FFF2-40B4-BE49-F238E27FC236}">
                  <a16:creationId xmlns:a16="http://schemas.microsoft.com/office/drawing/2014/main" id="{9D8D9642-5662-4838-BEE8-3CA5418183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6" y="3307"/>
              <a:ext cx="34" cy="25"/>
            </a:xfrm>
            <a:custGeom>
              <a:avLst/>
              <a:gdLst>
                <a:gd name="T0" fmla="*/ 17 w 21"/>
                <a:gd name="T1" fmla="*/ 2 h 16"/>
                <a:gd name="T2" fmla="*/ 2 w 21"/>
                <a:gd name="T3" fmla="*/ 12 h 16"/>
                <a:gd name="T4" fmla="*/ 4 w 21"/>
                <a:gd name="T5" fmla="*/ 15 h 16"/>
                <a:gd name="T6" fmla="*/ 19 w 21"/>
                <a:gd name="T7" fmla="*/ 5 h 16"/>
                <a:gd name="T8" fmla="*/ 17 w 21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">
                  <a:moveTo>
                    <a:pt x="17" y="2"/>
                  </a:moveTo>
                  <a:cubicBezTo>
                    <a:pt x="12" y="5"/>
                    <a:pt x="7" y="8"/>
                    <a:pt x="2" y="12"/>
                  </a:cubicBezTo>
                  <a:cubicBezTo>
                    <a:pt x="0" y="13"/>
                    <a:pt x="2" y="16"/>
                    <a:pt x="4" y="15"/>
                  </a:cubicBezTo>
                  <a:cubicBezTo>
                    <a:pt x="9" y="11"/>
                    <a:pt x="14" y="8"/>
                    <a:pt x="19" y="5"/>
                  </a:cubicBezTo>
                  <a:cubicBezTo>
                    <a:pt x="21" y="3"/>
                    <a:pt x="19" y="0"/>
                    <a:pt x="17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0" name="Freeform 1206">
              <a:extLst>
                <a:ext uri="{FF2B5EF4-FFF2-40B4-BE49-F238E27FC236}">
                  <a16:creationId xmlns:a16="http://schemas.microsoft.com/office/drawing/2014/main" id="{9853B8B8-CB3F-40FE-8565-F264D40F74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60" y="3274"/>
              <a:ext cx="17" cy="22"/>
            </a:xfrm>
            <a:custGeom>
              <a:avLst/>
              <a:gdLst>
                <a:gd name="T0" fmla="*/ 6 w 11"/>
                <a:gd name="T1" fmla="*/ 2 h 14"/>
                <a:gd name="T2" fmla="*/ 2 w 11"/>
                <a:gd name="T3" fmla="*/ 10 h 14"/>
                <a:gd name="T4" fmla="*/ 5 w 11"/>
                <a:gd name="T5" fmla="*/ 12 h 14"/>
                <a:gd name="T6" fmla="*/ 10 w 11"/>
                <a:gd name="T7" fmla="*/ 4 h 14"/>
                <a:gd name="T8" fmla="*/ 6 w 11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4">
                  <a:moveTo>
                    <a:pt x="6" y="2"/>
                  </a:moveTo>
                  <a:cubicBezTo>
                    <a:pt x="5" y="5"/>
                    <a:pt x="4" y="7"/>
                    <a:pt x="2" y="10"/>
                  </a:cubicBezTo>
                  <a:cubicBezTo>
                    <a:pt x="0" y="11"/>
                    <a:pt x="3" y="14"/>
                    <a:pt x="5" y="12"/>
                  </a:cubicBezTo>
                  <a:cubicBezTo>
                    <a:pt x="7" y="10"/>
                    <a:pt x="8" y="7"/>
                    <a:pt x="10" y="4"/>
                  </a:cubicBezTo>
                  <a:cubicBezTo>
                    <a:pt x="11" y="2"/>
                    <a:pt x="7" y="0"/>
                    <a:pt x="6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1" name="Freeform 1207">
              <a:extLst>
                <a:ext uri="{FF2B5EF4-FFF2-40B4-BE49-F238E27FC236}">
                  <a16:creationId xmlns:a16="http://schemas.microsoft.com/office/drawing/2014/main" id="{CEB9A611-0161-4A44-9082-61F06C475B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61" y="3221"/>
              <a:ext cx="23" cy="25"/>
            </a:xfrm>
            <a:custGeom>
              <a:avLst/>
              <a:gdLst>
                <a:gd name="T0" fmla="*/ 10 w 15"/>
                <a:gd name="T1" fmla="*/ 2 h 16"/>
                <a:gd name="T2" fmla="*/ 2 w 15"/>
                <a:gd name="T3" fmla="*/ 12 h 16"/>
                <a:gd name="T4" fmla="*/ 3 w 15"/>
                <a:gd name="T5" fmla="*/ 15 h 16"/>
                <a:gd name="T6" fmla="*/ 14 w 15"/>
                <a:gd name="T7" fmla="*/ 2 h 16"/>
                <a:gd name="T8" fmla="*/ 10 w 15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10" y="2"/>
                  </a:moveTo>
                  <a:cubicBezTo>
                    <a:pt x="9" y="6"/>
                    <a:pt x="6" y="10"/>
                    <a:pt x="2" y="12"/>
                  </a:cubicBezTo>
                  <a:cubicBezTo>
                    <a:pt x="0" y="13"/>
                    <a:pt x="1" y="16"/>
                    <a:pt x="3" y="15"/>
                  </a:cubicBezTo>
                  <a:cubicBezTo>
                    <a:pt x="9" y="13"/>
                    <a:pt x="13" y="8"/>
                    <a:pt x="14" y="2"/>
                  </a:cubicBezTo>
                  <a:cubicBezTo>
                    <a:pt x="15" y="0"/>
                    <a:pt x="11" y="0"/>
                    <a:pt x="10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2" name="Freeform 1208">
              <a:extLst>
                <a:ext uri="{FF2B5EF4-FFF2-40B4-BE49-F238E27FC236}">
                  <a16:creationId xmlns:a16="http://schemas.microsoft.com/office/drawing/2014/main" id="{82DAB46C-186A-462C-BB44-FC3C8BFE47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0" y="3229"/>
              <a:ext cx="27" cy="25"/>
            </a:xfrm>
            <a:custGeom>
              <a:avLst/>
              <a:gdLst>
                <a:gd name="T0" fmla="*/ 13 w 17"/>
                <a:gd name="T1" fmla="*/ 3 h 16"/>
                <a:gd name="T2" fmla="*/ 2 w 17"/>
                <a:gd name="T3" fmla="*/ 12 h 16"/>
                <a:gd name="T4" fmla="*/ 4 w 17"/>
                <a:gd name="T5" fmla="*/ 15 h 16"/>
                <a:gd name="T6" fmla="*/ 16 w 17"/>
                <a:gd name="T7" fmla="*/ 3 h 16"/>
                <a:gd name="T8" fmla="*/ 13 w 17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3" y="3"/>
                  </a:moveTo>
                  <a:cubicBezTo>
                    <a:pt x="12" y="7"/>
                    <a:pt x="6" y="10"/>
                    <a:pt x="2" y="12"/>
                  </a:cubicBezTo>
                  <a:cubicBezTo>
                    <a:pt x="0" y="12"/>
                    <a:pt x="1" y="16"/>
                    <a:pt x="4" y="15"/>
                  </a:cubicBezTo>
                  <a:cubicBezTo>
                    <a:pt x="8" y="13"/>
                    <a:pt x="15" y="9"/>
                    <a:pt x="16" y="3"/>
                  </a:cubicBezTo>
                  <a:cubicBezTo>
                    <a:pt x="17" y="1"/>
                    <a:pt x="13" y="0"/>
                    <a:pt x="13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3" name="Freeform 1209">
              <a:extLst>
                <a:ext uri="{FF2B5EF4-FFF2-40B4-BE49-F238E27FC236}">
                  <a16:creationId xmlns:a16="http://schemas.microsoft.com/office/drawing/2014/main" id="{865207BC-ED58-44C9-B725-AE253AD19E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10" y="3211"/>
              <a:ext cx="32" cy="24"/>
            </a:xfrm>
            <a:custGeom>
              <a:avLst/>
              <a:gdLst>
                <a:gd name="T0" fmla="*/ 15 w 20"/>
                <a:gd name="T1" fmla="*/ 2 h 15"/>
                <a:gd name="T2" fmla="*/ 2 w 20"/>
                <a:gd name="T3" fmla="*/ 11 h 15"/>
                <a:gd name="T4" fmla="*/ 4 w 20"/>
                <a:gd name="T5" fmla="*/ 14 h 15"/>
                <a:gd name="T6" fmla="*/ 18 w 20"/>
                <a:gd name="T7" fmla="*/ 4 h 15"/>
                <a:gd name="T8" fmla="*/ 15 w 20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5">
                  <a:moveTo>
                    <a:pt x="15" y="2"/>
                  </a:moveTo>
                  <a:cubicBezTo>
                    <a:pt x="11" y="6"/>
                    <a:pt x="7" y="9"/>
                    <a:pt x="2" y="11"/>
                  </a:cubicBezTo>
                  <a:cubicBezTo>
                    <a:pt x="0" y="12"/>
                    <a:pt x="2" y="15"/>
                    <a:pt x="4" y="14"/>
                  </a:cubicBezTo>
                  <a:cubicBezTo>
                    <a:pt x="9" y="12"/>
                    <a:pt x="14" y="9"/>
                    <a:pt x="18" y="4"/>
                  </a:cubicBezTo>
                  <a:cubicBezTo>
                    <a:pt x="20" y="3"/>
                    <a:pt x="17" y="0"/>
                    <a:pt x="15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4" name="Freeform 1210">
              <a:extLst>
                <a:ext uri="{FF2B5EF4-FFF2-40B4-BE49-F238E27FC236}">
                  <a16:creationId xmlns:a16="http://schemas.microsoft.com/office/drawing/2014/main" id="{E4810535-5901-49C9-84C8-5590E93FC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8" y="3202"/>
              <a:ext cx="17" cy="19"/>
            </a:xfrm>
            <a:custGeom>
              <a:avLst/>
              <a:gdLst>
                <a:gd name="T0" fmla="*/ 7 w 11"/>
                <a:gd name="T1" fmla="*/ 3 h 12"/>
                <a:gd name="T2" fmla="*/ 3 w 11"/>
                <a:gd name="T3" fmla="*/ 8 h 12"/>
                <a:gd name="T4" fmla="*/ 4 w 11"/>
                <a:gd name="T5" fmla="*/ 11 h 12"/>
                <a:gd name="T6" fmla="*/ 10 w 11"/>
                <a:gd name="T7" fmla="*/ 4 h 12"/>
                <a:gd name="T8" fmla="*/ 7 w 11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7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0" y="9"/>
                    <a:pt x="2" y="12"/>
                    <a:pt x="4" y="11"/>
                  </a:cubicBezTo>
                  <a:cubicBezTo>
                    <a:pt x="7" y="10"/>
                    <a:pt x="10" y="7"/>
                    <a:pt x="10" y="4"/>
                  </a:cubicBezTo>
                  <a:cubicBezTo>
                    <a:pt x="11" y="1"/>
                    <a:pt x="7" y="0"/>
                    <a:pt x="7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5" name="Freeform 1211">
              <a:extLst>
                <a:ext uri="{FF2B5EF4-FFF2-40B4-BE49-F238E27FC236}">
                  <a16:creationId xmlns:a16="http://schemas.microsoft.com/office/drawing/2014/main" id="{88509C38-8EE9-400D-B078-32EA1770A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80" y="3229"/>
              <a:ext cx="22" cy="22"/>
            </a:xfrm>
            <a:custGeom>
              <a:avLst/>
              <a:gdLst>
                <a:gd name="T0" fmla="*/ 9 w 14"/>
                <a:gd name="T1" fmla="*/ 2 h 14"/>
                <a:gd name="T2" fmla="*/ 2 w 14"/>
                <a:gd name="T3" fmla="*/ 10 h 14"/>
                <a:gd name="T4" fmla="*/ 3 w 14"/>
                <a:gd name="T5" fmla="*/ 13 h 14"/>
                <a:gd name="T6" fmla="*/ 13 w 14"/>
                <a:gd name="T7" fmla="*/ 3 h 14"/>
                <a:gd name="T8" fmla="*/ 9 w 14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9" y="2"/>
                  </a:moveTo>
                  <a:cubicBezTo>
                    <a:pt x="8" y="6"/>
                    <a:pt x="6" y="8"/>
                    <a:pt x="2" y="10"/>
                  </a:cubicBezTo>
                  <a:cubicBezTo>
                    <a:pt x="0" y="11"/>
                    <a:pt x="1" y="14"/>
                    <a:pt x="3" y="13"/>
                  </a:cubicBezTo>
                  <a:cubicBezTo>
                    <a:pt x="8" y="11"/>
                    <a:pt x="12" y="8"/>
                    <a:pt x="13" y="3"/>
                  </a:cubicBezTo>
                  <a:cubicBezTo>
                    <a:pt x="14" y="0"/>
                    <a:pt x="10" y="0"/>
                    <a:pt x="9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6" name="Freeform 1212">
              <a:extLst>
                <a:ext uri="{FF2B5EF4-FFF2-40B4-BE49-F238E27FC236}">
                  <a16:creationId xmlns:a16="http://schemas.microsoft.com/office/drawing/2014/main" id="{DD445ED1-249F-4BDB-BF13-E4548620EF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89" y="3254"/>
              <a:ext cx="27" cy="25"/>
            </a:xfrm>
            <a:custGeom>
              <a:avLst/>
              <a:gdLst>
                <a:gd name="T0" fmla="*/ 13 w 17"/>
                <a:gd name="T1" fmla="*/ 2 h 16"/>
                <a:gd name="T2" fmla="*/ 2 w 17"/>
                <a:gd name="T3" fmla="*/ 12 h 16"/>
                <a:gd name="T4" fmla="*/ 4 w 17"/>
                <a:gd name="T5" fmla="*/ 15 h 16"/>
                <a:gd name="T6" fmla="*/ 16 w 17"/>
                <a:gd name="T7" fmla="*/ 4 h 16"/>
                <a:gd name="T8" fmla="*/ 13 w 17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3" y="2"/>
                  </a:moveTo>
                  <a:cubicBezTo>
                    <a:pt x="10" y="6"/>
                    <a:pt x="6" y="8"/>
                    <a:pt x="2" y="12"/>
                  </a:cubicBezTo>
                  <a:cubicBezTo>
                    <a:pt x="0" y="13"/>
                    <a:pt x="2" y="16"/>
                    <a:pt x="4" y="15"/>
                  </a:cubicBezTo>
                  <a:cubicBezTo>
                    <a:pt x="8" y="11"/>
                    <a:pt x="13" y="8"/>
                    <a:pt x="16" y="4"/>
                  </a:cubicBezTo>
                  <a:cubicBezTo>
                    <a:pt x="17" y="2"/>
                    <a:pt x="15" y="0"/>
                    <a:pt x="13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7" name="Freeform 1213">
              <a:extLst>
                <a:ext uri="{FF2B5EF4-FFF2-40B4-BE49-F238E27FC236}">
                  <a16:creationId xmlns:a16="http://schemas.microsoft.com/office/drawing/2014/main" id="{0279DA1B-4BC9-4E42-A1E8-6D76B4E1D6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0" y="3273"/>
              <a:ext cx="29" cy="26"/>
            </a:xfrm>
            <a:custGeom>
              <a:avLst/>
              <a:gdLst>
                <a:gd name="T0" fmla="*/ 14 w 18"/>
                <a:gd name="T1" fmla="*/ 2 h 17"/>
                <a:gd name="T2" fmla="*/ 2 w 18"/>
                <a:gd name="T3" fmla="*/ 13 h 17"/>
                <a:gd name="T4" fmla="*/ 5 w 18"/>
                <a:gd name="T5" fmla="*/ 15 h 17"/>
                <a:gd name="T6" fmla="*/ 16 w 18"/>
                <a:gd name="T7" fmla="*/ 5 h 17"/>
                <a:gd name="T8" fmla="*/ 14 w 18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4" y="2"/>
                  </a:moveTo>
                  <a:cubicBezTo>
                    <a:pt x="10" y="5"/>
                    <a:pt x="6" y="9"/>
                    <a:pt x="2" y="13"/>
                  </a:cubicBezTo>
                  <a:cubicBezTo>
                    <a:pt x="0" y="14"/>
                    <a:pt x="3" y="17"/>
                    <a:pt x="5" y="15"/>
                  </a:cubicBezTo>
                  <a:cubicBezTo>
                    <a:pt x="9" y="11"/>
                    <a:pt x="12" y="8"/>
                    <a:pt x="16" y="5"/>
                  </a:cubicBezTo>
                  <a:cubicBezTo>
                    <a:pt x="18" y="4"/>
                    <a:pt x="16" y="0"/>
                    <a:pt x="14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8" name="Freeform 1214">
              <a:extLst>
                <a:ext uri="{FF2B5EF4-FFF2-40B4-BE49-F238E27FC236}">
                  <a16:creationId xmlns:a16="http://schemas.microsoft.com/office/drawing/2014/main" id="{A5E3D955-BA20-4ECD-9A5B-2261B84C18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56" y="3293"/>
              <a:ext cx="25" cy="22"/>
            </a:xfrm>
            <a:custGeom>
              <a:avLst/>
              <a:gdLst>
                <a:gd name="T0" fmla="*/ 11 w 16"/>
                <a:gd name="T1" fmla="*/ 2 h 14"/>
                <a:gd name="T2" fmla="*/ 2 w 16"/>
                <a:gd name="T3" fmla="*/ 10 h 14"/>
                <a:gd name="T4" fmla="*/ 5 w 16"/>
                <a:gd name="T5" fmla="*/ 12 h 14"/>
                <a:gd name="T6" fmla="*/ 9 w 16"/>
                <a:gd name="T7" fmla="*/ 9 h 14"/>
                <a:gd name="T8" fmla="*/ 14 w 16"/>
                <a:gd name="T9" fmla="*/ 4 h 14"/>
                <a:gd name="T10" fmla="*/ 11 w 16"/>
                <a:gd name="T11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">
                  <a:moveTo>
                    <a:pt x="11" y="2"/>
                  </a:moveTo>
                  <a:cubicBezTo>
                    <a:pt x="9" y="5"/>
                    <a:pt x="5" y="7"/>
                    <a:pt x="2" y="10"/>
                  </a:cubicBezTo>
                  <a:cubicBezTo>
                    <a:pt x="0" y="12"/>
                    <a:pt x="3" y="14"/>
                    <a:pt x="5" y="12"/>
                  </a:cubicBezTo>
                  <a:cubicBezTo>
                    <a:pt x="6" y="11"/>
                    <a:pt x="8" y="10"/>
                    <a:pt x="9" y="9"/>
                  </a:cubicBezTo>
                  <a:cubicBezTo>
                    <a:pt x="11" y="8"/>
                    <a:pt x="13" y="6"/>
                    <a:pt x="14" y="4"/>
                  </a:cubicBezTo>
                  <a:cubicBezTo>
                    <a:pt x="16" y="2"/>
                    <a:pt x="13" y="0"/>
                    <a:pt x="11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9" name="Freeform 1215">
              <a:extLst>
                <a:ext uri="{FF2B5EF4-FFF2-40B4-BE49-F238E27FC236}">
                  <a16:creationId xmlns:a16="http://schemas.microsoft.com/office/drawing/2014/main" id="{3AAAF5AD-0BE2-402A-B7C4-259279A99C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97" y="3284"/>
              <a:ext cx="24" cy="23"/>
            </a:xfrm>
            <a:custGeom>
              <a:avLst/>
              <a:gdLst>
                <a:gd name="T0" fmla="*/ 10 w 15"/>
                <a:gd name="T1" fmla="*/ 2 h 15"/>
                <a:gd name="T2" fmla="*/ 2 w 15"/>
                <a:gd name="T3" fmla="*/ 11 h 15"/>
                <a:gd name="T4" fmla="*/ 4 w 15"/>
                <a:gd name="T5" fmla="*/ 14 h 15"/>
                <a:gd name="T6" fmla="*/ 14 w 15"/>
                <a:gd name="T7" fmla="*/ 3 h 15"/>
                <a:gd name="T8" fmla="*/ 10 w 15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0" y="2"/>
                  </a:moveTo>
                  <a:cubicBezTo>
                    <a:pt x="8" y="6"/>
                    <a:pt x="5" y="8"/>
                    <a:pt x="2" y="11"/>
                  </a:cubicBezTo>
                  <a:cubicBezTo>
                    <a:pt x="0" y="12"/>
                    <a:pt x="2" y="15"/>
                    <a:pt x="4" y="14"/>
                  </a:cubicBezTo>
                  <a:cubicBezTo>
                    <a:pt x="8" y="11"/>
                    <a:pt x="12" y="8"/>
                    <a:pt x="14" y="3"/>
                  </a:cubicBezTo>
                  <a:cubicBezTo>
                    <a:pt x="15" y="1"/>
                    <a:pt x="11" y="0"/>
                    <a:pt x="10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0" name="Freeform 1216">
              <a:extLst>
                <a:ext uri="{FF2B5EF4-FFF2-40B4-BE49-F238E27FC236}">
                  <a16:creationId xmlns:a16="http://schemas.microsoft.com/office/drawing/2014/main" id="{74EB425F-2F9F-45EC-919C-EF45A7462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54" y="3321"/>
              <a:ext cx="27" cy="29"/>
            </a:xfrm>
            <a:custGeom>
              <a:avLst/>
              <a:gdLst>
                <a:gd name="T0" fmla="*/ 13 w 17"/>
                <a:gd name="T1" fmla="*/ 2 h 18"/>
                <a:gd name="T2" fmla="*/ 2 w 17"/>
                <a:gd name="T3" fmla="*/ 13 h 18"/>
                <a:gd name="T4" fmla="*/ 4 w 17"/>
                <a:gd name="T5" fmla="*/ 16 h 18"/>
                <a:gd name="T6" fmla="*/ 16 w 17"/>
                <a:gd name="T7" fmla="*/ 4 h 18"/>
                <a:gd name="T8" fmla="*/ 13 w 17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13" y="2"/>
                  </a:moveTo>
                  <a:cubicBezTo>
                    <a:pt x="10" y="7"/>
                    <a:pt x="6" y="10"/>
                    <a:pt x="2" y="13"/>
                  </a:cubicBezTo>
                  <a:cubicBezTo>
                    <a:pt x="0" y="15"/>
                    <a:pt x="3" y="18"/>
                    <a:pt x="4" y="16"/>
                  </a:cubicBezTo>
                  <a:cubicBezTo>
                    <a:pt x="9" y="13"/>
                    <a:pt x="13" y="9"/>
                    <a:pt x="16" y="4"/>
                  </a:cubicBezTo>
                  <a:cubicBezTo>
                    <a:pt x="17" y="2"/>
                    <a:pt x="14" y="0"/>
                    <a:pt x="13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1" name="Freeform 1217">
              <a:extLst>
                <a:ext uri="{FF2B5EF4-FFF2-40B4-BE49-F238E27FC236}">
                  <a16:creationId xmlns:a16="http://schemas.microsoft.com/office/drawing/2014/main" id="{11CF2E87-CB79-4B47-8E30-FA23007449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56" y="3350"/>
              <a:ext cx="28" cy="28"/>
            </a:xfrm>
            <a:custGeom>
              <a:avLst/>
              <a:gdLst>
                <a:gd name="T0" fmla="*/ 14 w 18"/>
                <a:gd name="T1" fmla="*/ 2 h 18"/>
                <a:gd name="T2" fmla="*/ 2 w 18"/>
                <a:gd name="T3" fmla="*/ 13 h 18"/>
                <a:gd name="T4" fmla="*/ 4 w 18"/>
                <a:gd name="T5" fmla="*/ 16 h 18"/>
                <a:gd name="T6" fmla="*/ 17 w 18"/>
                <a:gd name="T7" fmla="*/ 4 h 18"/>
                <a:gd name="T8" fmla="*/ 14 w 18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4" y="2"/>
                  </a:moveTo>
                  <a:cubicBezTo>
                    <a:pt x="10" y="6"/>
                    <a:pt x="7" y="10"/>
                    <a:pt x="2" y="13"/>
                  </a:cubicBezTo>
                  <a:cubicBezTo>
                    <a:pt x="0" y="15"/>
                    <a:pt x="2" y="18"/>
                    <a:pt x="4" y="16"/>
                  </a:cubicBezTo>
                  <a:cubicBezTo>
                    <a:pt x="9" y="13"/>
                    <a:pt x="13" y="9"/>
                    <a:pt x="17" y="4"/>
                  </a:cubicBezTo>
                  <a:cubicBezTo>
                    <a:pt x="18" y="2"/>
                    <a:pt x="15" y="0"/>
                    <a:pt x="14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2" name="Freeform 1218">
              <a:extLst>
                <a:ext uri="{FF2B5EF4-FFF2-40B4-BE49-F238E27FC236}">
                  <a16:creationId xmlns:a16="http://schemas.microsoft.com/office/drawing/2014/main" id="{71C31A3C-3F1D-44BB-841F-1847899A03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84" y="3345"/>
              <a:ext cx="26" cy="19"/>
            </a:xfrm>
            <a:custGeom>
              <a:avLst/>
              <a:gdLst>
                <a:gd name="T0" fmla="*/ 12 w 16"/>
                <a:gd name="T1" fmla="*/ 2 h 12"/>
                <a:gd name="T2" fmla="*/ 3 w 16"/>
                <a:gd name="T3" fmla="*/ 8 h 12"/>
                <a:gd name="T4" fmla="*/ 4 w 16"/>
                <a:gd name="T5" fmla="*/ 11 h 12"/>
                <a:gd name="T6" fmla="*/ 15 w 16"/>
                <a:gd name="T7" fmla="*/ 4 h 12"/>
                <a:gd name="T8" fmla="*/ 12 w 16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12" y="2"/>
                  </a:moveTo>
                  <a:cubicBezTo>
                    <a:pt x="9" y="4"/>
                    <a:pt x="6" y="7"/>
                    <a:pt x="3" y="8"/>
                  </a:cubicBezTo>
                  <a:cubicBezTo>
                    <a:pt x="0" y="9"/>
                    <a:pt x="2" y="12"/>
                    <a:pt x="4" y="11"/>
                  </a:cubicBezTo>
                  <a:cubicBezTo>
                    <a:pt x="8" y="10"/>
                    <a:pt x="12" y="7"/>
                    <a:pt x="15" y="4"/>
                  </a:cubicBezTo>
                  <a:cubicBezTo>
                    <a:pt x="16" y="2"/>
                    <a:pt x="13" y="0"/>
                    <a:pt x="12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3" name="Freeform 1219">
              <a:extLst>
                <a:ext uri="{FF2B5EF4-FFF2-40B4-BE49-F238E27FC236}">
                  <a16:creationId xmlns:a16="http://schemas.microsoft.com/office/drawing/2014/main" id="{E3A80E66-D60A-4605-8DA1-253DB9589A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93" y="3282"/>
              <a:ext cx="24" cy="25"/>
            </a:xfrm>
            <a:custGeom>
              <a:avLst/>
              <a:gdLst>
                <a:gd name="T0" fmla="*/ 11 w 15"/>
                <a:gd name="T1" fmla="*/ 2 h 16"/>
                <a:gd name="T2" fmla="*/ 2 w 15"/>
                <a:gd name="T3" fmla="*/ 11 h 16"/>
                <a:gd name="T4" fmla="*/ 4 w 15"/>
                <a:gd name="T5" fmla="*/ 15 h 16"/>
                <a:gd name="T6" fmla="*/ 14 w 15"/>
                <a:gd name="T7" fmla="*/ 5 h 16"/>
                <a:gd name="T8" fmla="*/ 11 w 15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11" y="2"/>
                  </a:moveTo>
                  <a:cubicBezTo>
                    <a:pt x="8" y="6"/>
                    <a:pt x="6" y="9"/>
                    <a:pt x="2" y="11"/>
                  </a:cubicBezTo>
                  <a:cubicBezTo>
                    <a:pt x="0" y="13"/>
                    <a:pt x="3" y="16"/>
                    <a:pt x="4" y="15"/>
                  </a:cubicBezTo>
                  <a:cubicBezTo>
                    <a:pt x="8" y="12"/>
                    <a:pt x="11" y="8"/>
                    <a:pt x="14" y="5"/>
                  </a:cubicBezTo>
                  <a:cubicBezTo>
                    <a:pt x="15" y="3"/>
                    <a:pt x="12" y="0"/>
                    <a:pt x="11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4" name="Freeform 1220">
              <a:extLst>
                <a:ext uri="{FF2B5EF4-FFF2-40B4-BE49-F238E27FC236}">
                  <a16:creationId xmlns:a16="http://schemas.microsoft.com/office/drawing/2014/main" id="{96444409-69BC-4168-ABF3-E67E77107A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71" y="3262"/>
              <a:ext cx="25" cy="23"/>
            </a:xfrm>
            <a:custGeom>
              <a:avLst/>
              <a:gdLst>
                <a:gd name="T0" fmla="*/ 12 w 16"/>
                <a:gd name="T1" fmla="*/ 3 h 15"/>
                <a:gd name="T2" fmla="*/ 3 w 16"/>
                <a:gd name="T3" fmla="*/ 11 h 15"/>
                <a:gd name="T4" fmla="*/ 4 w 16"/>
                <a:gd name="T5" fmla="*/ 15 h 15"/>
                <a:gd name="T6" fmla="*/ 15 w 16"/>
                <a:gd name="T7" fmla="*/ 3 h 15"/>
                <a:gd name="T8" fmla="*/ 12 w 16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2" y="3"/>
                  </a:moveTo>
                  <a:cubicBezTo>
                    <a:pt x="10" y="7"/>
                    <a:pt x="7" y="9"/>
                    <a:pt x="3" y="11"/>
                  </a:cubicBezTo>
                  <a:cubicBezTo>
                    <a:pt x="0" y="12"/>
                    <a:pt x="2" y="15"/>
                    <a:pt x="4" y="15"/>
                  </a:cubicBezTo>
                  <a:cubicBezTo>
                    <a:pt x="9" y="12"/>
                    <a:pt x="14" y="9"/>
                    <a:pt x="15" y="3"/>
                  </a:cubicBezTo>
                  <a:cubicBezTo>
                    <a:pt x="16" y="1"/>
                    <a:pt x="12" y="0"/>
                    <a:pt x="12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5" name="Freeform 1221">
              <a:extLst>
                <a:ext uri="{FF2B5EF4-FFF2-40B4-BE49-F238E27FC236}">
                  <a16:creationId xmlns:a16="http://schemas.microsoft.com/office/drawing/2014/main" id="{507E196C-CB14-422E-AEEB-3BDEBD0083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77" y="3230"/>
              <a:ext cx="25" cy="22"/>
            </a:xfrm>
            <a:custGeom>
              <a:avLst/>
              <a:gdLst>
                <a:gd name="T0" fmla="*/ 12 w 16"/>
                <a:gd name="T1" fmla="*/ 2 h 14"/>
                <a:gd name="T2" fmla="*/ 2 w 16"/>
                <a:gd name="T3" fmla="*/ 10 h 14"/>
                <a:gd name="T4" fmla="*/ 5 w 16"/>
                <a:gd name="T5" fmla="*/ 13 h 14"/>
                <a:gd name="T6" fmla="*/ 14 w 16"/>
                <a:gd name="T7" fmla="*/ 5 h 14"/>
                <a:gd name="T8" fmla="*/ 12 w 16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2" y="2"/>
                  </a:moveTo>
                  <a:cubicBezTo>
                    <a:pt x="8" y="4"/>
                    <a:pt x="5" y="7"/>
                    <a:pt x="2" y="10"/>
                  </a:cubicBezTo>
                  <a:cubicBezTo>
                    <a:pt x="0" y="12"/>
                    <a:pt x="3" y="14"/>
                    <a:pt x="5" y="13"/>
                  </a:cubicBezTo>
                  <a:cubicBezTo>
                    <a:pt x="8" y="10"/>
                    <a:pt x="11" y="7"/>
                    <a:pt x="14" y="5"/>
                  </a:cubicBezTo>
                  <a:cubicBezTo>
                    <a:pt x="16" y="3"/>
                    <a:pt x="14" y="0"/>
                    <a:pt x="12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6" name="Freeform 1222">
              <a:extLst>
                <a:ext uri="{FF2B5EF4-FFF2-40B4-BE49-F238E27FC236}">
                  <a16:creationId xmlns:a16="http://schemas.microsoft.com/office/drawing/2014/main" id="{03121F9F-B836-45F1-84EA-0485E5DDA3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17" y="3269"/>
              <a:ext cx="17" cy="18"/>
            </a:xfrm>
            <a:custGeom>
              <a:avLst/>
              <a:gdLst>
                <a:gd name="T0" fmla="*/ 6 w 11"/>
                <a:gd name="T1" fmla="*/ 2 h 11"/>
                <a:gd name="T2" fmla="*/ 2 w 11"/>
                <a:gd name="T3" fmla="*/ 7 h 11"/>
                <a:gd name="T4" fmla="*/ 5 w 11"/>
                <a:gd name="T5" fmla="*/ 9 h 11"/>
                <a:gd name="T6" fmla="*/ 9 w 11"/>
                <a:gd name="T7" fmla="*/ 4 h 11"/>
                <a:gd name="T8" fmla="*/ 6 w 11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6" y="2"/>
                  </a:moveTo>
                  <a:cubicBezTo>
                    <a:pt x="5" y="4"/>
                    <a:pt x="3" y="5"/>
                    <a:pt x="2" y="7"/>
                  </a:cubicBezTo>
                  <a:cubicBezTo>
                    <a:pt x="0" y="9"/>
                    <a:pt x="4" y="11"/>
                    <a:pt x="5" y="9"/>
                  </a:cubicBezTo>
                  <a:cubicBezTo>
                    <a:pt x="6" y="7"/>
                    <a:pt x="8" y="6"/>
                    <a:pt x="9" y="4"/>
                  </a:cubicBezTo>
                  <a:cubicBezTo>
                    <a:pt x="11" y="2"/>
                    <a:pt x="7" y="0"/>
                    <a:pt x="6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7" name="Freeform 1223">
              <a:extLst>
                <a:ext uri="{FF2B5EF4-FFF2-40B4-BE49-F238E27FC236}">
                  <a16:creationId xmlns:a16="http://schemas.microsoft.com/office/drawing/2014/main" id="{73B1083D-D54A-4070-A70B-26BD8CEFE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6" y="3315"/>
              <a:ext cx="22" cy="24"/>
            </a:xfrm>
            <a:custGeom>
              <a:avLst/>
              <a:gdLst>
                <a:gd name="T0" fmla="*/ 10 w 14"/>
                <a:gd name="T1" fmla="*/ 2 h 15"/>
                <a:gd name="T2" fmla="*/ 2 w 14"/>
                <a:gd name="T3" fmla="*/ 11 h 15"/>
                <a:gd name="T4" fmla="*/ 4 w 14"/>
                <a:gd name="T5" fmla="*/ 14 h 15"/>
                <a:gd name="T6" fmla="*/ 13 w 14"/>
                <a:gd name="T7" fmla="*/ 4 h 15"/>
                <a:gd name="T8" fmla="*/ 10 w 14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10" y="2"/>
                  </a:moveTo>
                  <a:cubicBezTo>
                    <a:pt x="8" y="5"/>
                    <a:pt x="5" y="8"/>
                    <a:pt x="2" y="11"/>
                  </a:cubicBezTo>
                  <a:cubicBezTo>
                    <a:pt x="0" y="12"/>
                    <a:pt x="2" y="15"/>
                    <a:pt x="4" y="14"/>
                  </a:cubicBezTo>
                  <a:cubicBezTo>
                    <a:pt x="7" y="11"/>
                    <a:pt x="10" y="8"/>
                    <a:pt x="13" y="4"/>
                  </a:cubicBezTo>
                  <a:cubicBezTo>
                    <a:pt x="14" y="2"/>
                    <a:pt x="12" y="0"/>
                    <a:pt x="10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8" name="Freeform 1224">
              <a:extLst>
                <a:ext uri="{FF2B5EF4-FFF2-40B4-BE49-F238E27FC236}">
                  <a16:creationId xmlns:a16="http://schemas.microsoft.com/office/drawing/2014/main" id="{DCC1F140-3344-4F99-B744-F7F19616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" y="3346"/>
              <a:ext cx="30" cy="22"/>
            </a:xfrm>
            <a:custGeom>
              <a:avLst/>
              <a:gdLst>
                <a:gd name="T0" fmla="*/ 14 w 19"/>
                <a:gd name="T1" fmla="*/ 2 h 14"/>
                <a:gd name="T2" fmla="*/ 2 w 19"/>
                <a:gd name="T3" fmla="*/ 9 h 14"/>
                <a:gd name="T4" fmla="*/ 4 w 19"/>
                <a:gd name="T5" fmla="*/ 12 h 14"/>
                <a:gd name="T6" fmla="*/ 17 w 19"/>
                <a:gd name="T7" fmla="*/ 5 h 14"/>
                <a:gd name="T8" fmla="*/ 14 w 19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4">
                  <a:moveTo>
                    <a:pt x="14" y="2"/>
                  </a:moveTo>
                  <a:cubicBezTo>
                    <a:pt x="11" y="5"/>
                    <a:pt x="6" y="7"/>
                    <a:pt x="2" y="9"/>
                  </a:cubicBezTo>
                  <a:cubicBezTo>
                    <a:pt x="0" y="11"/>
                    <a:pt x="2" y="14"/>
                    <a:pt x="4" y="12"/>
                  </a:cubicBezTo>
                  <a:cubicBezTo>
                    <a:pt x="8" y="10"/>
                    <a:pt x="13" y="8"/>
                    <a:pt x="17" y="5"/>
                  </a:cubicBezTo>
                  <a:cubicBezTo>
                    <a:pt x="19" y="3"/>
                    <a:pt x="16" y="0"/>
                    <a:pt x="14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9" name="Freeform 1225">
              <a:extLst>
                <a:ext uri="{FF2B5EF4-FFF2-40B4-BE49-F238E27FC236}">
                  <a16:creationId xmlns:a16="http://schemas.microsoft.com/office/drawing/2014/main" id="{9EAD61B7-BE2B-428A-AC83-4574F9866E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7" y="3373"/>
              <a:ext cx="29" cy="21"/>
            </a:xfrm>
            <a:custGeom>
              <a:avLst/>
              <a:gdLst>
                <a:gd name="T0" fmla="*/ 14 w 18"/>
                <a:gd name="T1" fmla="*/ 1 h 13"/>
                <a:gd name="T2" fmla="*/ 1 w 18"/>
                <a:gd name="T3" fmla="*/ 9 h 13"/>
                <a:gd name="T4" fmla="*/ 4 w 18"/>
                <a:gd name="T5" fmla="*/ 12 h 13"/>
                <a:gd name="T6" fmla="*/ 16 w 18"/>
                <a:gd name="T7" fmla="*/ 4 h 13"/>
                <a:gd name="T8" fmla="*/ 14 w 18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3">
                  <a:moveTo>
                    <a:pt x="14" y="1"/>
                  </a:moveTo>
                  <a:cubicBezTo>
                    <a:pt x="10" y="3"/>
                    <a:pt x="5" y="5"/>
                    <a:pt x="1" y="9"/>
                  </a:cubicBezTo>
                  <a:cubicBezTo>
                    <a:pt x="0" y="10"/>
                    <a:pt x="2" y="13"/>
                    <a:pt x="4" y="12"/>
                  </a:cubicBezTo>
                  <a:cubicBezTo>
                    <a:pt x="7" y="9"/>
                    <a:pt x="11" y="6"/>
                    <a:pt x="16" y="4"/>
                  </a:cubicBezTo>
                  <a:cubicBezTo>
                    <a:pt x="18" y="3"/>
                    <a:pt x="17" y="0"/>
                    <a:pt x="14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0" name="Freeform 1226">
              <a:extLst>
                <a:ext uri="{FF2B5EF4-FFF2-40B4-BE49-F238E27FC236}">
                  <a16:creationId xmlns:a16="http://schemas.microsoft.com/office/drawing/2014/main" id="{1A595AE5-B744-4625-BC12-FC4AF11577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15" y="3389"/>
              <a:ext cx="27" cy="25"/>
            </a:xfrm>
            <a:custGeom>
              <a:avLst/>
              <a:gdLst>
                <a:gd name="T0" fmla="*/ 13 w 17"/>
                <a:gd name="T1" fmla="*/ 2 h 16"/>
                <a:gd name="T2" fmla="*/ 2 w 17"/>
                <a:gd name="T3" fmla="*/ 12 h 16"/>
                <a:gd name="T4" fmla="*/ 3 w 17"/>
                <a:gd name="T5" fmla="*/ 15 h 16"/>
                <a:gd name="T6" fmla="*/ 15 w 17"/>
                <a:gd name="T7" fmla="*/ 4 h 16"/>
                <a:gd name="T8" fmla="*/ 13 w 17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3" y="2"/>
                  </a:moveTo>
                  <a:cubicBezTo>
                    <a:pt x="10" y="6"/>
                    <a:pt x="7" y="10"/>
                    <a:pt x="2" y="12"/>
                  </a:cubicBezTo>
                  <a:cubicBezTo>
                    <a:pt x="0" y="13"/>
                    <a:pt x="1" y="16"/>
                    <a:pt x="3" y="15"/>
                  </a:cubicBezTo>
                  <a:cubicBezTo>
                    <a:pt x="9" y="13"/>
                    <a:pt x="12" y="9"/>
                    <a:pt x="15" y="4"/>
                  </a:cubicBezTo>
                  <a:cubicBezTo>
                    <a:pt x="17" y="2"/>
                    <a:pt x="14" y="0"/>
                    <a:pt x="13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1" name="Freeform 1227">
              <a:extLst>
                <a:ext uri="{FF2B5EF4-FFF2-40B4-BE49-F238E27FC236}">
                  <a16:creationId xmlns:a16="http://schemas.microsoft.com/office/drawing/2014/main" id="{86337502-ADD5-4780-AFB7-125CEF558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2" y="3390"/>
              <a:ext cx="27" cy="27"/>
            </a:xfrm>
            <a:custGeom>
              <a:avLst/>
              <a:gdLst>
                <a:gd name="T0" fmla="*/ 13 w 17"/>
                <a:gd name="T1" fmla="*/ 2 h 17"/>
                <a:gd name="T2" fmla="*/ 1 w 17"/>
                <a:gd name="T3" fmla="*/ 13 h 17"/>
                <a:gd name="T4" fmla="*/ 4 w 17"/>
                <a:gd name="T5" fmla="*/ 15 h 17"/>
                <a:gd name="T6" fmla="*/ 15 w 17"/>
                <a:gd name="T7" fmla="*/ 5 h 17"/>
                <a:gd name="T8" fmla="*/ 13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3" y="2"/>
                  </a:moveTo>
                  <a:cubicBezTo>
                    <a:pt x="9" y="5"/>
                    <a:pt x="5" y="8"/>
                    <a:pt x="1" y="13"/>
                  </a:cubicBezTo>
                  <a:cubicBezTo>
                    <a:pt x="0" y="15"/>
                    <a:pt x="3" y="17"/>
                    <a:pt x="4" y="15"/>
                  </a:cubicBezTo>
                  <a:cubicBezTo>
                    <a:pt x="7" y="11"/>
                    <a:pt x="11" y="8"/>
                    <a:pt x="15" y="5"/>
                  </a:cubicBezTo>
                  <a:cubicBezTo>
                    <a:pt x="17" y="3"/>
                    <a:pt x="15" y="0"/>
                    <a:pt x="13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2" name="Freeform 1228">
              <a:extLst>
                <a:ext uri="{FF2B5EF4-FFF2-40B4-BE49-F238E27FC236}">
                  <a16:creationId xmlns:a16="http://schemas.microsoft.com/office/drawing/2014/main" id="{26E31961-49F8-42A9-BF95-87F4CA8D1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8" y="3266"/>
              <a:ext cx="20" cy="25"/>
            </a:xfrm>
            <a:custGeom>
              <a:avLst/>
              <a:gdLst>
                <a:gd name="T0" fmla="*/ 9 w 13"/>
                <a:gd name="T1" fmla="*/ 2 h 16"/>
                <a:gd name="T2" fmla="*/ 2 w 13"/>
                <a:gd name="T3" fmla="*/ 12 h 16"/>
                <a:gd name="T4" fmla="*/ 4 w 13"/>
                <a:gd name="T5" fmla="*/ 15 h 16"/>
                <a:gd name="T6" fmla="*/ 13 w 13"/>
                <a:gd name="T7" fmla="*/ 3 h 16"/>
                <a:gd name="T8" fmla="*/ 9 w 13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9" y="2"/>
                  </a:moveTo>
                  <a:cubicBezTo>
                    <a:pt x="8" y="7"/>
                    <a:pt x="5" y="9"/>
                    <a:pt x="2" y="12"/>
                  </a:cubicBezTo>
                  <a:cubicBezTo>
                    <a:pt x="0" y="13"/>
                    <a:pt x="2" y="16"/>
                    <a:pt x="4" y="15"/>
                  </a:cubicBezTo>
                  <a:cubicBezTo>
                    <a:pt x="8" y="12"/>
                    <a:pt x="11" y="8"/>
                    <a:pt x="13" y="3"/>
                  </a:cubicBezTo>
                  <a:cubicBezTo>
                    <a:pt x="13" y="1"/>
                    <a:pt x="10" y="0"/>
                    <a:pt x="9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3" name="Freeform 1229">
              <a:extLst>
                <a:ext uri="{FF2B5EF4-FFF2-40B4-BE49-F238E27FC236}">
                  <a16:creationId xmlns:a16="http://schemas.microsoft.com/office/drawing/2014/main" id="{FD468D92-A81E-4161-8982-C890C3AF99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99" y="3287"/>
              <a:ext cx="28" cy="20"/>
            </a:xfrm>
            <a:custGeom>
              <a:avLst/>
              <a:gdLst>
                <a:gd name="T0" fmla="*/ 14 w 18"/>
                <a:gd name="T1" fmla="*/ 2 h 13"/>
                <a:gd name="T2" fmla="*/ 2 w 18"/>
                <a:gd name="T3" fmla="*/ 9 h 13"/>
                <a:gd name="T4" fmla="*/ 3 w 18"/>
                <a:gd name="T5" fmla="*/ 13 h 13"/>
                <a:gd name="T6" fmla="*/ 16 w 18"/>
                <a:gd name="T7" fmla="*/ 5 h 13"/>
                <a:gd name="T8" fmla="*/ 14 w 18"/>
                <a:gd name="T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3">
                  <a:moveTo>
                    <a:pt x="14" y="2"/>
                  </a:moveTo>
                  <a:cubicBezTo>
                    <a:pt x="11" y="6"/>
                    <a:pt x="7" y="9"/>
                    <a:pt x="2" y="9"/>
                  </a:cubicBezTo>
                  <a:cubicBezTo>
                    <a:pt x="0" y="9"/>
                    <a:pt x="0" y="13"/>
                    <a:pt x="3" y="13"/>
                  </a:cubicBezTo>
                  <a:cubicBezTo>
                    <a:pt x="8" y="13"/>
                    <a:pt x="13" y="9"/>
                    <a:pt x="16" y="5"/>
                  </a:cubicBezTo>
                  <a:cubicBezTo>
                    <a:pt x="18" y="3"/>
                    <a:pt x="15" y="0"/>
                    <a:pt x="14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4" name="Freeform 1230">
              <a:extLst>
                <a:ext uri="{FF2B5EF4-FFF2-40B4-BE49-F238E27FC236}">
                  <a16:creationId xmlns:a16="http://schemas.microsoft.com/office/drawing/2014/main" id="{1E7FD0B3-F2E2-463F-A0D0-3F5750C5F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2" y="3301"/>
              <a:ext cx="29" cy="23"/>
            </a:xfrm>
            <a:custGeom>
              <a:avLst/>
              <a:gdLst>
                <a:gd name="T0" fmla="*/ 14 w 18"/>
                <a:gd name="T1" fmla="*/ 1 h 15"/>
                <a:gd name="T2" fmla="*/ 2 w 18"/>
                <a:gd name="T3" fmla="*/ 10 h 15"/>
                <a:gd name="T4" fmla="*/ 4 w 18"/>
                <a:gd name="T5" fmla="*/ 13 h 15"/>
                <a:gd name="T6" fmla="*/ 16 w 18"/>
                <a:gd name="T7" fmla="*/ 4 h 15"/>
                <a:gd name="T8" fmla="*/ 14 w 18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5">
                  <a:moveTo>
                    <a:pt x="14" y="1"/>
                  </a:moveTo>
                  <a:cubicBezTo>
                    <a:pt x="10" y="4"/>
                    <a:pt x="6" y="7"/>
                    <a:pt x="2" y="10"/>
                  </a:cubicBezTo>
                  <a:cubicBezTo>
                    <a:pt x="0" y="12"/>
                    <a:pt x="3" y="15"/>
                    <a:pt x="4" y="13"/>
                  </a:cubicBezTo>
                  <a:cubicBezTo>
                    <a:pt x="8" y="10"/>
                    <a:pt x="12" y="7"/>
                    <a:pt x="16" y="4"/>
                  </a:cubicBezTo>
                  <a:cubicBezTo>
                    <a:pt x="18" y="3"/>
                    <a:pt x="16" y="0"/>
                    <a:pt x="14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5" name="Freeform 1231">
              <a:extLst>
                <a:ext uri="{FF2B5EF4-FFF2-40B4-BE49-F238E27FC236}">
                  <a16:creationId xmlns:a16="http://schemas.microsoft.com/office/drawing/2014/main" id="{2E3D7AAE-B939-454F-9650-599EA0EA9E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44" y="3312"/>
              <a:ext cx="27" cy="25"/>
            </a:xfrm>
            <a:custGeom>
              <a:avLst/>
              <a:gdLst>
                <a:gd name="T0" fmla="*/ 13 w 17"/>
                <a:gd name="T1" fmla="*/ 2 h 16"/>
                <a:gd name="T2" fmla="*/ 3 w 17"/>
                <a:gd name="T3" fmla="*/ 11 h 16"/>
                <a:gd name="T4" fmla="*/ 4 w 17"/>
                <a:gd name="T5" fmla="*/ 15 h 16"/>
                <a:gd name="T6" fmla="*/ 17 w 17"/>
                <a:gd name="T7" fmla="*/ 3 h 16"/>
                <a:gd name="T8" fmla="*/ 13 w 17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3" y="2"/>
                  </a:moveTo>
                  <a:cubicBezTo>
                    <a:pt x="12" y="7"/>
                    <a:pt x="7" y="10"/>
                    <a:pt x="3" y="11"/>
                  </a:cubicBezTo>
                  <a:cubicBezTo>
                    <a:pt x="0" y="12"/>
                    <a:pt x="2" y="16"/>
                    <a:pt x="4" y="15"/>
                  </a:cubicBezTo>
                  <a:cubicBezTo>
                    <a:pt x="10" y="13"/>
                    <a:pt x="15" y="9"/>
                    <a:pt x="17" y="3"/>
                  </a:cubicBezTo>
                  <a:cubicBezTo>
                    <a:pt x="17" y="1"/>
                    <a:pt x="13" y="0"/>
                    <a:pt x="13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6" name="Freeform 1232">
              <a:extLst>
                <a:ext uri="{FF2B5EF4-FFF2-40B4-BE49-F238E27FC236}">
                  <a16:creationId xmlns:a16="http://schemas.microsoft.com/office/drawing/2014/main" id="{5644FE26-8738-43DF-A0FC-6DD58AE25D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3" y="3332"/>
              <a:ext cx="27" cy="19"/>
            </a:xfrm>
            <a:custGeom>
              <a:avLst/>
              <a:gdLst>
                <a:gd name="T0" fmla="*/ 12 w 17"/>
                <a:gd name="T1" fmla="*/ 1 h 12"/>
                <a:gd name="T2" fmla="*/ 2 w 17"/>
                <a:gd name="T3" fmla="*/ 8 h 12"/>
                <a:gd name="T4" fmla="*/ 3 w 17"/>
                <a:gd name="T5" fmla="*/ 12 h 12"/>
                <a:gd name="T6" fmla="*/ 15 w 17"/>
                <a:gd name="T7" fmla="*/ 4 h 12"/>
                <a:gd name="T8" fmla="*/ 12 w 17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12" y="1"/>
                  </a:moveTo>
                  <a:cubicBezTo>
                    <a:pt x="9" y="4"/>
                    <a:pt x="6" y="6"/>
                    <a:pt x="2" y="8"/>
                  </a:cubicBezTo>
                  <a:cubicBezTo>
                    <a:pt x="0" y="9"/>
                    <a:pt x="1" y="12"/>
                    <a:pt x="3" y="12"/>
                  </a:cubicBezTo>
                  <a:cubicBezTo>
                    <a:pt x="7" y="10"/>
                    <a:pt x="11" y="7"/>
                    <a:pt x="15" y="4"/>
                  </a:cubicBezTo>
                  <a:cubicBezTo>
                    <a:pt x="17" y="3"/>
                    <a:pt x="14" y="0"/>
                    <a:pt x="12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7" name="Freeform 1233">
              <a:extLst>
                <a:ext uri="{FF2B5EF4-FFF2-40B4-BE49-F238E27FC236}">
                  <a16:creationId xmlns:a16="http://schemas.microsoft.com/office/drawing/2014/main" id="{3AB7EC93-9799-4D90-87CC-B10003BD27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54" y="3356"/>
              <a:ext cx="28" cy="23"/>
            </a:xfrm>
            <a:custGeom>
              <a:avLst/>
              <a:gdLst>
                <a:gd name="T0" fmla="*/ 13 w 18"/>
                <a:gd name="T1" fmla="*/ 2 h 15"/>
                <a:gd name="T2" fmla="*/ 2 w 18"/>
                <a:gd name="T3" fmla="*/ 10 h 15"/>
                <a:gd name="T4" fmla="*/ 3 w 18"/>
                <a:gd name="T5" fmla="*/ 14 h 15"/>
                <a:gd name="T6" fmla="*/ 16 w 18"/>
                <a:gd name="T7" fmla="*/ 4 h 15"/>
                <a:gd name="T8" fmla="*/ 13 w 18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5">
                  <a:moveTo>
                    <a:pt x="13" y="2"/>
                  </a:moveTo>
                  <a:cubicBezTo>
                    <a:pt x="10" y="6"/>
                    <a:pt x="7" y="9"/>
                    <a:pt x="2" y="10"/>
                  </a:cubicBezTo>
                  <a:cubicBezTo>
                    <a:pt x="0" y="11"/>
                    <a:pt x="1" y="15"/>
                    <a:pt x="3" y="14"/>
                  </a:cubicBezTo>
                  <a:cubicBezTo>
                    <a:pt x="9" y="12"/>
                    <a:pt x="13" y="9"/>
                    <a:pt x="16" y="4"/>
                  </a:cubicBezTo>
                  <a:cubicBezTo>
                    <a:pt x="18" y="2"/>
                    <a:pt x="15" y="0"/>
                    <a:pt x="13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8" name="Freeform 1234">
              <a:extLst>
                <a:ext uri="{FF2B5EF4-FFF2-40B4-BE49-F238E27FC236}">
                  <a16:creationId xmlns:a16="http://schemas.microsoft.com/office/drawing/2014/main" id="{17F49677-2D5C-420E-8527-9086798DF4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2" y="3350"/>
              <a:ext cx="26" cy="18"/>
            </a:xfrm>
            <a:custGeom>
              <a:avLst/>
              <a:gdLst>
                <a:gd name="T0" fmla="*/ 12 w 17"/>
                <a:gd name="T1" fmla="*/ 2 h 12"/>
                <a:gd name="T2" fmla="*/ 3 w 17"/>
                <a:gd name="T3" fmla="*/ 8 h 12"/>
                <a:gd name="T4" fmla="*/ 3 w 17"/>
                <a:gd name="T5" fmla="*/ 12 h 12"/>
                <a:gd name="T6" fmla="*/ 16 w 17"/>
                <a:gd name="T7" fmla="*/ 4 h 12"/>
                <a:gd name="T8" fmla="*/ 12 w 17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12" y="2"/>
                  </a:moveTo>
                  <a:cubicBezTo>
                    <a:pt x="10" y="6"/>
                    <a:pt x="7" y="8"/>
                    <a:pt x="3" y="8"/>
                  </a:cubicBezTo>
                  <a:cubicBezTo>
                    <a:pt x="0" y="8"/>
                    <a:pt x="1" y="12"/>
                    <a:pt x="3" y="12"/>
                  </a:cubicBezTo>
                  <a:cubicBezTo>
                    <a:pt x="8" y="12"/>
                    <a:pt x="13" y="8"/>
                    <a:pt x="16" y="4"/>
                  </a:cubicBezTo>
                  <a:cubicBezTo>
                    <a:pt x="17" y="2"/>
                    <a:pt x="13" y="0"/>
                    <a:pt x="12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9" name="Freeform 1235">
              <a:extLst>
                <a:ext uri="{FF2B5EF4-FFF2-40B4-BE49-F238E27FC236}">
                  <a16:creationId xmlns:a16="http://schemas.microsoft.com/office/drawing/2014/main" id="{35044613-C5CA-43B1-9F67-C1FB56A92B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6" y="3339"/>
              <a:ext cx="27" cy="20"/>
            </a:xfrm>
            <a:custGeom>
              <a:avLst/>
              <a:gdLst>
                <a:gd name="T0" fmla="*/ 12 w 17"/>
                <a:gd name="T1" fmla="*/ 2 h 13"/>
                <a:gd name="T2" fmla="*/ 2 w 17"/>
                <a:gd name="T3" fmla="*/ 9 h 13"/>
                <a:gd name="T4" fmla="*/ 3 w 17"/>
                <a:gd name="T5" fmla="*/ 13 h 13"/>
                <a:gd name="T6" fmla="*/ 15 w 17"/>
                <a:gd name="T7" fmla="*/ 5 h 13"/>
                <a:gd name="T8" fmla="*/ 12 w 17"/>
                <a:gd name="T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12" y="2"/>
                  </a:moveTo>
                  <a:cubicBezTo>
                    <a:pt x="10" y="6"/>
                    <a:pt x="6" y="8"/>
                    <a:pt x="2" y="9"/>
                  </a:cubicBezTo>
                  <a:cubicBezTo>
                    <a:pt x="0" y="10"/>
                    <a:pt x="1" y="13"/>
                    <a:pt x="3" y="13"/>
                  </a:cubicBezTo>
                  <a:cubicBezTo>
                    <a:pt x="8" y="11"/>
                    <a:pt x="12" y="9"/>
                    <a:pt x="15" y="5"/>
                  </a:cubicBezTo>
                  <a:cubicBezTo>
                    <a:pt x="17" y="3"/>
                    <a:pt x="14" y="0"/>
                    <a:pt x="12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0" name="Freeform 1236">
              <a:extLst>
                <a:ext uri="{FF2B5EF4-FFF2-40B4-BE49-F238E27FC236}">
                  <a16:creationId xmlns:a16="http://schemas.microsoft.com/office/drawing/2014/main" id="{0610C809-E4B0-4C4E-93BE-4D9635D5DE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56" y="3324"/>
              <a:ext cx="32" cy="21"/>
            </a:xfrm>
            <a:custGeom>
              <a:avLst/>
              <a:gdLst>
                <a:gd name="T0" fmla="*/ 15 w 20"/>
                <a:gd name="T1" fmla="*/ 1 h 13"/>
                <a:gd name="T2" fmla="*/ 2 w 20"/>
                <a:gd name="T3" fmla="*/ 9 h 13"/>
                <a:gd name="T4" fmla="*/ 4 w 20"/>
                <a:gd name="T5" fmla="*/ 12 h 13"/>
                <a:gd name="T6" fmla="*/ 18 w 20"/>
                <a:gd name="T7" fmla="*/ 4 h 13"/>
                <a:gd name="T8" fmla="*/ 15 w 20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">
                  <a:moveTo>
                    <a:pt x="15" y="1"/>
                  </a:moveTo>
                  <a:cubicBezTo>
                    <a:pt x="12" y="5"/>
                    <a:pt x="7" y="7"/>
                    <a:pt x="2" y="9"/>
                  </a:cubicBezTo>
                  <a:cubicBezTo>
                    <a:pt x="0" y="10"/>
                    <a:pt x="2" y="13"/>
                    <a:pt x="4" y="12"/>
                  </a:cubicBezTo>
                  <a:cubicBezTo>
                    <a:pt x="9" y="10"/>
                    <a:pt x="14" y="8"/>
                    <a:pt x="18" y="4"/>
                  </a:cubicBezTo>
                  <a:cubicBezTo>
                    <a:pt x="20" y="2"/>
                    <a:pt x="17" y="0"/>
                    <a:pt x="15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1" name="Freeform 1237">
              <a:extLst>
                <a:ext uri="{FF2B5EF4-FFF2-40B4-BE49-F238E27FC236}">
                  <a16:creationId xmlns:a16="http://schemas.microsoft.com/office/drawing/2014/main" id="{11B5705B-4A1C-42CB-9532-B2FE306953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10" y="3342"/>
              <a:ext cx="27" cy="20"/>
            </a:xfrm>
            <a:custGeom>
              <a:avLst/>
              <a:gdLst>
                <a:gd name="T0" fmla="*/ 12 w 17"/>
                <a:gd name="T1" fmla="*/ 2 h 13"/>
                <a:gd name="T2" fmla="*/ 2 w 17"/>
                <a:gd name="T3" fmla="*/ 9 h 13"/>
                <a:gd name="T4" fmla="*/ 3 w 17"/>
                <a:gd name="T5" fmla="*/ 12 h 13"/>
                <a:gd name="T6" fmla="*/ 15 w 17"/>
                <a:gd name="T7" fmla="*/ 5 h 13"/>
                <a:gd name="T8" fmla="*/ 12 w 17"/>
                <a:gd name="T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12" y="2"/>
                  </a:moveTo>
                  <a:cubicBezTo>
                    <a:pt x="9" y="6"/>
                    <a:pt x="6" y="7"/>
                    <a:pt x="2" y="9"/>
                  </a:cubicBezTo>
                  <a:cubicBezTo>
                    <a:pt x="0" y="10"/>
                    <a:pt x="1" y="13"/>
                    <a:pt x="3" y="12"/>
                  </a:cubicBezTo>
                  <a:cubicBezTo>
                    <a:pt x="8" y="11"/>
                    <a:pt x="12" y="9"/>
                    <a:pt x="15" y="5"/>
                  </a:cubicBezTo>
                  <a:cubicBezTo>
                    <a:pt x="17" y="3"/>
                    <a:pt x="14" y="0"/>
                    <a:pt x="12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2" name="Freeform 1238">
              <a:extLst>
                <a:ext uri="{FF2B5EF4-FFF2-40B4-BE49-F238E27FC236}">
                  <a16:creationId xmlns:a16="http://schemas.microsoft.com/office/drawing/2014/main" id="{428F6C50-03BE-4EAB-B5C0-F8EDF9FA03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53" y="3307"/>
              <a:ext cx="20" cy="24"/>
            </a:xfrm>
            <a:custGeom>
              <a:avLst/>
              <a:gdLst>
                <a:gd name="T0" fmla="*/ 9 w 13"/>
                <a:gd name="T1" fmla="*/ 2 h 15"/>
                <a:gd name="T2" fmla="*/ 2 w 13"/>
                <a:gd name="T3" fmla="*/ 11 h 15"/>
                <a:gd name="T4" fmla="*/ 4 w 13"/>
                <a:gd name="T5" fmla="*/ 13 h 15"/>
                <a:gd name="T6" fmla="*/ 12 w 13"/>
                <a:gd name="T7" fmla="*/ 4 h 15"/>
                <a:gd name="T8" fmla="*/ 9 w 13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5">
                  <a:moveTo>
                    <a:pt x="9" y="2"/>
                  </a:moveTo>
                  <a:cubicBezTo>
                    <a:pt x="6" y="5"/>
                    <a:pt x="4" y="8"/>
                    <a:pt x="2" y="11"/>
                  </a:cubicBezTo>
                  <a:cubicBezTo>
                    <a:pt x="0" y="12"/>
                    <a:pt x="3" y="15"/>
                    <a:pt x="4" y="13"/>
                  </a:cubicBezTo>
                  <a:cubicBezTo>
                    <a:pt x="7" y="10"/>
                    <a:pt x="9" y="7"/>
                    <a:pt x="12" y="4"/>
                  </a:cubicBezTo>
                  <a:cubicBezTo>
                    <a:pt x="13" y="2"/>
                    <a:pt x="11" y="0"/>
                    <a:pt x="9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3" name="Freeform 1239">
              <a:extLst>
                <a:ext uri="{FF2B5EF4-FFF2-40B4-BE49-F238E27FC236}">
                  <a16:creationId xmlns:a16="http://schemas.microsoft.com/office/drawing/2014/main" id="{AACFA5BA-78DE-4698-BB12-74D6D34CAD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3" y="3383"/>
              <a:ext cx="35" cy="18"/>
            </a:xfrm>
            <a:custGeom>
              <a:avLst/>
              <a:gdLst>
                <a:gd name="T0" fmla="*/ 18 w 22"/>
                <a:gd name="T1" fmla="*/ 1 h 12"/>
                <a:gd name="T2" fmla="*/ 3 w 22"/>
                <a:gd name="T3" fmla="*/ 8 h 12"/>
                <a:gd name="T4" fmla="*/ 4 w 22"/>
                <a:gd name="T5" fmla="*/ 12 h 12"/>
                <a:gd name="T6" fmla="*/ 20 w 22"/>
                <a:gd name="T7" fmla="*/ 4 h 12"/>
                <a:gd name="T8" fmla="*/ 18 w 22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18" y="1"/>
                  </a:moveTo>
                  <a:cubicBezTo>
                    <a:pt x="13" y="4"/>
                    <a:pt x="8" y="6"/>
                    <a:pt x="3" y="8"/>
                  </a:cubicBezTo>
                  <a:cubicBezTo>
                    <a:pt x="0" y="9"/>
                    <a:pt x="2" y="12"/>
                    <a:pt x="4" y="12"/>
                  </a:cubicBezTo>
                  <a:cubicBezTo>
                    <a:pt x="10" y="10"/>
                    <a:pt x="15" y="7"/>
                    <a:pt x="20" y="4"/>
                  </a:cubicBezTo>
                  <a:cubicBezTo>
                    <a:pt x="22" y="3"/>
                    <a:pt x="20" y="0"/>
                    <a:pt x="18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4" name="Freeform 1240">
              <a:extLst>
                <a:ext uri="{FF2B5EF4-FFF2-40B4-BE49-F238E27FC236}">
                  <a16:creationId xmlns:a16="http://schemas.microsoft.com/office/drawing/2014/main" id="{227CAA6B-E2C6-47E2-B6B4-44FEC30F34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" y="3405"/>
              <a:ext cx="27" cy="15"/>
            </a:xfrm>
            <a:custGeom>
              <a:avLst/>
              <a:gdLst>
                <a:gd name="T0" fmla="*/ 14 w 17"/>
                <a:gd name="T1" fmla="*/ 1 h 10"/>
                <a:gd name="T2" fmla="*/ 2 w 17"/>
                <a:gd name="T3" fmla="*/ 6 h 10"/>
                <a:gd name="T4" fmla="*/ 3 w 17"/>
                <a:gd name="T5" fmla="*/ 9 h 10"/>
                <a:gd name="T6" fmla="*/ 15 w 17"/>
                <a:gd name="T7" fmla="*/ 5 h 10"/>
                <a:gd name="T8" fmla="*/ 14 w 17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0">
                  <a:moveTo>
                    <a:pt x="14" y="1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0" y="7"/>
                    <a:pt x="1" y="10"/>
                    <a:pt x="3" y="9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7" y="4"/>
                    <a:pt x="16" y="0"/>
                    <a:pt x="14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5" name="Freeform 1241">
              <a:extLst>
                <a:ext uri="{FF2B5EF4-FFF2-40B4-BE49-F238E27FC236}">
                  <a16:creationId xmlns:a16="http://schemas.microsoft.com/office/drawing/2014/main" id="{DF9A946C-098A-4B51-B911-84394FB644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" y="3383"/>
              <a:ext cx="19" cy="17"/>
            </a:xfrm>
            <a:custGeom>
              <a:avLst/>
              <a:gdLst>
                <a:gd name="T0" fmla="*/ 7 w 12"/>
                <a:gd name="T1" fmla="*/ 3 h 11"/>
                <a:gd name="T2" fmla="*/ 3 w 12"/>
                <a:gd name="T3" fmla="*/ 7 h 11"/>
                <a:gd name="T4" fmla="*/ 4 w 12"/>
                <a:gd name="T5" fmla="*/ 10 h 11"/>
                <a:gd name="T6" fmla="*/ 11 w 12"/>
                <a:gd name="T7" fmla="*/ 4 h 11"/>
                <a:gd name="T8" fmla="*/ 7 w 12"/>
                <a:gd name="T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7" y="3"/>
                  </a:moveTo>
                  <a:cubicBezTo>
                    <a:pt x="6" y="5"/>
                    <a:pt x="5" y="6"/>
                    <a:pt x="3" y="7"/>
                  </a:cubicBezTo>
                  <a:cubicBezTo>
                    <a:pt x="0" y="8"/>
                    <a:pt x="2" y="11"/>
                    <a:pt x="4" y="10"/>
                  </a:cubicBezTo>
                  <a:cubicBezTo>
                    <a:pt x="7" y="9"/>
                    <a:pt x="9" y="7"/>
                    <a:pt x="11" y="4"/>
                  </a:cubicBezTo>
                  <a:cubicBezTo>
                    <a:pt x="12" y="2"/>
                    <a:pt x="8" y="0"/>
                    <a:pt x="7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6" name="Freeform 1242">
              <a:extLst>
                <a:ext uri="{FF2B5EF4-FFF2-40B4-BE49-F238E27FC236}">
                  <a16:creationId xmlns:a16="http://schemas.microsoft.com/office/drawing/2014/main" id="{C19EAD78-E066-4022-9843-B2074D131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71" y="3408"/>
              <a:ext cx="22" cy="17"/>
            </a:xfrm>
            <a:custGeom>
              <a:avLst/>
              <a:gdLst>
                <a:gd name="T0" fmla="*/ 9 w 14"/>
                <a:gd name="T1" fmla="*/ 2 h 11"/>
                <a:gd name="T2" fmla="*/ 2 w 14"/>
                <a:gd name="T3" fmla="*/ 7 h 11"/>
                <a:gd name="T4" fmla="*/ 3 w 14"/>
                <a:gd name="T5" fmla="*/ 11 h 11"/>
                <a:gd name="T6" fmla="*/ 13 w 14"/>
                <a:gd name="T7" fmla="*/ 3 h 11"/>
                <a:gd name="T8" fmla="*/ 9 w 14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9" y="2"/>
                  </a:moveTo>
                  <a:cubicBezTo>
                    <a:pt x="8" y="5"/>
                    <a:pt x="5" y="6"/>
                    <a:pt x="2" y="7"/>
                  </a:cubicBezTo>
                  <a:cubicBezTo>
                    <a:pt x="0" y="8"/>
                    <a:pt x="1" y="11"/>
                    <a:pt x="3" y="11"/>
                  </a:cubicBezTo>
                  <a:cubicBezTo>
                    <a:pt x="7" y="9"/>
                    <a:pt x="11" y="7"/>
                    <a:pt x="13" y="3"/>
                  </a:cubicBezTo>
                  <a:cubicBezTo>
                    <a:pt x="14" y="1"/>
                    <a:pt x="10" y="0"/>
                    <a:pt x="9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7" name="Freeform 1243">
              <a:extLst>
                <a:ext uri="{FF2B5EF4-FFF2-40B4-BE49-F238E27FC236}">
                  <a16:creationId xmlns:a16="http://schemas.microsoft.com/office/drawing/2014/main" id="{2CA6420B-AF01-45BC-986C-140234D9A7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76" y="3428"/>
              <a:ext cx="25" cy="21"/>
            </a:xfrm>
            <a:custGeom>
              <a:avLst/>
              <a:gdLst>
                <a:gd name="T0" fmla="*/ 12 w 16"/>
                <a:gd name="T1" fmla="*/ 1 h 13"/>
                <a:gd name="T2" fmla="*/ 2 w 16"/>
                <a:gd name="T3" fmla="*/ 8 h 13"/>
                <a:gd name="T4" fmla="*/ 4 w 16"/>
                <a:gd name="T5" fmla="*/ 11 h 13"/>
                <a:gd name="T6" fmla="*/ 14 w 16"/>
                <a:gd name="T7" fmla="*/ 5 h 13"/>
                <a:gd name="T8" fmla="*/ 12 w 16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12" y="1"/>
                  </a:moveTo>
                  <a:cubicBezTo>
                    <a:pt x="8" y="3"/>
                    <a:pt x="5" y="6"/>
                    <a:pt x="2" y="8"/>
                  </a:cubicBezTo>
                  <a:cubicBezTo>
                    <a:pt x="0" y="10"/>
                    <a:pt x="2" y="13"/>
                    <a:pt x="4" y="11"/>
                  </a:cubicBezTo>
                  <a:cubicBezTo>
                    <a:pt x="7" y="9"/>
                    <a:pt x="10" y="6"/>
                    <a:pt x="14" y="5"/>
                  </a:cubicBezTo>
                  <a:cubicBezTo>
                    <a:pt x="16" y="4"/>
                    <a:pt x="15" y="0"/>
                    <a:pt x="12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8" name="Freeform 1244">
              <a:extLst>
                <a:ext uri="{FF2B5EF4-FFF2-40B4-BE49-F238E27FC236}">
                  <a16:creationId xmlns:a16="http://schemas.microsoft.com/office/drawing/2014/main" id="{6630D150-742C-4634-B62D-BC13E76289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16" y="3456"/>
              <a:ext cx="44" cy="21"/>
            </a:xfrm>
            <a:custGeom>
              <a:avLst/>
              <a:gdLst>
                <a:gd name="T0" fmla="*/ 25 w 28"/>
                <a:gd name="T1" fmla="*/ 1 h 13"/>
                <a:gd name="T2" fmla="*/ 2 w 28"/>
                <a:gd name="T3" fmla="*/ 9 h 13"/>
                <a:gd name="T4" fmla="*/ 3 w 28"/>
                <a:gd name="T5" fmla="*/ 13 h 13"/>
                <a:gd name="T6" fmla="*/ 26 w 28"/>
                <a:gd name="T7" fmla="*/ 4 h 13"/>
                <a:gd name="T8" fmla="*/ 25 w 28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3">
                  <a:moveTo>
                    <a:pt x="25" y="1"/>
                  </a:moveTo>
                  <a:cubicBezTo>
                    <a:pt x="17" y="3"/>
                    <a:pt x="10" y="7"/>
                    <a:pt x="2" y="9"/>
                  </a:cubicBezTo>
                  <a:cubicBezTo>
                    <a:pt x="0" y="9"/>
                    <a:pt x="0" y="13"/>
                    <a:pt x="3" y="13"/>
                  </a:cubicBezTo>
                  <a:cubicBezTo>
                    <a:pt x="11" y="11"/>
                    <a:pt x="18" y="7"/>
                    <a:pt x="26" y="4"/>
                  </a:cubicBezTo>
                  <a:cubicBezTo>
                    <a:pt x="28" y="3"/>
                    <a:pt x="27" y="0"/>
                    <a:pt x="25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9" name="Freeform 1245">
              <a:extLst>
                <a:ext uri="{FF2B5EF4-FFF2-40B4-BE49-F238E27FC236}">
                  <a16:creationId xmlns:a16="http://schemas.microsoft.com/office/drawing/2014/main" id="{1FD02757-FB2E-40E4-B495-F47E4EA625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17" y="3433"/>
              <a:ext cx="26" cy="17"/>
            </a:xfrm>
            <a:custGeom>
              <a:avLst/>
              <a:gdLst>
                <a:gd name="T0" fmla="*/ 11 w 16"/>
                <a:gd name="T1" fmla="*/ 2 h 11"/>
                <a:gd name="T2" fmla="*/ 2 w 16"/>
                <a:gd name="T3" fmla="*/ 7 h 11"/>
                <a:gd name="T4" fmla="*/ 3 w 16"/>
                <a:gd name="T5" fmla="*/ 10 h 11"/>
                <a:gd name="T6" fmla="*/ 14 w 16"/>
                <a:gd name="T7" fmla="*/ 4 h 11"/>
                <a:gd name="T8" fmla="*/ 11 w 1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1" y="2"/>
                  </a:moveTo>
                  <a:cubicBezTo>
                    <a:pt x="9" y="5"/>
                    <a:pt x="6" y="6"/>
                    <a:pt x="2" y="7"/>
                  </a:cubicBezTo>
                  <a:cubicBezTo>
                    <a:pt x="0" y="7"/>
                    <a:pt x="0" y="11"/>
                    <a:pt x="3" y="10"/>
                  </a:cubicBezTo>
                  <a:cubicBezTo>
                    <a:pt x="7" y="10"/>
                    <a:pt x="11" y="8"/>
                    <a:pt x="14" y="4"/>
                  </a:cubicBezTo>
                  <a:cubicBezTo>
                    <a:pt x="16" y="3"/>
                    <a:pt x="13" y="0"/>
                    <a:pt x="11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0" name="Freeform 1246">
              <a:extLst>
                <a:ext uri="{FF2B5EF4-FFF2-40B4-BE49-F238E27FC236}">
                  <a16:creationId xmlns:a16="http://schemas.microsoft.com/office/drawing/2014/main" id="{C59F19E9-3260-4340-B2F0-CB7886215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83" y="3639"/>
              <a:ext cx="17" cy="11"/>
            </a:xfrm>
            <a:custGeom>
              <a:avLst/>
              <a:gdLst>
                <a:gd name="T0" fmla="*/ 8 w 11"/>
                <a:gd name="T1" fmla="*/ 1 h 7"/>
                <a:gd name="T2" fmla="*/ 5 w 11"/>
                <a:gd name="T3" fmla="*/ 3 h 7"/>
                <a:gd name="T4" fmla="*/ 4 w 11"/>
                <a:gd name="T5" fmla="*/ 3 h 7"/>
                <a:gd name="T6" fmla="*/ 0 w 11"/>
                <a:gd name="T7" fmla="*/ 2 h 7"/>
                <a:gd name="T8" fmla="*/ 3 w 11"/>
                <a:gd name="T9" fmla="*/ 6 h 7"/>
                <a:gd name="T10" fmla="*/ 9 w 11"/>
                <a:gd name="T11" fmla="*/ 5 h 7"/>
                <a:gd name="T12" fmla="*/ 8 w 11"/>
                <a:gd name="T1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7">
                  <a:moveTo>
                    <a:pt x="8" y="1"/>
                  </a:moveTo>
                  <a:cubicBezTo>
                    <a:pt x="7" y="2"/>
                    <a:pt x="6" y="2"/>
                    <a:pt x="5" y="3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4" y="0"/>
                    <a:pt x="0" y="0"/>
                    <a:pt x="0" y="2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5" y="7"/>
                    <a:pt x="7" y="6"/>
                    <a:pt x="9" y="5"/>
                  </a:cubicBezTo>
                  <a:cubicBezTo>
                    <a:pt x="11" y="4"/>
                    <a:pt x="10" y="1"/>
                    <a:pt x="8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1" name="Freeform 1247">
              <a:extLst>
                <a:ext uri="{FF2B5EF4-FFF2-40B4-BE49-F238E27FC236}">
                  <a16:creationId xmlns:a16="http://schemas.microsoft.com/office/drawing/2014/main" id="{43CA53CC-07E4-46DA-9A4D-29B42896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92" y="3620"/>
              <a:ext cx="25" cy="9"/>
            </a:xfrm>
            <a:custGeom>
              <a:avLst/>
              <a:gdLst>
                <a:gd name="T0" fmla="*/ 12 w 16"/>
                <a:gd name="T1" fmla="*/ 0 h 6"/>
                <a:gd name="T2" fmla="*/ 3 w 16"/>
                <a:gd name="T3" fmla="*/ 2 h 6"/>
                <a:gd name="T4" fmla="*/ 3 w 16"/>
                <a:gd name="T5" fmla="*/ 6 h 6"/>
                <a:gd name="T6" fmla="*/ 14 w 16"/>
                <a:gd name="T7" fmla="*/ 4 h 6"/>
                <a:gd name="T8" fmla="*/ 12 w 1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6">
                  <a:moveTo>
                    <a:pt x="12" y="0"/>
                  </a:moveTo>
                  <a:cubicBezTo>
                    <a:pt x="10" y="1"/>
                    <a:pt x="6" y="3"/>
                    <a:pt x="3" y="2"/>
                  </a:cubicBezTo>
                  <a:cubicBezTo>
                    <a:pt x="1" y="2"/>
                    <a:pt x="0" y="6"/>
                    <a:pt x="3" y="6"/>
                  </a:cubicBezTo>
                  <a:cubicBezTo>
                    <a:pt x="7" y="6"/>
                    <a:pt x="10" y="5"/>
                    <a:pt x="14" y="4"/>
                  </a:cubicBezTo>
                  <a:cubicBezTo>
                    <a:pt x="16" y="3"/>
                    <a:pt x="15" y="0"/>
                    <a:pt x="12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2" name="Freeform 1248">
              <a:extLst>
                <a:ext uri="{FF2B5EF4-FFF2-40B4-BE49-F238E27FC236}">
                  <a16:creationId xmlns:a16="http://schemas.microsoft.com/office/drawing/2014/main" id="{203CBE74-B34A-4D51-89C8-74D36CBB0B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13" y="3585"/>
              <a:ext cx="30" cy="16"/>
            </a:xfrm>
            <a:custGeom>
              <a:avLst/>
              <a:gdLst>
                <a:gd name="T0" fmla="*/ 16 w 19"/>
                <a:gd name="T1" fmla="*/ 1 h 10"/>
                <a:gd name="T2" fmla="*/ 2 w 19"/>
                <a:gd name="T3" fmla="*/ 6 h 10"/>
                <a:gd name="T4" fmla="*/ 4 w 19"/>
                <a:gd name="T5" fmla="*/ 9 h 10"/>
                <a:gd name="T6" fmla="*/ 17 w 19"/>
                <a:gd name="T7" fmla="*/ 4 h 10"/>
                <a:gd name="T8" fmla="*/ 16 w 19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0">
                  <a:moveTo>
                    <a:pt x="16" y="1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0" y="7"/>
                    <a:pt x="1" y="10"/>
                    <a:pt x="4" y="9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9" y="4"/>
                    <a:pt x="18" y="0"/>
                    <a:pt x="16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3" name="Freeform 1249">
              <a:extLst>
                <a:ext uri="{FF2B5EF4-FFF2-40B4-BE49-F238E27FC236}">
                  <a16:creationId xmlns:a16="http://schemas.microsoft.com/office/drawing/2014/main" id="{F9625A30-D022-4CC7-9B7F-547400A6C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98" y="3571"/>
              <a:ext cx="26" cy="14"/>
            </a:xfrm>
            <a:custGeom>
              <a:avLst/>
              <a:gdLst>
                <a:gd name="T0" fmla="*/ 12 w 16"/>
                <a:gd name="T1" fmla="*/ 1 h 9"/>
                <a:gd name="T2" fmla="*/ 2 w 16"/>
                <a:gd name="T3" fmla="*/ 5 h 9"/>
                <a:gd name="T4" fmla="*/ 2 w 16"/>
                <a:gd name="T5" fmla="*/ 8 h 9"/>
                <a:gd name="T6" fmla="*/ 14 w 16"/>
                <a:gd name="T7" fmla="*/ 4 h 9"/>
                <a:gd name="T8" fmla="*/ 12 w 16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12" y="1"/>
                  </a:moveTo>
                  <a:cubicBezTo>
                    <a:pt x="9" y="4"/>
                    <a:pt x="5" y="5"/>
                    <a:pt x="2" y="5"/>
                  </a:cubicBezTo>
                  <a:cubicBezTo>
                    <a:pt x="0" y="5"/>
                    <a:pt x="0" y="9"/>
                    <a:pt x="2" y="8"/>
                  </a:cubicBezTo>
                  <a:cubicBezTo>
                    <a:pt x="7" y="8"/>
                    <a:pt x="11" y="7"/>
                    <a:pt x="14" y="4"/>
                  </a:cubicBezTo>
                  <a:cubicBezTo>
                    <a:pt x="16" y="2"/>
                    <a:pt x="13" y="0"/>
                    <a:pt x="12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4" name="Freeform 1250">
              <a:extLst>
                <a:ext uri="{FF2B5EF4-FFF2-40B4-BE49-F238E27FC236}">
                  <a16:creationId xmlns:a16="http://schemas.microsoft.com/office/drawing/2014/main" id="{0CAF7685-D980-4E1E-972E-D46FFC2BB8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11" y="3544"/>
              <a:ext cx="32" cy="15"/>
            </a:xfrm>
            <a:custGeom>
              <a:avLst/>
              <a:gdLst>
                <a:gd name="T0" fmla="*/ 16 w 20"/>
                <a:gd name="T1" fmla="*/ 1 h 9"/>
                <a:gd name="T2" fmla="*/ 4 w 20"/>
                <a:gd name="T3" fmla="*/ 5 h 9"/>
                <a:gd name="T4" fmla="*/ 3 w 20"/>
                <a:gd name="T5" fmla="*/ 8 h 9"/>
                <a:gd name="T6" fmla="*/ 18 w 20"/>
                <a:gd name="T7" fmla="*/ 5 h 9"/>
                <a:gd name="T8" fmla="*/ 16 w 20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9">
                  <a:moveTo>
                    <a:pt x="16" y="1"/>
                  </a:moveTo>
                  <a:cubicBezTo>
                    <a:pt x="13" y="3"/>
                    <a:pt x="8" y="5"/>
                    <a:pt x="4" y="5"/>
                  </a:cubicBezTo>
                  <a:cubicBezTo>
                    <a:pt x="1" y="4"/>
                    <a:pt x="0" y="8"/>
                    <a:pt x="3" y="8"/>
                  </a:cubicBezTo>
                  <a:cubicBezTo>
                    <a:pt x="8" y="9"/>
                    <a:pt x="13" y="6"/>
                    <a:pt x="18" y="5"/>
                  </a:cubicBezTo>
                  <a:cubicBezTo>
                    <a:pt x="20" y="4"/>
                    <a:pt x="19" y="0"/>
                    <a:pt x="16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5" name="Freeform 1251">
              <a:extLst>
                <a:ext uri="{FF2B5EF4-FFF2-40B4-BE49-F238E27FC236}">
                  <a16:creationId xmlns:a16="http://schemas.microsoft.com/office/drawing/2014/main" id="{182C9E10-61D5-43F9-B40F-539A8CEB71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22" y="3530"/>
              <a:ext cx="30" cy="10"/>
            </a:xfrm>
            <a:custGeom>
              <a:avLst/>
              <a:gdLst>
                <a:gd name="T0" fmla="*/ 15 w 19"/>
                <a:gd name="T1" fmla="*/ 0 h 6"/>
                <a:gd name="T2" fmla="*/ 2 w 19"/>
                <a:gd name="T3" fmla="*/ 2 h 6"/>
                <a:gd name="T4" fmla="*/ 3 w 19"/>
                <a:gd name="T5" fmla="*/ 6 h 6"/>
                <a:gd name="T6" fmla="*/ 16 w 19"/>
                <a:gd name="T7" fmla="*/ 4 h 6"/>
                <a:gd name="T8" fmla="*/ 15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5" y="0"/>
                  </a:moveTo>
                  <a:cubicBezTo>
                    <a:pt x="11" y="2"/>
                    <a:pt x="7" y="2"/>
                    <a:pt x="2" y="2"/>
                  </a:cubicBezTo>
                  <a:cubicBezTo>
                    <a:pt x="0" y="2"/>
                    <a:pt x="0" y="6"/>
                    <a:pt x="3" y="6"/>
                  </a:cubicBezTo>
                  <a:cubicBezTo>
                    <a:pt x="7" y="6"/>
                    <a:pt x="12" y="5"/>
                    <a:pt x="16" y="4"/>
                  </a:cubicBezTo>
                  <a:cubicBezTo>
                    <a:pt x="19" y="3"/>
                    <a:pt x="17" y="0"/>
                    <a:pt x="15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6" name="Freeform 1252">
              <a:extLst>
                <a:ext uri="{FF2B5EF4-FFF2-40B4-BE49-F238E27FC236}">
                  <a16:creationId xmlns:a16="http://schemas.microsoft.com/office/drawing/2014/main" id="{2B65BBD1-9699-4F31-8DE4-563D07DB72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" y="3519"/>
              <a:ext cx="30" cy="8"/>
            </a:xfrm>
            <a:custGeom>
              <a:avLst/>
              <a:gdLst>
                <a:gd name="T0" fmla="*/ 18 w 19"/>
                <a:gd name="T1" fmla="*/ 1 h 5"/>
                <a:gd name="T2" fmla="*/ 12 w 19"/>
                <a:gd name="T3" fmla="*/ 0 h 5"/>
                <a:gd name="T4" fmla="*/ 4 w 19"/>
                <a:gd name="T5" fmla="*/ 1 h 5"/>
                <a:gd name="T6" fmla="*/ 3 w 19"/>
                <a:gd name="T7" fmla="*/ 5 h 5"/>
                <a:gd name="T8" fmla="*/ 10 w 19"/>
                <a:gd name="T9" fmla="*/ 4 h 5"/>
                <a:gd name="T10" fmla="*/ 15 w 19"/>
                <a:gd name="T11" fmla="*/ 4 h 5"/>
                <a:gd name="T12" fmla="*/ 16 w 19"/>
                <a:gd name="T13" fmla="*/ 4 h 5"/>
                <a:gd name="T14" fmla="*/ 17 w 19"/>
                <a:gd name="T15" fmla="*/ 4 h 5"/>
                <a:gd name="T16" fmla="*/ 18 w 19"/>
                <a:gd name="T17" fmla="*/ 3 h 5"/>
                <a:gd name="T18" fmla="*/ 18 w 19"/>
                <a:gd name="T1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5">
                  <a:moveTo>
                    <a:pt x="18" y="1"/>
                  </a:moveTo>
                  <a:cubicBezTo>
                    <a:pt x="17" y="0"/>
                    <a:pt x="14" y="0"/>
                    <a:pt x="12" y="0"/>
                  </a:cubicBezTo>
                  <a:cubicBezTo>
                    <a:pt x="9" y="1"/>
                    <a:pt x="6" y="1"/>
                    <a:pt x="4" y="1"/>
                  </a:cubicBezTo>
                  <a:cubicBezTo>
                    <a:pt x="1" y="1"/>
                    <a:pt x="0" y="4"/>
                    <a:pt x="3" y="5"/>
                  </a:cubicBezTo>
                  <a:cubicBezTo>
                    <a:pt x="5" y="5"/>
                    <a:pt x="8" y="4"/>
                    <a:pt x="10" y="4"/>
                  </a:cubicBezTo>
                  <a:cubicBezTo>
                    <a:pt x="12" y="4"/>
                    <a:pt x="13" y="4"/>
                    <a:pt x="15" y="4"/>
                  </a:cubicBezTo>
                  <a:cubicBezTo>
                    <a:pt x="15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8" y="4"/>
                    <a:pt x="18" y="4"/>
                    <a:pt x="18" y="3"/>
                  </a:cubicBezTo>
                  <a:cubicBezTo>
                    <a:pt x="19" y="3"/>
                    <a:pt x="19" y="1"/>
                    <a:pt x="18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7" name="Freeform 1253">
              <a:extLst>
                <a:ext uri="{FF2B5EF4-FFF2-40B4-BE49-F238E27FC236}">
                  <a16:creationId xmlns:a16="http://schemas.microsoft.com/office/drawing/2014/main" id="{C540783D-85F5-4D50-AAC2-48A9DF407D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1" y="3543"/>
              <a:ext cx="29" cy="12"/>
            </a:xfrm>
            <a:custGeom>
              <a:avLst/>
              <a:gdLst>
                <a:gd name="T0" fmla="*/ 17 w 18"/>
                <a:gd name="T1" fmla="*/ 1 h 8"/>
                <a:gd name="T2" fmla="*/ 13 w 18"/>
                <a:gd name="T3" fmla="*/ 1 h 8"/>
                <a:gd name="T4" fmla="*/ 8 w 18"/>
                <a:gd name="T5" fmla="*/ 3 h 8"/>
                <a:gd name="T6" fmla="*/ 3 w 18"/>
                <a:gd name="T7" fmla="*/ 5 h 8"/>
                <a:gd name="T8" fmla="*/ 3 w 18"/>
                <a:gd name="T9" fmla="*/ 8 h 8"/>
                <a:gd name="T10" fmla="*/ 9 w 18"/>
                <a:gd name="T11" fmla="*/ 7 h 8"/>
                <a:gd name="T12" fmla="*/ 13 w 18"/>
                <a:gd name="T13" fmla="*/ 5 h 8"/>
                <a:gd name="T14" fmla="*/ 15 w 18"/>
                <a:gd name="T15" fmla="*/ 5 h 8"/>
                <a:gd name="T16" fmla="*/ 17 w 18"/>
                <a:gd name="T17" fmla="*/ 4 h 8"/>
                <a:gd name="T18" fmla="*/ 17 w 18"/>
                <a:gd name="T1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8">
                  <a:moveTo>
                    <a:pt x="17" y="1"/>
                  </a:moveTo>
                  <a:cubicBezTo>
                    <a:pt x="16" y="0"/>
                    <a:pt x="14" y="1"/>
                    <a:pt x="13" y="1"/>
                  </a:cubicBezTo>
                  <a:cubicBezTo>
                    <a:pt x="11" y="2"/>
                    <a:pt x="10" y="3"/>
                    <a:pt x="8" y="3"/>
                  </a:cubicBezTo>
                  <a:cubicBezTo>
                    <a:pt x="7" y="4"/>
                    <a:pt x="5" y="5"/>
                    <a:pt x="3" y="5"/>
                  </a:cubicBezTo>
                  <a:cubicBezTo>
                    <a:pt x="1" y="4"/>
                    <a:pt x="0" y="8"/>
                    <a:pt x="3" y="8"/>
                  </a:cubicBezTo>
                  <a:cubicBezTo>
                    <a:pt x="5" y="8"/>
                    <a:pt x="7" y="8"/>
                    <a:pt x="9" y="7"/>
                  </a:cubicBezTo>
                  <a:cubicBezTo>
                    <a:pt x="11" y="6"/>
                    <a:pt x="12" y="6"/>
                    <a:pt x="13" y="5"/>
                  </a:cubicBezTo>
                  <a:cubicBezTo>
                    <a:pt x="14" y="5"/>
                    <a:pt x="14" y="5"/>
                    <a:pt x="15" y="5"/>
                  </a:cubicBezTo>
                  <a:cubicBezTo>
                    <a:pt x="15" y="5"/>
                    <a:pt x="16" y="5"/>
                    <a:pt x="17" y="4"/>
                  </a:cubicBezTo>
                  <a:cubicBezTo>
                    <a:pt x="18" y="4"/>
                    <a:pt x="18" y="2"/>
                    <a:pt x="17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8" name="Freeform 1254">
              <a:extLst>
                <a:ext uri="{FF2B5EF4-FFF2-40B4-BE49-F238E27FC236}">
                  <a16:creationId xmlns:a16="http://schemas.microsoft.com/office/drawing/2014/main" id="{5EC5AD27-80D7-4C66-9A06-FD871E286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5" y="3570"/>
              <a:ext cx="23" cy="9"/>
            </a:xfrm>
            <a:custGeom>
              <a:avLst/>
              <a:gdLst>
                <a:gd name="T0" fmla="*/ 14 w 15"/>
                <a:gd name="T1" fmla="*/ 0 h 6"/>
                <a:gd name="T2" fmla="*/ 9 w 15"/>
                <a:gd name="T3" fmla="*/ 1 h 6"/>
                <a:gd name="T4" fmla="*/ 3 w 15"/>
                <a:gd name="T5" fmla="*/ 2 h 6"/>
                <a:gd name="T6" fmla="*/ 4 w 15"/>
                <a:gd name="T7" fmla="*/ 6 h 6"/>
                <a:gd name="T8" fmla="*/ 9 w 15"/>
                <a:gd name="T9" fmla="*/ 4 h 6"/>
                <a:gd name="T10" fmla="*/ 12 w 15"/>
                <a:gd name="T11" fmla="*/ 4 h 6"/>
                <a:gd name="T12" fmla="*/ 13 w 15"/>
                <a:gd name="T13" fmla="*/ 4 h 6"/>
                <a:gd name="T14" fmla="*/ 14 w 15"/>
                <a:gd name="T15" fmla="*/ 4 h 6"/>
                <a:gd name="T16" fmla="*/ 14 w 15"/>
                <a:gd name="T17" fmla="*/ 3 h 6"/>
                <a:gd name="T18" fmla="*/ 15 w 15"/>
                <a:gd name="T19" fmla="*/ 1 h 6"/>
                <a:gd name="T20" fmla="*/ 15 w 15"/>
                <a:gd name="T21" fmla="*/ 1 h 6"/>
                <a:gd name="T22" fmla="*/ 14 w 15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6">
                  <a:moveTo>
                    <a:pt x="14" y="0"/>
                  </a:moveTo>
                  <a:cubicBezTo>
                    <a:pt x="12" y="0"/>
                    <a:pt x="10" y="0"/>
                    <a:pt x="9" y="1"/>
                  </a:cubicBezTo>
                  <a:cubicBezTo>
                    <a:pt x="7" y="1"/>
                    <a:pt x="5" y="1"/>
                    <a:pt x="3" y="2"/>
                  </a:cubicBezTo>
                  <a:cubicBezTo>
                    <a:pt x="0" y="3"/>
                    <a:pt x="2" y="6"/>
                    <a:pt x="4" y="6"/>
                  </a:cubicBezTo>
                  <a:cubicBezTo>
                    <a:pt x="6" y="5"/>
                    <a:pt x="7" y="5"/>
                    <a:pt x="9" y="4"/>
                  </a:cubicBezTo>
                  <a:cubicBezTo>
                    <a:pt x="10" y="4"/>
                    <a:pt x="11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3"/>
                    <a:pt x="15" y="2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4" y="0"/>
                    <a:pt x="14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9" name="Freeform 1255">
              <a:extLst>
                <a:ext uri="{FF2B5EF4-FFF2-40B4-BE49-F238E27FC236}">
                  <a16:creationId xmlns:a16="http://schemas.microsoft.com/office/drawing/2014/main" id="{8EF43488-0D66-4944-80A3-07909A3B28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8" y="3617"/>
              <a:ext cx="27" cy="11"/>
            </a:xfrm>
            <a:custGeom>
              <a:avLst/>
              <a:gdLst>
                <a:gd name="T0" fmla="*/ 13 w 17"/>
                <a:gd name="T1" fmla="*/ 0 h 7"/>
                <a:gd name="T2" fmla="*/ 2 w 17"/>
                <a:gd name="T3" fmla="*/ 3 h 7"/>
                <a:gd name="T4" fmla="*/ 3 w 17"/>
                <a:gd name="T5" fmla="*/ 7 h 7"/>
                <a:gd name="T6" fmla="*/ 15 w 17"/>
                <a:gd name="T7" fmla="*/ 4 h 7"/>
                <a:gd name="T8" fmla="*/ 13 w 1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3" y="0"/>
                  </a:moveTo>
                  <a:cubicBezTo>
                    <a:pt x="10" y="2"/>
                    <a:pt x="6" y="3"/>
                    <a:pt x="2" y="3"/>
                  </a:cubicBezTo>
                  <a:cubicBezTo>
                    <a:pt x="0" y="3"/>
                    <a:pt x="0" y="7"/>
                    <a:pt x="3" y="7"/>
                  </a:cubicBezTo>
                  <a:cubicBezTo>
                    <a:pt x="7" y="7"/>
                    <a:pt x="11" y="5"/>
                    <a:pt x="15" y="4"/>
                  </a:cubicBezTo>
                  <a:cubicBezTo>
                    <a:pt x="17" y="3"/>
                    <a:pt x="16" y="0"/>
                    <a:pt x="13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0" name="Freeform 1256">
              <a:extLst>
                <a:ext uri="{FF2B5EF4-FFF2-40B4-BE49-F238E27FC236}">
                  <a16:creationId xmlns:a16="http://schemas.microsoft.com/office/drawing/2014/main" id="{23542292-C3C7-450F-AA69-1E0CAB7DE4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14" y="3648"/>
              <a:ext cx="29" cy="13"/>
            </a:xfrm>
            <a:custGeom>
              <a:avLst/>
              <a:gdLst>
                <a:gd name="T0" fmla="*/ 14 w 18"/>
                <a:gd name="T1" fmla="*/ 1 h 8"/>
                <a:gd name="T2" fmla="*/ 2 w 18"/>
                <a:gd name="T3" fmla="*/ 4 h 8"/>
                <a:gd name="T4" fmla="*/ 3 w 18"/>
                <a:gd name="T5" fmla="*/ 8 h 8"/>
                <a:gd name="T6" fmla="*/ 16 w 18"/>
                <a:gd name="T7" fmla="*/ 4 h 8"/>
                <a:gd name="T8" fmla="*/ 14 w 1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4" y="1"/>
                  </a:moveTo>
                  <a:cubicBezTo>
                    <a:pt x="10" y="2"/>
                    <a:pt x="7" y="4"/>
                    <a:pt x="2" y="4"/>
                  </a:cubicBezTo>
                  <a:cubicBezTo>
                    <a:pt x="0" y="4"/>
                    <a:pt x="0" y="8"/>
                    <a:pt x="3" y="8"/>
                  </a:cubicBezTo>
                  <a:cubicBezTo>
                    <a:pt x="7" y="7"/>
                    <a:pt x="11" y="6"/>
                    <a:pt x="16" y="4"/>
                  </a:cubicBezTo>
                  <a:cubicBezTo>
                    <a:pt x="18" y="4"/>
                    <a:pt x="17" y="0"/>
                    <a:pt x="14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1" name="Freeform 1257">
              <a:extLst>
                <a:ext uri="{FF2B5EF4-FFF2-40B4-BE49-F238E27FC236}">
                  <a16:creationId xmlns:a16="http://schemas.microsoft.com/office/drawing/2014/main" id="{EE056873-F4FA-4EC6-95DE-A0FA600FC2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94" y="3673"/>
              <a:ext cx="31" cy="11"/>
            </a:xfrm>
            <a:custGeom>
              <a:avLst/>
              <a:gdLst>
                <a:gd name="T0" fmla="*/ 17 w 20"/>
                <a:gd name="T1" fmla="*/ 1 h 7"/>
                <a:gd name="T2" fmla="*/ 3 w 20"/>
                <a:gd name="T3" fmla="*/ 2 h 7"/>
                <a:gd name="T4" fmla="*/ 2 w 20"/>
                <a:gd name="T5" fmla="*/ 6 h 7"/>
                <a:gd name="T6" fmla="*/ 18 w 20"/>
                <a:gd name="T7" fmla="*/ 5 h 7"/>
                <a:gd name="T8" fmla="*/ 17 w 20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17" y="1"/>
                  </a:moveTo>
                  <a:cubicBezTo>
                    <a:pt x="12" y="3"/>
                    <a:pt x="7" y="3"/>
                    <a:pt x="3" y="2"/>
                  </a:cubicBezTo>
                  <a:cubicBezTo>
                    <a:pt x="0" y="1"/>
                    <a:pt x="0" y="5"/>
                    <a:pt x="2" y="6"/>
                  </a:cubicBezTo>
                  <a:cubicBezTo>
                    <a:pt x="7" y="7"/>
                    <a:pt x="13" y="7"/>
                    <a:pt x="18" y="5"/>
                  </a:cubicBezTo>
                  <a:cubicBezTo>
                    <a:pt x="20" y="4"/>
                    <a:pt x="19" y="0"/>
                    <a:pt x="17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2" name="Freeform 1258">
              <a:extLst>
                <a:ext uri="{FF2B5EF4-FFF2-40B4-BE49-F238E27FC236}">
                  <a16:creationId xmlns:a16="http://schemas.microsoft.com/office/drawing/2014/main" id="{6E582CE9-C15D-44EC-9350-50B167E7A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6" y="3673"/>
              <a:ext cx="35" cy="18"/>
            </a:xfrm>
            <a:custGeom>
              <a:avLst/>
              <a:gdLst>
                <a:gd name="T0" fmla="*/ 19 w 22"/>
                <a:gd name="T1" fmla="*/ 1 h 11"/>
                <a:gd name="T2" fmla="*/ 2 w 22"/>
                <a:gd name="T3" fmla="*/ 7 h 11"/>
                <a:gd name="T4" fmla="*/ 4 w 22"/>
                <a:gd name="T5" fmla="*/ 11 h 11"/>
                <a:gd name="T6" fmla="*/ 20 w 22"/>
                <a:gd name="T7" fmla="*/ 5 h 11"/>
                <a:gd name="T8" fmla="*/ 19 w 22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1">
                  <a:moveTo>
                    <a:pt x="19" y="1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0" y="8"/>
                    <a:pt x="2" y="11"/>
                    <a:pt x="4" y="11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2" y="4"/>
                    <a:pt x="21" y="0"/>
                    <a:pt x="19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3" name="Freeform 1259">
              <a:extLst>
                <a:ext uri="{FF2B5EF4-FFF2-40B4-BE49-F238E27FC236}">
                  <a16:creationId xmlns:a16="http://schemas.microsoft.com/office/drawing/2014/main" id="{BFDDB084-D5C3-4D96-B1D4-1060B86976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7" y="3700"/>
              <a:ext cx="27" cy="13"/>
            </a:xfrm>
            <a:custGeom>
              <a:avLst/>
              <a:gdLst>
                <a:gd name="T0" fmla="*/ 13 w 17"/>
                <a:gd name="T1" fmla="*/ 1 h 8"/>
                <a:gd name="T2" fmla="*/ 3 w 17"/>
                <a:gd name="T3" fmla="*/ 4 h 8"/>
                <a:gd name="T4" fmla="*/ 3 w 17"/>
                <a:gd name="T5" fmla="*/ 7 h 8"/>
                <a:gd name="T6" fmla="*/ 15 w 17"/>
                <a:gd name="T7" fmla="*/ 5 h 8"/>
                <a:gd name="T8" fmla="*/ 13 w 17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13" y="1"/>
                  </a:moveTo>
                  <a:cubicBezTo>
                    <a:pt x="10" y="2"/>
                    <a:pt x="7" y="4"/>
                    <a:pt x="3" y="4"/>
                  </a:cubicBezTo>
                  <a:cubicBezTo>
                    <a:pt x="1" y="3"/>
                    <a:pt x="0" y="7"/>
                    <a:pt x="3" y="7"/>
                  </a:cubicBezTo>
                  <a:cubicBezTo>
                    <a:pt x="7" y="8"/>
                    <a:pt x="11" y="6"/>
                    <a:pt x="15" y="5"/>
                  </a:cubicBezTo>
                  <a:cubicBezTo>
                    <a:pt x="17" y="4"/>
                    <a:pt x="16" y="0"/>
                    <a:pt x="13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4" name="Freeform 1260">
              <a:extLst>
                <a:ext uri="{FF2B5EF4-FFF2-40B4-BE49-F238E27FC236}">
                  <a16:creationId xmlns:a16="http://schemas.microsoft.com/office/drawing/2014/main" id="{13505A8B-43E9-4016-9A3A-7F517E5B0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9" y="3717"/>
              <a:ext cx="31" cy="11"/>
            </a:xfrm>
            <a:custGeom>
              <a:avLst/>
              <a:gdLst>
                <a:gd name="T0" fmla="*/ 18 w 20"/>
                <a:gd name="T1" fmla="*/ 0 h 7"/>
                <a:gd name="T2" fmla="*/ 3 w 20"/>
                <a:gd name="T3" fmla="*/ 3 h 7"/>
                <a:gd name="T4" fmla="*/ 4 w 20"/>
                <a:gd name="T5" fmla="*/ 6 h 7"/>
                <a:gd name="T6" fmla="*/ 18 w 20"/>
                <a:gd name="T7" fmla="*/ 4 h 7"/>
                <a:gd name="T8" fmla="*/ 18 w 2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18" y="0"/>
                  </a:moveTo>
                  <a:cubicBezTo>
                    <a:pt x="13" y="0"/>
                    <a:pt x="7" y="1"/>
                    <a:pt x="3" y="3"/>
                  </a:cubicBezTo>
                  <a:cubicBezTo>
                    <a:pt x="0" y="3"/>
                    <a:pt x="2" y="7"/>
                    <a:pt x="4" y="6"/>
                  </a:cubicBezTo>
                  <a:cubicBezTo>
                    <a:pt x="8" y="5"/>
                    <a:pt x="13" y="4"/>
                    <a:pt x="18" y="4"/>
                  </a:cubicBezTo>
                  <a:cubicBezTo>
                    <a:pt x="20" y="4"/>
                    <a:pt x="20" y="0"/>
                    <a:pt x="18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5" name="Freeform 1261">
              <a:extLst>
                <a:ext uri="{FF2B5EF4-FFF2-40B4-BE49-F238E27FC236}">
                  <a16:creationId xmlns:a16="http://schemas.microsoft.com/office/drawing/2014/main" id="{B5E60E27-35E9-4C79-88EB-F0333EF57A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9" y="3697"/>
              <a:ext cx="28" cy="12"/>
            </a:xfrm>
            <a:custGeom>
              <a:avLst/>
              <a:gdLst>
                <a:gd name="T0" fmla="*/ 15 w 18"/>
                <a:gd name="T1" fmla="*/ 1 h 8"/>
                <a:gd name="T2" fmla="*/ 3 w 18"/>
                <a:gd name="T3" fmla="*/ 4 h 8"/>
                <a:gd name="T4" fmla="*/ 3 w 18"/>
                <a:gd name="T5" fmla="*/ 8 h 8"/>
                <a:gd name="T6" fmla="*/ 16 w 18"/>
                <a:gd name="T7" fmla="*/ 5 h 8"/>
                <a:gd name="T8" fmla="*/ 15 w 1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5" y="1"/>
                  </a:moveTo>
                  <a:cubicBezTo>
                    <a:pt x="11" y="3"/>
                    <a:pt x="7" y="4"/>
                    <a:pt x="3" y="4"/>
                  </a:cubicBezTo>
                  <a:cubicBezTo>
                    <a:pt x="0" y="4"/>
                    <a:pt x="1" y="8"/>
                    <a:pt x="3" y="8"/>
                  </a:cubicBezTo>
                  <a:cubicBezTo>
                    <a:pt x="8" y="8"/>
                    <a:pt x="12" y="6"/>
                    <a:pt x="16" y="5"/>
                  </a:cubicBezTo>
                  <a:cubicBezTo>
                    <a:pt x="18" y="4"/>
                    <a:pt x="17" y="0"/>
                    <a:pt x="15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6" name="Freeform 1262">
              <a:extLst>
                <a:ext uri="{FF2B5EF4-FFF2-40B4-BE49-F238E27FC236}">
                  <a16:creationId xmlns:a16="http://schemas.microsoft.com/office/drawing/2014/main" id="{AC438948-EEFB-4C18-89F7-AB96274A7E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7" y="3672"/>
              <a:ext cx="28" cy="12"/>
            </a:xfrm>
            <a:custGeom>
              <a:avLst/>
              <a:gdLst>
                <a:gd name="T0" fmla="*/ 14 w 18"/>
                <a:gd name="T1" fmla="*/ 1 h 8"/>
                <a:gd name="T2" fmla="*/ 2 w 18"/>
                <a:gd name="T3" fmla="*/ 4 h 8"/>
                <a:gd name="T4" fmla="*/ 3 w 18"/>
                <a:gd name="T5" fmla="*/ 7 h 8"/>
                <a:gd name="T6" fmla="*/ 16 w 18"/>
                <a:gd name="T7" fmla="*/ 4 h 8"/>
                <a:gd name="T8" fmla="*/ 14 w 1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4" y="1"/>
                  </a:moveTo>
                  <a:cubicBezTo>
                    <a:pt x="10" y="2"/>
                    <a:pt x="6" y="2"/>
                    <a:pt x="2" y="4"/>
                  </a:cubicBezTo>
                  <a:cubicBezTo>
                    <a:pt x="0" y="5"/>
                    <a:pt x="1" y="8"/>
                    <a:pt x="3" y="7"/>
                  </a:cubicBezTo>
                  <a:cubicBezTo>
                    <a:pt x="7" y="6"/>
                    <a:pt x="12" y="6"/>
                    <a:pt x="16" y="4"/>
                  </a:cubicBezTo>
                  <a:cubicBezTo>
                    <a:pt x="18" y="4"/>
                    <a:pt x="17" y="0"/>
                    <a:pt x="14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7" name="Freeform 1263">
              <a:extLst>
                <a:ext uri="{FF2B5EF4-FFF2-40B4-BE49-F238E27FC236}">
                  <a16:creationId xmlns:a16="http://schemas.microsoft.com/office/drawing/2014/main" id="{CA50E405-FF6F-4E32-90CC-AC7A0C6200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4" y="3647"/>
              <a:ext cx="28" cy="12"/>
            </a:xfrm>
            <a:custGeom>
              <a:avLst/>
              <a:gdLst>
                <a:gd name="T0" fmla="*/ 14 w 18"/>
                <a:gd name="T1" fmla="*/ 1 h 8"/>
                <a:gd name="T2" fmla="*/ 2 w 18"/>
                <a:gd name="T3" fmla="*/ 4 h 8"/>
                <a:gd name="T4" fmla="*/ 3 w 18"/>
                <a:gd name="T5" fmla="*/ 8 h 8"/>
                <a:gd name="T6" fmla="*/ 16 w 18"/>
                <a:gd name="T7" fmla="*/ 4 h 8"/>
                <a:gd name="T8" fmla="*/ 14 w 1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4" y="1"/>
                  </a:moveTo>
                  <a:cubicBezTo>
                    <a:pt x="10" y="2"/>
                    <a:pt x="7" y="4"/>
                    <a:pt x="2" y="4"/>
                  </a:cubicBezTo>
                  <a:cubicBezTo>
                    <a:pt x="0" y="4"/>
                    <a:pt x="0" y="8"/>
                    <a:pt x="3" y="8"/>
                  </a:cubicBezTo>
                  <a:cubicBezTo>
                    <a:pt x="7" y="7"/>
                    <a:pt x="11" y="6"/>
                    <a:pt x="16" y="4"/>
                  </a:cubicBezTo>
                  <a:cubicBezTo>
                    <a:pt x="18" y="4"/>
                    <a:pt x="17" y="0"/>
                    <a:pt x="14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8" name="Freeform 1264">
              <a:extLst>
                <a:ext uri="{FF2B5EF4-FFF2-40B4-BE49-F238E27FC236}">
                  <a16:creationId xmlns:a16="http://schemas.microsoft.com/office/drawing/2014/main" id="{6D1464AA-E72B-4B8C-894E-93BCA9C4A3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7" y="3609"/>
              <a:ext cx="28" cy="12"/>
            </a:xfrm>
            <a:custGeom>
              <a:avLst/>
              <a:gdLst>
                <a:gd name="T0" fmla="*/ 14 w 18"/>
                <a:gd name="T1" fmla="*/ 1 h 8"/>
                <a:gd name="T2" fmla="*/ 2 w 18"/>
                <a:gd name="T3" fmla="*/ 4 h 8"/>
                <a:gd name="T4" fmla="*/ 3 w 18"/>
                <a:gd name="T5" fmla="*/ 8 h 8"/>
                <a:gd name="T6" fmla="*/ 16 w 18"/>
                <a:gd name="T7" fmla="*/ 5 h 8"/>
                <a:gd name="T8" fmla="*/ 14 w 1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4" y="1"/>
                  </a:moveTo>
                  <a:cubicBezTo>
                    <a:pt x="10" y="3"/>
                    <a:pt x="6" y="4"/>
                    <a:pt x="2" y="4"/>
                  </a:cubicBezTo>
                  <a:cubicBezTo>
                    <a:pt x="0" y="4"/>
                    <a:pt x="0" y="8"/>
                    <a:pt x="3" y="8"/>
                  </a:cubicBezTo>
                  <a:cubicBezTo>
                    <a:pt x="7" y="8"/>
                    <a:pt x="11" y="6"/>
                    <a:pt x="16" y="5"/>
                  </a:cubicBezTo>
                  <a:cubicBezTo>
                    <a:pt x="18" y="4"/>
                    <a:pt x="17" y="0"/>
                    <a:pt x="14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9" name="Freeform 1265">
              <a:extLst>
                <a:ext uri="{FF2B5EF4-FFF2-40B4-BE49-F238E27FC236}">
                  <a16:creationId xmlns:a16="http://schemas.microsoft.com/office/drawing/2014/main" id="{0740BAA9-83B7-4AB8-82C4-18728244E4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" y="3585"/>
              <a:ext cx="27" cy="11"/>
            </a:xfrm>
            <a:custGeom>
              <a:avLst/>
              <a:gdLst>
                <a:gd name="T0" fmla="*/ 13 w 17"/>
                <a:gd name="T1" fmla="*/ 2 h 7"/>
                <a:gd name="T2" fmla="*/ 4 w 17"/>
                <a:gd name="T3" fmla="*/ 1 h 7"/>
                <a:gd name="T4" fmla="*/ 2 w 17"/>
                <a:gd name="T5" fmla="*/ 4 h 7"/>
                <a:gd name="T6" fmla="*/ 15 w 17"/>
                <a:gd name="T7" fmla="*/ 5 h 7"/>
                <a:gd name="T8" fmla="*/ 13 w 17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3" y="2"/>
                  </a:moveTo>
                  <a:cubicBezTo>
                    <a:pt x="10" y="3"/>
                    <a:pt x="7" y="2"/>
                    <a:pt x="4" y="1"/>
                  </a:cubicBezTo>
                  <a:cubicBezTo>
                    <a:pt x="2" y="0"/>
                    <a:pt x="0" y="3"/>
                    <a:pt x="2" y="4"/>
                  </a:cubicBezTo>
                  <a:cubicBezTo>
                    <a:pt x="6" y="6"/>
                    <a:pt x="10" y="7"/>
                    <a:pt x="15" y="5"/>
                  </a:cubicBezTo>
                  <a:cubicBezTo>
                    <a:pt x="17" y="4"/>
                    <a:pt x="16" y="1"/>
                    <a:pt x="13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0" name="Freeform 1266">
              <a:extLst>
                <a:ext uri="{FF2B5EF4-FFF2-40B4-BE49-F238E27FC236}">
                  <a16:creationId xmlns:a16="http://schemas.microsoft.com/office/drawing/2014/main" id="{D5E03A11-7DCA-40A1-9FC2-3145E0CE2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7" y="3562"/>
              <a:ext cx="31" cy="15"/>
            </a:xfrm>
            <a:custGeom>
              <a:avLst/>
              <a:gdLst>
                <a:gd name="T0" fmla="*/ 16 w 20"/>
                <a:gd name="T1" fmla="*/ 1 h 10"/>
                <a:gd name="T2" fmla="*/ 3 w 20"/>
                <a:gd name="T3" fmla="*/ 6 h 10"/>
                <a:gd name="T4" fmla="*/ 4 w 20"/>
                <a:gd name="T5" fmla="*/ 9 h 10"/>
                <a:gd name="T6" fmla="*/ 17 w 20"/>
                <a:gd name="T7" fmla="*/ 4 h 10"/>
                <a:gd name="T8" fmla="*/ 16 w 20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0">
                  <a:moveTo>
                    <a:pt x="16" y="1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0" y="6"/>
                    <a:pt x="2" y="10"/>
                    <a:pt x="4" y="9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0" y="3"/>
                    <a:pt x="18" y="0"/>
                    <a:pt x="16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1" name="Freeform 1267">
              <a:extLst>
                <a:ext uri="{FF2B5EF4-FFF2-40B4-BE49-F238E27FC236}">
                  <a16:creationId xmlns:a16="http://schemas.microsoft.com/office/drawing/2014/main" id="{CC82C449-DF62-49B9-A489-3CF9B3F641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28" y="3532"/>
              <a:ext cx="28" cy="16"/>
            </a:xfrm>
            <a:custGeom>
              <a:avLst/>
              <a:gdLst>
                <a:gd name="T0" fmla="*/ 14 w 18"/>
                <a:gd name="T1" fmla="*/ 1 h 10"/>
                <a:gd name="T2" fmla="*/ 2 w 18"/>
                <a:gd name="T3" fmla="*/ 5 h 10"/>
                <a:gd name="T4" fmla="*/ 4 w 18"/>
                <a:gd name="T5" fmla="*/ 9 h 10"/>
                <a:gd name="T6" fmla="*/ 16 w 18"/>
                <a:gd name="T7" fmla="*/ 4 h 10"/>
                <a:gd name="T8" fmla="*/ 14 w 18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4" y="1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0" y="6"/>
                    <a:pt x="1" y="10"/>
                    <a:pt x="4" y="9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3"/>
                    <a:pt x="17" y="0"/>
                    <a:pt x="14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2" name="Freeform 1268">
              <a:extLst>
                <a:ext uri="{FF2B5EF4-FFF2-40B4-BE49-F238E27FC236}">
                  <a16:creationId xmlns:a16="http://schemas.microsoft.com/office/drawing/2014/main" id="{1A7374B8-D3C5-40C6-AE40-732827D64A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24" y="3515"/>
              <a:ext cx="27" cy="11"/>
            </a:xfrm>
            <a:custGeom>
              <a:avLst/>
              <a:gdLst>
                <a:gd name="T0" fmla="*/ 14 w 17"/>
                <a:gd name="T1" fmla="*/ 1 h 7"/>
                <a:gd name="T2" fmla="*/ 3 w 17"/>
                <a:gd name="T3" fmla="*/ 3 h 7"/>
                <a:gd name="T4" fmla="*/ 3 w 17"/>
                <a:gd name="T5" fmla="*/ 7 h 7"/>
                <a:gd name="T6" fmla="*/ 15 w 17"/>
                <a:gd name="T7" fmla="*/ 4 h 7"/>
                <a:gd name="T8" fmla="*/ 14 w 17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4" y="1"/>
                  </a:moveTo>
                  <a:cubicBezTo>
                    <a:pt x="11" y="2"/>
                    <a:pt x="7" y="3"/>
                    <a:pt x="3" y="3"/>
                  </a:cubicBezTo>
                  <a:cubicBezTo>
                    <a:pt x="1" y="3"/>
                    <a:pt x="0" y="7"/>
                    <a:pt x="3" y="7"/>
                  </a:cubicBezTo>
                  <a:cubicBezTo>
                    <a:pt x="7" y="7"/>
                    <a:pt x="11" y="6"/>
                    <a:pt x="15" y="4"/>
                  </a:cubicBezTo>
                  <a:cubicBezTo>
                    <a:pt x="17" y="3"/>
                    <a:pt x="16" y="0"/>
                    <a:pt x="14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3" name="Freeform 1269">
              <a:extLst>
                <a:ext uri="{FF2B5EF4-FFF2-40B4-BE49-F238E27FC236}">
                  <a16:creationId xmlns:a16="http://schemas.microsoft.com/office/drawing/2014/main" id="{9A6ABC85-54DF-4F99-8E7B-BAA476A9D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37" y="3486"/>
              <a:ext cx="32" cy="13"/>
            </a:xfrm>
            <a:custGeom>
              <a:avLst/>
              <a:gdLst>
                <a:gd name="T0" fmla="*/ 16 w 20"/>
                <a:gd name="T1" fmla="*/ 1 h 8"/>
                <a:gd name="T2" fmla="*/ 3 w 20"/>
                <a:gd name="T3" fmla="*/ 4 h 8"/>
                <a:gd name="T4" fmla="*/ 3 w 20"/>
                <a:gd name="T5" fmla="*/ 8 h 8"/>
                <a:gd name="T6" fmla="*/ 17 w 20"/>
                <a:gd name="T7" fmla="*/ 4 h 8"/>
                <a:gd name="T8" fmla="*/ 16 w 20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">
                  <a:moveTo>
                    <a:pt x="16" y="1"/>
                  </a:moveTo>
                  <a:cubicBezTo>
                    <a:pt x="12" y="3"/>
                    <a:pt x="7" y="4"/>
                    <a:pt x="3" y="4"/>
                  </a:cubicBezTo>
                  <a:cubicBezTo>
                    <a:pt x="0" y="5"/>
                    <a:pt x="1" y="8"/>
                    <a:pt x="3" y="8"/>
                  </a:cubicBezTo>
                  <a:cubicBezTo>
                    <a:pt x="8" y="8"/>
                    <a:pt x="13" y="6"/>
                    <a:pt x="17" y="4"/>
                  </a:cubicBezTo>
                  <a:cubicBezTo>
                    <a:pt x="20" y="4"/>
                    <a:pt x="18" y="0"/>
                    <a:pt x="16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4" name="Freeform 1270">
              <a:extLst>
                <a:ext uri="{FF2B5EF4-FFF2-40B4-BE49-F238E27FC236}">
                  <a16:creationId xmlns:a16="http://schemas.microsoft.com/office/drawing/2014/main" id="{96122766-77AC-435F-B16E-6A9A3D77F7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72" y="3499"/>
              <a:ext cx="30" cy="11"/>
            </a:xfrm>
            <a:custGeom>
              <a:avLst/>
              <a:gdLst>
                <a:gd name="T0" fmla="*/ 15 w 19"/>
                <a:gd name="T1" fmla="*/ 0 h 7"/>
                <a:gd name="T2" fmla="*/ 4 w 19"/>
                <a:gd name="T3" fmla="*/ 3 h 7"/>
                <a:gd name="T4" fmla="*/ 3 w 19"/>
                <a:gd name="T5" fmla="*/ 7 h 7"/>
                <a:gd name="T6" fmla="*/ 16 w 19"/>
                <a:gd name="T7" fmla="*/ 4 h 7"/>
                <a:gd name="T8" fmla="*/ 15 w 1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7">
                  <a:moveTo>
                    <a:pt x="15" y="0"/>
                  </a:moveTo>
                  <a:cubicBezTo>
                    <a:pt x="12" y="2"/>
                    <a:pt x="7" y="4"/>
                    <a:pt x="4" y="3"/>
                  </a:cubicBezTo>
                  <a:cubicBezTo>
                    <a:pt x="1" y="3"/>
                    <a:pt x="0" y="7"/>
                    <a:pt x="3" y="7"/>
                  </a:cubicBezTo>
                  <a:cubicBezTo>
                    <a:pt x="7" y="7"/>
                    <a:pt x="12" y="6"/>
                    <a:pt x="16" y="4"/>
                  </a:cubicBezTo>
                  <a:cubicBezTo>
                    <a:pt x="19" y="3"/>
                    <a:pt x="17" y="0"/>
                    <a:pt x="15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5" name="Freeform 1271">
              <a:extLst>
                <a:ext uri="{FF2B5EF4-FFF2-40B4-BE49-F238E27FC236}">
                  <a16:creationId xmlns:a16="http://schemas.microsoft.com/office/drawing/2014/main" id="{04E5D25D-A780-4D7F-B00D-D13FF56B3E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02" y="3474"/>
              <a:ext cx="31" cy="12"/>
            </a:xfrm>
            <a:custGeom>
              <a:avLst/>
              <a:gdLst>
                <a:gd name="T0" fmla="*/ 16 w 20"/>
                <a:gd name="T1" fmla="*/ 2 h 8"/>
                <a:gd name="T2" fmla="*/ 11 w 20"/>
                <a:gd name="T3" fmla="*/ 4 h 8"/>
                <a:gd name="T4" fmla="*/ 3 w 20"/>
                <a:gd name="T5" fmla="*/ 3 h 8"/>
                <a:gd name="T6" fmla="*/ 2 w 20"/>
                <a:gd name="T7" fmla="*/ 7 h 8"/>
                <a:gd name="T8" fmla="*/ 12 w 20"/>
                <a:gd name="T9" fmla="*/ 7 h 8"/>
                <a:gd name="T10" fmla="*/ 19 w 20"/>
                <a:gd name="T11" fmla="*/ 4 h 8"/>
                <a:gd name="T12" fmla="*/ 16 w 20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8">
                  <a:moveTo>
                    <a:pt x="16" y="2"/>
                  </a:moveTo>
                  <a:cubicBezTo>
                    <a:pt x="15" y="3"/>
                    <a:pt x="12" y="3"/>
                    <a:pt x="11" y="4"/>
                  </a:cubicBezTo>
                  <a:cubicBezTo>
                    <a:pt x="8" y="4"/>
                    <a:pt x="6" y="4"/>
                    <a:pt x="3" y="3"/>
                  </a:cubicBezTo>
                  <a:cubicBezTo>
                    <a:pt x="1" y="3"/>
                    <a:pt x="0" y="7"/>
                    <a:pt x="2" y="7"/>
                  </a:cubicBezTo>
                  <a:cubicBezTo>
                    <a:pt x="6" y="8"/>
                    <a:pt x="9" y="8"/>
                    <a:pt x="12" y="7"/>
                  </a:cubicBezTo>
                  <a:cubicBezTo>
                    <a:pt x="14" y="7"/>
                    <a:pt x="17" y="6"/>
                    <a:pt x="19" y="4"/>
                  </a:cubicBezTo>
                  <a:cubicBezTo>
                    <a:pt x="20" y="2"/>
                    <a:pt x="17" y="0"/>
                    <a:pt x="16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6" name="Freeform 1272">
              <a:extLst>
                <a:ext uri="{FF2B5EF4-FFF2-40B4-BE49-F238E27FC236}">
                  <a16:creationId xmlns:a16="http://schemas.microsoft.com/office/drawing/2014/main" id="{40424F40-A260-496F-B248-EBDCB86735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0" y="3460"/>
              <a:ext cx="24" cy="11"/>
            </a:xfrm>
            <a:custGeom>
              <a:avLst/>
              <a:gdLst>
                <a:gd name="T0" fmla="*/ 10 w 15"/>
                <a:gd name="T1" fmla="*/ 1 h 7"/>
                <a:gd name="T2" fmla="*/ 4 w 15"/>
                <a:gd name="T3" fmla="*/ 2 h 7"/>
                <a:gd name="T4" fmla="*/ 3 w 15"/>
                <a:gd name="T5" fmla="*/ 6 h 7"/>
                <a:gd name="T6" fmla="*/ 13 w 15"/>
                <a:gd name="T7" fmla="*/ 4 h 7"/>
                <a:gd name="T8" fmla="*/ 10 w 15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10" y="1"/>
                  </a:moveTo>
                  <a:cubicBezTo>
                    <a:pt x="9" y="3"/>
                    <a:pt x="6" y="3"/>
                    <a:pt x="4" y="2"/>
                  </a:cubicBezTo>
                  <a:cubicBezTo>
                    <a:pt x="1" y="2"/>
                    <a:pt x="0" y="6"/>
                    <a:pt x="3" y="6"/>
                  </a:cubicBezTo>
                  <a:cubicBezTo>
                    <a:pt x="7" y="6"/>
                    <a:pt x="10" y="7"/>
                    <a:pt x="13" y="4"/>
                  </a:cubicBezTo>
                  <a:cubicBezTo>
                    <a:pt x="15" y="2"/>
                    <a:pt x="12" y="0"/>
                    <a:pt x="10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7" name="Freeform 1273">
              <a:extLst>
                <a:ext uri="{FF2B5EF4-FFF2-40B4-BE49-F238E27FC236}">
                  <a16:creationId xmlns:a16="http://schemas.microsoft.com/office/drawing/2014/main" id="{5F488DD8-0EF6-4890-A8C4-D4D92F206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84" y="3516"/>
              <a:ext cx="35" cy="14"/>
            </a:xfrm>
            <a:custGeom>
              <a:avLst/>
              <a:gdLst>
                <a:gd name="T0" fmla="*/ 18 w 22"/>
                <a:gd name="T1" fmla="*/ 1 h 9"/>
                <a:gd name="T2" fmla="*/ 18 w 22"/>
                <a:gd name="T3" fmla="*/ 1 h 9"/>
                <a:gd name="T4" fmla="*/ 16 w 22"/>
                <a:gd name="T5" fmla="*/ 2 h 9"/>
                <a:gd name="T6" fmla="*/ 13 w 22"/>
                <a:gd name="T7" fmla="*/ 3 h 9"/>
                <a:gd name="T8" fmla="*/ 3 w 22"/>
                <a:gd name="T9" fmla="*/ 5 h 9"/>
                <a:gd name="T10" fmla="*/ 3 w 22"/>
                <a:gd name="T11" fmla="*/ 9 h 9"/>
                <a:gd name="T12" fmla="*/ 17 w 22"/>
                <a:gd name="T13" fmla="*/ 6 h 9"/>
                <a:gd name="T14" fmla="*/ 21 w 22"/>
                <a:gd name="T15" fmla="*/ 2 h 9"/>
                <a:gd name="T16" fmla="*/ 18 w 22"/>
                <a:gd name="T1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9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7" y="2"/>
                    <a:pt x="17" y="2"/>
                    <a:pt x="16" y="2"/>
                  </a:cubicBezTo>
                  <a:cubicBezTo>
                    <a:pt x="15" y="2"/>
                    <a:pt x="14" y="3"/>
                    <a:pt x="13" y="3"/>
                  </a:cubicBezTo>
                  <a:cubicBezTo>
                    <a:pt x="10" y="4"/>
                    <a:pt x="6" y="4"/>
                    <a:pt x="3" y="5"/>
                  </a:cubicBezTo>
                  <a:cubicBezTo>
                    <a:pt x="0" y="5"/>
                    <a:pt x="1" y="9"/>
                    <a:pt x="3" y="9"/>
                  </a:cubicBezTo>
                  <a:cubicBezTo>
                    <a:pt x="8" y="8"/>
                    <a:pt x="12" y="7"/>
                    <a:pt x="17" y="6"/>
                  </a:cubicBezTo>
                  <a:cubicBezTo>
                    <a:pt x="19" y="5"/>
                    <a:pt x="22" y="4"/>
                    <a:pt x="21" y="2"/>
                  </a:cubicBezTo>
                  <a:cubicBezTo>
                    <a:pt x="21" y="0"/>
                    <a:pt x="19" y="0"/>
                    <a:pt x="18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8" name="Freeform 1274">
              <a:extLst>
                <a:ext uri="{FF2B5EF4-FFF2-40B4-BE49-F238E27FC236}">
                  <a16:creationId xmlns:a16="http://schemas.microsoft.com/office/drawing/2014/main" id="{D36D73DE-3392-450B-B656-A2CF215DB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73" y="3546"/>
              <a:ext cx="29" cy="16"/>
            </a:xfrm>
            <a:custGeom>
              <a:avLst/>
              <a:gdLst>
                <a:gd name="T0" fmla="*/ 15 w 18"/>
                <a:gd name="T1" fmla="*/ 1 h 10"/>
                <a:gd name="T2" fmla="*/ 3 w 18"/>
                <a:gd name="T3" fmla="*/ 5 h 10"/>
                <a:gd name="T4" fmla="*/ 4 w 18"/>
                <a:gd name="T5" fmla="*/ 9 h 10"/>
                <a:gd name="T6" fmla="*/ 16 w 18"/>
                <a:gd name="T7" fmla="*/ 4 h 10"/>
                <a:gd name="T8" fmla="*/ 15 w 18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5" y="1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0" y="6"/>
                    <a:pt x="2" y="10"/>
                    <a:pt x="4" y="9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4"/>
                    <a:pt x="17" y="0"/>
                    <a:pt x="15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9" name="Freeform 1275">
              <a:extLst>
                <a:ext uri="{FF2B5EF4-FFF2-40B4-BE49-F238E27FC236}">
                  <a16:creationId xmlns:a16="http://schemas.microsoft.com/office/drawing/2014/main" id="{68C37A42-9004-42E6-89FA-CEB92EF868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62" y="3577"/>
              <a:ext cx="25" cy="10"/>
            </a:xfrm>
            <a:custGeom>
              <a:avLst/>
              <a:gdLst>
                <a:gd name="T0" fmla="*/ 14 w 16"/>
                <a:gd name="T1" fmla="*/ 1 h 6"/>
                <a:gd name="T2" fmla="*/ 2 w 16"/>
                <a:gd name="T3" fmla="*/ 2 h 6"/>
                <a:gd name="T4" fmla="*/ 3 w 16"/>
                <a:gd name="T5" fmla="*/ 5 h 6"/>
                <a:gd name="T6" fmla="*/ 8 w 16"/>
                <a:gd name="T7" fmla="*/ 4 h 6"/>
                <a:gd name="T8" fmla="*/ 12 w 16"/>
                <a:gd name="T9" fmla="*/ 5 h 6"/>
                <a:gd name="T10" fmla="*/ 14 w 16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6">
                  <a:moveTo>
                    <a:pt x="14" y="1"/>
                  </a:moveTo>
                  <a:cubicBezTo>
                    <a:pt x="10" y="0"/>
                    <a:pt x="5" y="1"/>
                    <a:pt x="2" y="2"/>
                  </a:cubicBezTo>
                  <a:cubicBezTo>
                    <a:pt x="0" y="3"/>
                    <a:pt x="1" y="6"/>
                    <a:pt x="3" y="5"/>
                  </a:cubicBezTo>
                  <a:cubicBezTo>
                    <a:pt x="5" y="5"/>
                    <a:pt x="6" y="5"/>
                    <a:pt x="8" y="4"/>
                  </a:cubicBezTo>
                  <a:cubicBezTo>
                    <a:pt x="9" y="4"/>
                    <a:pt x="11" y="4"/>
                    <a:pt x="12" y="5"/>
                  </a:cubicBezTo>
                  <a:cubicBezTo>
                    <a:pt x="15" y="5"/>
                    <a:pt x="16" y="2"/>
                    <a:pt x="14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0" name="Freeform 1276">
              <a:extLst>
                <a:ext uri="{FF2B5EF4-FFF2-40B4-BE49-F238E27FC236}">
                  <a16:creationId xmlns:a16="http://schemas.microsoft.com/office/drawing/2014/main" id="{C5A44E46-C22B-47DD-8447-BF42BAE067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43" y="3610"/>
              <a:ext cx="21" cy="13"/>
            </a:xfrm>
            <a:custGeom>
              <a:avLst/>
              <a:gdLst>
                <a:gd name="T0" fmla="*/ 9 w 13"/>
                <a:gd name="T1" fmla="*/ 1 h 8"/>
                <a:gd name="T2" fmla="*/ 3 w 13"/>
                <a:gd name="T3" fmla="*/ 4 h 8"/>
                <a:gd name="T4" fmla="*/ 4 w 13"/>
                <a:gd name="T5" fmla="*/ 7 h 8"/>
                <a:gd name="T6" fmla="*/ 11 w 13"/>
                <a:gd name="T7" fmla="*/ 4 h 8"/>
                <a:gd name="T8" fmla="*/ 9 w 13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8">
                  <a:moveTo>
                    <a:pt x="9" y="1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0" y="4"/>
                    <a:pt x="2" y="8"/>
                    <a:pt x="4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3" y="4"/>
                    <a:pt x="12" y="0"/>
                    <a:pt x="9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1" name="Freeform 1277">
              <a:extLst>
                <a:ext uri="{FF2B5EF4-FFF2-40B4-BE49-F238E27FC236}">
                  <a16:creationId xmlns:a16="http://schemas.microsoft.com/office/drawing/2014/main" id="{6ACF372F-664C-421F-BA3F-9616B7E281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43" y="3631"/>
              <a:ext cx="30" cy="11"/>
            </a:xfrm>
            <a:custGeom>
              <a:avLst/>
              <a:gdLst>
                <a:gd name="T0" fmla="*/ 16 w 19"/>
                <a:gd name="T1" fmla="*/ 1 h 7"/>
                <a:gd name="T2" fmla="*/ 3 w 19"/>
                <a:gd name="T3" fmla="*/ 1 h 7"/>
                <a:gd name="T4" fmla="*/ 2 w 19"/>
                <a:gd name="T5" fmla="*/ 5 h 7"/>
                <a:gd name="T6" fmla="*/ 17 w 19"/>
                <a:gd name="T7" fmla="*/ 5 h 7"/>
                <a:gd name="T8" fmla="*/ 16 w 19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7">
                  <a:moveTo>
                    <a:pt x="16" y="1"/>
                  </a:moveTo>
                  <a:cubicBezTo>
                    <a:pt x="12" y="2"/>
                    <a:pt x="7" y="3"/>
                    <a:pt x="3" y="1"/>
                  </a:cubicBezTo>
                  <a:cubicBezTo>
                    <a:pt x="1" y="1"/>
                    <a:pt x="0" y="4"/>
                    <a:pt x="2" y="5"/>
                  </a:cubicBezTo>
                  <a:cubicBezTo>
                    <a:pt x="7" y="7"/>
                    <a:pt x="12" y="6"/>
                    <a:pt x="17" y="5"/>
                  </a:cubicBezTo>
                  <a:cubicBezTo>
                    <a:pt x="19" y="4"/>
                    <a:pt x="18" y="0"/>
                    <a:pt x="16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2" name="Freeform 1278">
              <a:extLst>
                <a:ext uri="{FF2B5EF4-FFF2-40B4-BE49-F238E27FC236}">
                  <a16:creationId xmlns:a16="http://schemas.microsoft.com/office/drawing/2014/main" id="{C4BFB52E-C843-49D1-871B-283E9165EA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9" y="3658"/>
              <a:ext cx="22" cy="12"/>
            </a:xfrm>
            <a:custGeom>
              <a:avLst/>
              <a:gdLst>
                <a:gd name="T0" fmla="*/ 10 w 14"/>
                <a:gd name="T1" fmla="*/ 1 h 8"/>
                <a:gd name="T2" fmla="*/ 2 w 14"/>
                <a:gd name="T3" fmla="*/ 4 h 8"/>
                <a:gd name="T4" fmla="*/ 3 w 14"/>
                <a:gd name="T5" fmla="*/ 7 h 8"/>
                <a:gd name="T6" fmla="*/ 11 w 14"/>
                <a:gd name="T7" fmla="*/ 4 h 8"/>
                <a:gd name="T8" fmla="*/ 10 w 14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10" y="1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1" y="8"/>
                    <a:pt x="3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3"/>
                    <a:pt x="12" y="0"/>
                    <a:pt x="10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3" name="Freeform 1279">
              <a:extLst>
                <a:ext uri="{FF2B5EF4-FFF2-40B4-BE49-F238E27FC236}">
                  <a16:creationId xmlns:a16="http://schemas.microsoft.com/office/drawing/2014/main" id="{8AF96E00-821E-4611-96B9-7453B8496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62" y="3676"/>
              <a:ext cx="30" cy="13"/>
            </a:xfrm>
            <a:custGeom>
              <a:avLst/>
              <a:gdLst>
                <a:gd name="T0" fmla="*/ 16 w 19"/>
                <a:gd name="T1" fmla="*/ 1 h 8"/>
                <a:gd name="T2" fmla="*/ 2 w 19"/>
                <a:gd name="T3" fmla="*/ 5 h 8"/>
                <a:gd name="T4" fmla="*/ 3 w 19"/>
                <a:gd name="T5" fmla="*/ 8 h 8"/>
                <a:gd name="T6" fmla="*/ 17 w 19"/>
                <a:gd name="T7" fmla="*/ 5 h 8"/>
                <a:gd name="T8" fmla="*/ 16 w 19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">
                  <a:moveTo>
                    <a:pt x="16" y="1"/>
                  </a:moveTo>
                  <a:cubicBezTo>
                    <a:pt x="12" y="3"/>
                    <a:pt x="7" y="4"/>
                    <a:pt x="2" y="5"/>
                  </a:cubicBezTo>
                  <a:cubicBezTo>
                    <a:pt x="0" y="5"/>
                    <a:pt x="0" y="8"/>
                    <a:pt x="3" y="8"/>
                  </a:cubicBezTo>
                  <a:cubicBezTo>
                    <a:pt x="8" y="8"/>
                    <a:pt x="13" y="6"/>
                    <a:pt x="17" y="5"/>
                  </a:cubicBezTo>
                  <a:cubicBezTo>
                    <a:pt x="19" y="4"/>
                    <a:pt x="18" y="0"/>
                    <a:pt x="16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4" name="Freeform 1280">
              <a:extLst>
                <a:ext uri="{FF2B5EF4-FFF2-40B4-BE49-F238E27FC236}">
                  <a16:creationId xmlns:a16="http://schemas.microsoft.com/office/drawing/2014/main" id="{08F81278-6BA8-4AA9-9ADF-F2136FDDA4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06" y="3681"/>
              <a:ext cx="24" cy="6"/>
            </a:xfrm>
            <a:custGeom>
              <a:avLst/>
              <a:gdLst>
                <a:gd name="T0" fmla="*/ 12 w 15"/>
                <a:gd name="T1" fmla="*/ 0 h 4"/>
                <a:gd name="T2" fmla="*/ 3 w 15"/>
                <a:gd name="T3" fmla="*/ 0 h 4"/>
                <a:gd name="T4" fmla="*/ 3 w 15"/>
                <a:gd name="T5" fmla="*/ 4 h 4"/>
                <a:gd name="T6" fmla="*/ 12 w 15"/>
                <a:gd name="T7" fmla="*/ 4 h 4"/>
                <a:gd name="T8" fmla="*/ 12 w 1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4">
                  <a:moveTo>
                    <a:pt x="12" y="0"/>
                  </a:moveTo>
                  <a:cubicBezTo>
                    <a:pt x="9" y="0"/>
                    <a:pt x="6" y="0"/>
                    <a:pt x="3" y="0"/>
                  </a:cubicBezTo>
                  <a:cubicBezTo>
                    <a:pt x="1" y="0"/>
                    <a:pt x="0" y="4"/>
                    <a:pt x="3" y="4"/>
                  </a:cubicBezTo>
                  <a:cubicBezTo>
                    <a:pt x="6" y="4"/>
                    <a:pt x="9" y="4"/>
                    <a:pt x="12" y="4"/>
                  </a:cubicBezTo>
                  <a:cubicBezTo>
                    <a:pt x="15" y="3"/>
                    <a:pt x="14" y="0"/>
                    <a:pt x="12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5" name="Freeform 1281">
              <a:extLst>
                <a:ext uri="{FF2B5EF4-FFF2-40B4-BE49-F238E27FC236}">
                  <a16:creationId xmlns:a16="http://schemas.microsoft.com/office/drawing/2014/main" id="{4794C757-9D40-4AF4-B9F7-FBC7CC0051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13" y="3648"/>
              <a:ext cx="25" cy="14"/>
            </a:xfrm>
            <a:custGeom>
              <a:avLst/>
              <a:gdLst>
                <a:gd name="T0" fmla="*/ 12 w 16"/>
                <a:gd name="T1" fmla="*/ 1 h 9"/>
                <a:gd name="T2" fmla="*/ 4 w 16"/>
                <a:gd name="T3" fmla="*/ 4 h 9"/>
                <a:gd name="T4" fmla="*/ 3 w 16"/>
                <a:gd name="T5" fmla="*/ 8 h 9"/>
                <a:gd name="T6" fmla="*/ 14 w 16"/>
                <a:gd name="T7" fmla="*/ 4 h 9"/>
                <a:gd name="T8" fmla="*/ 12 w 16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12" y="1"/>
                  </a:moveTo>
                  <a:cubicBezTo>
                    <a:pt x="10" y="2"/>
                    <a:pt x="7" y="5"/>
                    <a:pt x="4" y="4"/>
                  </a:cubicBezTo>
                  <a:cubicBezTo>
                    <a:pt x="2" y="4"/>
                    <a:pt x="0" y="7"/>
                    <a:pt x="3" y="8"/>
                  </a:cubicBezTo>
                  <a:cubicBezTo>
                    <a:pt x="7" y="9"/>
                    <a:pt x="11" y="6"/>
                    <a:pt x="14" y="4"/>
                  </a:cubicBezTo>
                  <a:cubicBezTo>
                    <a:pt x="16" y="3"/>
                    <a:pt x="14" y="0"/>
                    <a:pt x="12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6" name="Freeform 1282">
              <a:extLst>
                <a:ext uri="{FF2B5EF4-FFF2-40B4-BE49-F238E27FC236}">
                  <a16:creationId xmlns:a16="http://schemas.microsoft.com/office/drawing/2014/main" id="{522D9E71-08A8-4324-A607-F9BC8A2154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00" y="3625"/>
              <a:ext cx="27" cy="17"/>
            </a:xfrm>
            <a:custGeom>
              <a:avLst/>
              <a:gdLst>
                <a:gd name="T0" fmla="*/ 13 w 17"/>
                <a:gd name="T1" fmla="*/ 2 h 11"/>
                <a:gd name="T2" fmla="*/ 2 w 17"/>
                <a:gd name="T3" fmla="*/ 7 h 11"/>
                <a:gd name="T4" fmla="*/ 3 w 17"/>
                <a:gd name="T5" fmla="*/ 11 h 11"/>
                <a:gd name="T6" fmla="*/ 16 w 17"/>
                <a:gd name="T7" fmla="*/ 5 h 11"/>
                <a:gd name="T8" fmla="*/ 13 w 17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3" y="2"/>
                  </a:moveTo>
                  <a:cubicBezTo>
                    <a:pt x="10" y="5"/>
                    <a:pt x="6" y="7"/>
                    <a:pt x="2" y="7"/>
                  </a:cubicBezTo>
                  <a:cubicBezTo>
                    <a:pt x="0" y="7"/>
                    <a:pt x="0" y="11"/>
                    <a:pt x="3" y="11"/>
                  </a:cubicBezTo>
                  <a:cubicBezTo>
                    <a:pt x="8" y="11"/>
                    <a:pt x="12" y="8"/>
                    <a:pt x="16" y="5"/>
                  </a:cubicBezTo>
                  <a:cubicBezTo>
                    <a:pt x="17" y="3"/>
                    <a:pt x="14" y="0"/>
                    <a:pt x="13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7" name="Freeform 1283">
              <a:extLst>
                <a:ext uri="{FF2B5EF4-FFF2-40B4-BE49-F238E27FC236}">
                  <a16:creationId xmlns:a16="http://schemas.microsoft.com/office/drawing/2014/main" id="{E86016B4-F996-496C-BC38-895D57E154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7" y="3596"/>
              <a:ext cx="27" cy="11"/>
            </a:xfrm>
            <a:custGeom>
              <a:avLst/>
              <a:gdLst>
                <a:gd name="T0" fmla="*/ 13 w 17"/>
                <a:gd name="T1" fmla="*/ 1 h 7"/>
                <a:gd name="T2" fmla="*/ 2 w 17"/>
                <a:gd name="T3" fmla="*/ 3 h 7"/>
                <a:gd name="T4" fmla="*/ 3 w 17"/>
                <a:gd name="T5" fmla="*/ 7 h 7"/>
                <a:gd name="T6" fmla="*/ 14 w 17"/>
                <a:gd name="T7" fmla="*/ 4 h 7"/>
                <a:gd name="T8" fmla="*/ 13 w 17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3" y="1"/>
                  </a:moveTo>
                  <a:cubicBezTo>
                    <a:pt x="9" y="2"/>
                    <a:pt x="6" y="3"/>
                    <a:pt x="2" y="3"/>
                  </a:cubicBezTo>
                  <a:cubicBezTo>
                    <a:pt x="0" y="3"/>
                    <a:pt x="0" y="7"/>
                    <a:pt x="3" y="7"/>
                  </a:cubicBezTo>
                  <a:cubicBezTo>
                    <a:pt x="7" y="7"/>
                    <a:pt x="10" y="6"/>
                    <a:pt x="14" y="4"/>
                  </a:cubicBezTo>
                  <a:cubicBezTo>
                    <a:pt x="17" y="3"/>
                    <a:pt x="15" y="0"/>
                    <a:pt x="13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8" name="Freeform 1284">
              <a:extLst>
                <a:ext uri="{FF2B5EF4-FFF2-40B4-BE49-F238E27FC236}">
                  <a16:creationId xmlns:a16="http://schemas.microsoft.com/office/drawing/2014/main" id="{B6C67CA7-F711-40C9-9420-57E7A8773B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7" y="3568"/>
              <a:ext cx="27" cy="14"/>
            </a:xfrm>
            <a:custGeom>
              <a:avLst/>
              <a:gdLst>
                <a:gd name="T0" fmla="*/ 14 w 17"/>
                <a:gd name="T1" fmla="*/ 1 h 9"/>
                <a:gd name="T2" fmla="*/ 3 w 17"/>
                <a:gd name="T3" fmla="*/ 5 h 9"/>
                <a:gd name="T4" fmla="*/ 4 w 17"/>
                <a:gd name="T5" fmla="*/ 8 h 9"/>
                <a:gd name="T6" fmla="*/ 15 w 17"/>
                <a:gd name="T7" fmla="*/ 4 h 9"/>
                <a:gd name="T8" fmla="*/ 14 w 17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9">
                  <a:moveTo>
                    <a:pt x="14" y="1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0" y="6"/>
                    <a:pt x="2" y="9"/>
                    <a:pt x="4" y="8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3"/>
                    <a:pt x="16" y="0"/>
                    <a:pt x="14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9" name="Freeform 1285">
              <a:extLst>
                <a:ext uri="{FF2B5EF4-FFF2-40B4-BE49-F238E27FC236}">
                  <a16:creationId xmlns:a16="http://schemas.microsoft.com/office/drawing/2014/main" id="{B26B0E16-E122-4D14-A5DB-5365B2783A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5" y="3551"/>
              <a:ext cx="30" cy="20"/>
            </a:xfrm>
            <a:custGeom>
              <a:avLst/>
              <a:gdLst>
                <a:gd name="T0" fmla="*/ 15 w 19"/>
                <a:gd name="T1" fmla="*/ 1 h 13"/>
                <a:gd name="T2" fmla="*/ 2 w 19"/>
                <a:gd name="T3" fmla="*/ 9 h 13"/>
                <a:gd name="T4" fmla="*/ 4 w 19"/>
                <a:gd name="T5" fmla="*/ 12 h 13"/>
                <a:gd name="T6" fmla="*/ 16 w 19"/>
                <a:gd name="T7" fmla="*/ 4 h 13"/>
                <a:gd name="T8" fmla="*/ 15 w 19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3">
                  <a:moveTo>
                    <a:pt x="15" y="1"/>
                  </a:moveTo>
                  <a:cubicBezTo>
                    <a:pt x="10" y="3"/>
                    <a:pt x="6" y="6"/>
                    <a:pt x="2" y="9"/>
                  </a:cubicBezTo>
                  <a:cubicBezTo>
                    <a:pt x="0" y="10"/>
                    <a:pt x="2" y="13"/>
                    <a:pt x="4" y="12"/>
                  </a:cubicBezTo>
                  <a:cubicBezTo>
                    <a:pt x="8" y="9"/>
                    <a:pt x="12" y="6"/>
                    <a:pt x="16" y="4"/>
                  </a:cubicBezTo>
                  <a:cubicBezTo>
                    <a:pt x="19" y="3"/>
                    <a:pt x="17" y="0"/>
                    <a:pt x="15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0" name="Freeform 1286">
              <a:extLst>
                <a:ext uri="{FF2B5EF4-FFF2-40B4-BE49-F238E27FC236}">
                  <a16:creationId xmlns:a16="http://schemas.microsoft.com/office/drawing/2014/main" id="{1B811D25-5B8F-4762-9347-570DCB93DC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" y="3518"/>
              <a:ext cx="30" cy="17"/>
            </a:xfrm>
            <a:custGeom>
              <a:avLst/>
              <a:gdLst>
                <a:gd name="T0" fmla="*/ 15 w 19"/>
                <a:gd name="T1" fmla="*/ 1 h 11"/>
                <a:gd name="T2" fmla="*/ 2 w 19"/>
                <a:gd name="T3" fmla="*/ 6 h 11"/>
                <a:gd name="T4" fmla="*/ 3 w 19"/>
                <a:gd name="T5" fmla="*/ 10 h 11"/>
                <a:gd name="T6" fmla="*/ 17 w 19"/>
                <a:gd name="T7" fmla="*/ 5 h 11"/>
                <a:gd name="T8" fmla="*/ 15 w 19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1">
                  <a:moveTo>
                    <a:pt x="15" y="1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0" y="7"/>
                    <a:pt x="1" y="11"/>
                    <a:pt x="3" y="1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9" y="4"/>
                    <a:pt x="18" y="0"/>
                    <a:pt x="15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1" name="Freeform 1287">
              <a:extLst>
                <a:ext uri="{FF2B5EF4-FFF2-40B4-BE49-F238E27FC236}">
                  <a16:creationId xmlns:a16="http://schemas.microsoft.com/office/drawing/2014/main" id="{1EB0E0A8-0473-4A28-BA49-E845BDDF7D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" y="3497"/>
              <a:ext cx="28" cy="13"/>
            </a:xfrm>
            <a:custGeom>
              <a:avLst/>
              <a:gdLst>
                <a:gd name="T0" fmla="*/ 15 w 18"/>
                <a:gd name="T1" fmla="*/ 1 h 8"/>
                <a:gd name="T2" fmla="*/ 2 w 18"/>
                <a:gd name="T3" fmla="*/ 4 h 8"/>
                <a:gd name="T4" fmla="*/ 4 w 18"/>
                <a:gd name="T5" fmla="*/ 7 h 8"/>
                <a:gd name="T6" fmla="*/ 16 w 18"/>
                <a:gd name="T7" fmla="*/ 4 h 8"/>
                <a:gd name="T8" fmla="*/ 15 w 1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5" y="1"/>
                  </a:moveTo>
                  <a:cubicBezTo>
                    <a:pt x="11" y="1"/>
                    <a:pt x="7" y="2"/>
                    <a:pt x="2" y="4"/>
                  </a:cubicBezTo>
                  <a:cubicBezTo>
                    <a:pt x="0" y="5"/>
                    <a:pt x="1" y="8"/>
                    <a:pt x="4" y="7"/>
                  </a:cubicBezTo>
                  <a:cubicBezTo>
                    <a:pt x="8" y="6"/>
                    <a:pt x="11" y="4"/>
                    <a:pt x="16" y="4"/>
                  </a:cubicBezTo>
                  <a:cubicBezTo>
                    <a:pt x="18" y="4"/>
                    <a:pt x="18" y="0"/>
                    <a:pt x="15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2" name="Freeform 1288">
              <a:extLst>
                <a:ext uri="{FF2B5EF4-FFF2-40B4-BE49-F238E27FC236}">
                  <a16:creationId xmlns:a16="http://schemas.microsoft.com/office/drawing/2014/main" id="{1D124A36-4A54-40EA-A9B7-E805A31B39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5" y="3456"/>
              <a:ext cx="23" cy="15"/>
            </a:xfrm>
            <a:custGeom>
              <a:avLst/>
              <a:gdLst>
                <a:gd name="T0" fmla="*/ 11 w 15"/>
                <a:gd name="T1" fmla="*/ 2 h 9"/>
                <a:gd name="T2" fmla="*/ 3 w 15"/>
                <a:gd name="T3" fmla="*/ 5 h 9"/>
                <a:gd name="T4" fmla="*/ 3 w 15"/>
                <a:gd name="T5" fmla="*/ 8 h 9"/>
                <a:gd name="T6" fmla="*/ 14 w 15"/>
                <a:gd name="T7" fmla="*/ 4 h 9"/>
                <a:gd name="T8" fmla="*/ 11 w 15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11" y="2"/>
                  </a:moveTo>
                  <a:cubicBezTo>
                    <a:pt x="9" y="4"/>
                    <a:pt x="6" y="5"/>
                    <a:pt x="3" y="5"/>
                  </a:cubicBezTo>
                  <a:cubicBezTo>
                    <a:pt x="1" y="5"/>
                    <a:pt x="0" y="8"/>
                    <a:pt x="3" y="8"/>
                  </a:cubicBezTo>
                  <a:cubicBezTo>
                    <a:pt x="7" y="9"/>
                    <a:pt x="11" y="7"/>
                    <a:pt x="14" y="4"/>
                  </a:cubicBezTo>
                  <a:cubicBezTo>
                    <a:pt x="15" y="3"/>
                    <a:pt x="13" y="0"/>
                    <a:pt x="11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3" name="Freeform 1289">
              <a:extLst>
                <a:ext uri="{FF2B5EF4-FFF2-40B4-BE49-F238E27FC236}">
                  <a16:creationId xmlns:a16="http://schemas.microsoft.com/office/drawing/2014/main" id="{51F60086-9143-4B9F-A3F2-3A104A8F99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" y="3439"/>
              <a:ext cx="30" cy="14"/>
            </a:xfrm>
            <a:custGeom>
              <a:avLst/>
              <a:gdLst>
                <a:gd name="T0" fmla="*/ 16 w 19"/>
                <a:gd name="T1" fmla="*/ 1 h 9"/>
                <a:gd name="T2" fmla="*/ 2 w 19"/>
                <a:gd name="T3" fmla="*/ 5 h 9"/>
                <a:gd name="T4" fmla="*/ 3 w 19"/>
                <a:gd name="T5" fmla="*/ 9 h 9"/>
                <a:gd name="T6" fmla="*/ 17 w 19"/>
                <a:gd name="T7" fmla="*/ 5 h 9"/>
                <a:gd name="T8" fmla="*/ 16 w 19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9">
                  <a:moveTo>
                    <a:pt x="16" y="1"/>
                  </a:moveTo>
                  <a:cubicBezTo>
                    <a:pt x="11" y="3"/>
                    <a:pt x="7" y="5"/>
                    <a:pt x="2" y="5"/>
                  </a:cubicBezTo>
                  <a:cubicBezTo>
                    <a:pt x="0" y="5"/>
                    <a:pt x="0" y="9"/>
                    <a:pt x="3" y="9"/>
                  </a:cubicBezTo>
                  <a:cubicBezTo>
                    <a:pt x="8" y="8"/>
                    <a:pt x="12" y="7"/>
                    <a:pt x="17" y="5"/>
                  </a:cubicBezTo>
                  <a:cubicBezTo>
                    <a:pt x="19" y="4"/>
                    <a:pt x="18" y="0"/>
                    <a:pt x="16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4" name="Freeform 1290">
              <a:extLst>
                <a:ext uri="{FF2B5EF4-FFF2-40B4-BE49-F238E27FC236}">
                  <a16:creationId xmlns:a16="http://schemas.microsoft.com/office/drawing/2014/main" id="{09E6CD96-9755-4857-926B-7B79EBD94B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0" y="3478"/>
              <a:ext cx="27" cy="15"/>
            </a:xfrm>
            <a:custGeom>
              <a:avLst/>
              <a:gdLst>
                <a:gd name="T0" fmla="*/ 12 w 17"/>
                <a:gd name="T1" fmla="*/ 2 h 9"/>
                <a:gd name="T2" fmla="*/ 3 w 17"/>
                <a:gd name="T3" fmla="*/ 5 h 9"/>
                <a:gd name="T4" fmla="*/ 3 w 17"/>
                <a:gd name="T5" fmla="*/ 9 h 9"/>
                <a:gd name="T6" fmla="*/ 15 w 17"/>
                <a:gd name="T7" fmla="*/ 4 h 9"/>
                <a:gd name="T8" fmla="*/ 12 w 17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9">
                  <a:moveTo>
                    <a:pt x="12" y="2"/>
                  </a:moveTo>
                  <a:cubicBezTo>
                    <a:pt x="10" y="5"/>
                    <a:pt x="6" y="5"/>
                    <a:pt x="3" y="5"/>
                  </a:cubicBezTo>
                  <a:cubicBezTo>
                    <a:pt x="0" y="6"/>
                    <a:pt x="1" y="9"/>
                    <a:pt x="3" y="9"/>
                  </a:cubicBezTo>
                  <a:cubicBezTo>
                    <a:pt x="8" y="9"/>
                    <a:pt x="12" y="8"/>
                    <a:pt x="15" y="4"/>
                  </a:cubicBezTo>
                  <a:cubicBezTo>
                    <a:pt x="17" y="3"/>
                    <a:pt x="14" y="0"/>
                    <a:pt x="12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5" name="Freeform 1291">
              <a:extLst>
                <a:ext uri="{FF2B5EF4-FFF2-40B4-BE49-F238E27FC236}">
                  <a16:creationId xmlns:a16="http://schemas.microsoft.com/office/drawing/2014/main" id="{697A1A2C-3EFA-4825-85FB-0A78AEE041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8" y="3441"/>
              <a:ext cx="27" cy="17"/>
            </a:xfrm>
            <a:custGeom>
              <a:avLst/>
              <a:gdLst>
                <a:gd name="T0" fmla="*/ 13 w 17"/>
                <a:gd name="T1" fmla="*/ 2 h 11"/>
                <a:gd name="T2" fmla="*/ 3 w 17"/>
                <a:gd name="T3" fmla="*/ 7 h 11"/>
                <a:gd name="T4" fmla="*/ 3 w 17"/>
                <a:gd name="T5" fmla="*/ 11 h 11"/>
                <a:gd name="T6" fmla="*/ 16 w 17"/>
                <a:gd name="T7" fmla="*/ 4 h 11"/>
                <a:gd name="T8" fmla="*/ 13 w 17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3" y="2"/>
                  </a:moveTo>
                  <a:cubicBezTo>
                    <a:pt x="11" y="6"/>
                    <a:pt x="6" y="7"/>
                    <a:pt x="3" y="7"/>
                  </a:cubicBezTo>
                  <a:cubicBezTo>
                    <a:pt x="0" y="7"/>
                    <a:pt x="0" y="11"/>
                    <a:pt x="3" y="11"/>
                  </a:cubicBezTo>
                  <a:cubicBezTo>
                    <a:pt x="8" y="10"/>
                    <a:pt x="14" y="8"/>
                    <a:pt x="16" y="4"/>
                  </a:cubicBezTo>
                  <a:cubicBezTo>
                    <a:pt x="17" y="1"/>
                    <a:pt x="14" y="0"/>
                    <a:pt x="13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6" name="Freeform 1292">
              <a:extLst>
                <a:ext uri="{FF2B5EF4-FFF2-40B4-BE49-F238E27FC236}">
                  <a16:creationId xmlns:a16="http://schemas.microsoft.com/office/drawing/2014/main" id="{FB8FF8C8-3259-4AEB-9630-E21C12C8FD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0" y="3425"/>
              <a:ext cx="30" cy="19"/>
            </a:xfrm>
            <a:custGeom>
              <a:avLst/>
              <a:gdLst>
                <a:gd name="T0" fmla="*/ 14 w 19"/>
                <a:gd name="T1" fmla="*/ 2 h 12"/>
                <a:gd name="T2" fmla="*/ 3 w 19"/>
                <a:gd name="T3" fmla="*/ 7 h 12"/>
                <a:gd name="T4" fmla="*/ 2 w 19"/>
                <a:gd name="T5" fmla="*/ 11 h 12"/>
                <a:gd name="T6" fmla="*/ 17 w 19"/>
                <a:gd name="T7" fmla="*/ 4 h 12"/>
                <a:gd name="T8" fmla="*/ 14 w 19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2">
                  <a:moveTo>
                    <a:pt x="14" y="2"/>
                  </a:moveTo>
                  <a:cubicBezTo>
                    <a:pt x="12" y="5"/>
                    <a:pt x="8" y="8"/>
                    <a:pt x="3" y="7"/>
                  </a:cubicBezTo>
                  <a:cubicBezTo>
                    <a:pt x="1" y="7"/>
                    <a:pt x="0" y="11"/>
                    <a:pt x="2" y="11"/>
                  </a:cubicBezTo>
                  <a:cubicBezTo>
                    <a:pt x="8" y="12"/>
                    <a:pt x="14" y="9"/>
                    <a:pt x="17" y="4"/>
                  </a:cubicBezTo>
                  <a:cubicBezTo>
                    <a:pt x="19" y="2"/>
                    <a:pt x="16" y="0"/>
                    <a:pt x="14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7" name="Freeform 1293">
              <a:extLst>
                <a:ext uri="{FF2B5EF4-FFF2-40B4-BE49-F238E27FC236}">
                  <a16:creationId xmlns:a16="http://schemas.microsoft.com/office/drawing/2014/main" id="{4B0FC2FD-D904-45BF-A139-ACDCFA8B36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84" y="3433"/>
              <a:ext cx="30" cy="19"/>
            </a:xfrm>
            <a:custGeom>
              <a:avLst/>
              <a:gdLst>
                <a:gd name="T0" fmla="*/ 14 w 19"/>
                <a:gd name="T1" fmla="*/ 2 h 12"/>
                <a:gd name="T2" fmla="*/ 3 w 19"/>
                <a:gd name="T3" fmla="*/ 8 h 12"/>
                <a:gd name="T4" fmla="*/ 3 w 19"/>
                <a:gd name="T5" fmla="*/ 12 h 12"/>
                <a:gd name="T6" fmla="*/ 17 w 19"/>
                <a:gd name="T7" fmla="*/ 5 h 12"/>
                <a:gd name="T8" fmla="*/ 14 w 19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2">
                  <a:moveTo>
                    <a:pt x="14" y="2"/>
                  </a:moveTo>
                  <a:cubicBezTo>
                    <a:pt x="11" y="6"/>
                    <a:pt x="7" y="8"/>
                    <a:pt x="3" y="8"/>
                  </a:cubicBezTo>
                  <a:cubicBezTo>
                    <a:pt x="0" y="8"/>
                    <a:pt x="0" y="12"/>
                    <a:pt x="3" y="12"/>
                  </a:cubicBezTo>
                  <a:cubicBezTo>
                    <a:pt x="8" y="11"/>
                    <a:pt x="14" y="9"/>
                    <a:pt x="17" y="5"/>
                  </a:cubicBezTo>
                  <a:cubicBezTo>
                    <a:pt x="19" y="3"/>
                    <a:pt x="16" y="0"/>
                    <a:pt x="14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8" name="Freeform 1294">
              <a:extLst>
                <a:ext uri="{FF2B5EF4-FFF2-40B4-BE49-F238E27FC236}">
                  <a16:creationId xmlns:a16="http://schemas.microsoft.com/office/drawing/2014/main" id="{89F5A018-309F-4A13-87AE-1462C7E0C8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1" y="3412"/>
              <a:ext cx="30" cy="18"/>
            </a:xfrm>
            <a:custGeom>
              <a:avLst/>
              <a:gdLst>
                <a:gd name="T0" fmla="*/ 14 w 19"/>
                <a:gd name="T1" fmla="*/ 1 h 11"/>
                <a:gd name="T2" fmla="*/ 3 w 19"/>
                <a:gd name="T3" fmla="*/ 7 h 11"/>
                <a:gd name="T4" fmla="*/ 3 w 19"/>
                <a:gd name="T5" fmla="*/ 11 h 11"/>
                <a:gd name="T6" fmla="*/ 17 w 19"/>
                <a:gd name="T7" fmla="*/ 4 h 11"/>
                <a:gd name="T8" fmla="*/ 14 w 19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1">
                  <a:moveTo>
                    <a:pt x="14" y="1"/>
                  </a:moveTo>
                  <a:cubicBezTo>
                    <a:pt x="11" y="5"/>
                    <a:pt x="7" y="7"/>
                    <a:pt x="3" y="7"/>
                  </a:cubicBezTo>
                  <a:cubicBezTo>
                    <a:pt x="0" y="7"/>
                    <a:pt x="1" y="11"/>
                    <a:pt x="3" y="11"/>
                  </a:cubicBezTo>
                  <a:cubicBezTo>
                    <a:pt x="8" y="11"/>
                    <a:pt x="14" y="8"/>
                    <a:pt x="17" y="4"/>
                  </a:cubicBezTo>
                  <a:cubicBezTo>
                    <a:pt x="19" y="2"/>
                    <a:pt x="16" y="0"/>
                    <a:pt x="14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9" name="Freeform 1295">
              <a:extLst>
                <a:ext uri="{FF2B5EF4-FFF2-40B4-BE49-F238E27FC236}">
                  <a16:creationId xmlns:a16="http://schemas.microsoft.com/office/drawing/2014/main" id="{3B7BA05E-28C7-4E41-A775-5C95D35383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22" y="3381"/>
              <a:ext cx="32" cy="17"/>
            </a:xfrm>
            <a:custGeom>
              <a:avLst/>
              <a:gdLst>
                <a:gd name="T0" fmla="*/ 16 w 20"/>
                <a:gd name="T1" fmla="*/ 1 h 11"/>
                <a:gd name="T2" fmla="*/ 3 w 20"/>
                <a:gd name="T3" fmla="*/ 7 h 11"/>
                <a:gd name="T4" fmla="*/ 3 w 20"/>
                <a:gd name="T5" fmla="*/ 11 h 11"/>
                <a:gd name="T6" fmla="*/ 19 w 20"/>
                <a:gd name="T7" fmla="*/ 4 h 11"/>
                <a:gd name="T8" fmla="*/ 16 w 20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1">
                  <a:moveTo>
                    <a:pt x="16" y="1"/>
                  </a:moveTo>
                  <a:cubicBezTo>
                    <a:pt x="12" y="5"/>
                    <a:pt x="8" y="7"/>
                    <a:pt x="3" y="7"/>
                  </a:cubicBezTo>
                  <a:cubicBezTo>
                    <a:pt x="0" y="8"/>
                    <a:pt x="1" y="11"/>
                    <a:pt x="3" y="11"/>
                  </a:cubicBezTo>
                  <a:cubicBezTo>
                    <a:pt x="9" y="10"/>
                    <a:pt x="14" y="8"/>
                    <a:pt x="19" y="4"/>
                  </a:cubicBezTo>
                  <a:cubicBezTo>
                    <a:pt x="20" y="2"/>
                    <a:pt x="18" y="0"/>
                    <a:pt x="16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0" name="Freeform 1296">
              <a:extLst>
                <a:ext uri="{FF2B5EF4-FFF2-40B4-BE49-F238E27FC236}">
                  <a16:creationId xmlns:a16="http://schemas.microsoft.com/office/drawing/2014/main" id="{2B6C2A82-5466-46FD-BFED-E9D73B8288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1" y="3398"/>
              <a:ext cx="24" cy="18"/>
            </a:xfrm>
            <a:custGeom>
              <a:avLst/>
              <a:gdLst>
                <a:gd name="T0" fmla="*/ 11 w 15"/>
                <a:gd name="T1" fmla="*/ 2 h 11"/>
                <a:gd name="T2" fmla="*/ 3 w 15"/>
                <a:gd name="T3" fmla="*/ 7 h 11"/>
                <a:gd name="T4" fmla="*/ 3 w 15"/>
                <a:gd name="T5" fmla="*/ 11 h 11"/>
                <a:gd name="T6" fmla="*/ 14 w 15"/>
                <a:gd name="T7" fmla="*/ 3 h 11"/>
                <a:gd name="T8" fmla="*/ 11 w 15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1">
                  <a:moveTo>
                    <a:pt x="11" y="2"/>
                  </a:moveTo>
                  <a:cubicBezTo>
                    <a:pt x="9" y="5"/>
                    <a:pt x="6" y="7"/>
                    <a:pt x="3" y="7"/>
                  </a:cubicBezTo>
                  <a:cubicBezTo>
                    <a:pt x="0" y="8"/>
                    <a:pt x="0" y="11"/>
                    <a:pt x="3" y="11"/>
                  </a:cubicBezTo>
                  <a:cubicBezTo>
                    <a:pt x="8" y="11"/>
                    <a:pt x="12" y="8"/>
                    <a:pt x="14" y="3"/>
                  </a:cubicBezTo>
                  <a:cubicBezTo>
                    <a:pt x="15" y="1"/>
                    <a:pt x="12" y="0"/>
                    <a:pt x="11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1" name="Freeform 1297">
              <a:extLst>
                <a:ext uri="{FF2B5EF4-FFF2-40B4-BE49-F238E27FC236}">
                  <a16:creationId xmlns:a16="http://schemas.microsoft.com/office/drawing/2014/main" id="{AB43605F-6EB2-4CD2-9488-68ECFFE55B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5" y="3372"/>
              <a:ext cx="26" cy="18"/>
            </a:xfrm>
            <a:custGeom>
              <a:avLst/>
              <a:gdLst>
                <a:gd name="T0" fmla="*/ 13 w 17"/>
                <a:gd name="T1" fmla="*/ 1 h 12"/>
                <a:gd name="T2" fmla="*/ 2 w 17"/>
                <a:gd name="T3" fmla="*/ 8 h 12"/>
                <a:gd name="T4" fmla="*/ 4 w 17"/>
                <a:gd name="T5" fmla="*/ 12 h 12"/>
                <a:gd name="T6" fmla="*/ 16 w 17"/>
                <a:gd name="T7" fmla="*/ 4 h 12"/>
                <a:gd name="T8" fmla="*/ 13 w 17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13" y="1"/>
                  </a:moveTo>
                  <a:cubicBezTo>
                    <a:pt x="10" y="5"/>
                    <a:pt x="6" y="7"/>
                    <a:pt x="2" y="8"/>
                  </a:cubicBezTo>
                  <a:cubicBezTo>
                    <a:pt x="0" y="9"/>
                    <a:pt x="1" y="12"/>
                    <a:pt x="4" y="12"/>
                  </a:cubicBezTo>
                  <a:cubicBezTo>
                    <a:pt x="8" y="10"/>
                    <a:pt x="13" y="8"/>
                    <a:pt x="16" y="4"/>
                  </a:cubicBezTo>
                  <a:cubicBezTo>
                    <a:pt x="17" y="2"/>
                    <a:pt x="14" y="0"/>
                    <a:pt x="13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2" name="Freeform 1298">
              <a:extLst>
                <a:ext uri="{FF2B5EF4-FFF2-40B4-BE49-F238E27FC236}">
                  <a16:creationId xmlns:a16="http://schemas.microsoft.com/office/drawing/2014/main" id="{26E6D224-FEE1-4CA9-BEEB-C0E948D84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5" y="3518"/>
              <a:ext cx="22" cy="15"/>
            </a:xfrm>
            <a:custGeom>
              <a:avLst/>
              <a:gdLst>
                <a:gd name="T0" fmla="*/ 9 w 14"/>
                <a:gd name="T1" fmla="*/ 2 h 10"/>
                <a:gd name="T2" fmla="*/ 2 w 14"/>
                <a:gd name="T3" fmla="*/ 5 h 10"/>
                <a:gd name="T4" fmla="*/ 4 w 14"/>
                <a:gd name="T5" fmla="*/ 9 h 10"/>
                <a:gd name="T6" fmla="*/ 12 w 14"/>
                <a:gd name="T7" fmla="*/ 4 h 10"/>
                <a:gd name="T8" fmla="*/ 9 w 14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9" y="2"/>
                  </a:moveTo>
                  <a:cubicBezTo>
                    <a:pt x="7" y="3"/>
                    <a:pt x="5" y="4"/>
                    <a:pt x="2" y="5"/>
                  </a:cubicBezTo>
                  <a:cubicBezTo>
                    <a:pt x="0" y="6"/>
                    <a:pt x="1" y="10"/>
                    <a:pt x="4" y="9"/>
                  </a:cubicBezTo>
                  <a:cubicBezTo>
                    <a:pt x="7" y="8"/>
                    <a:pt x="10" y="6"/>
                    <a:pt x="12" y="4"/>
                  </a:cubicBezTo>
                  <a:cubicBezTo>
                    <a:pt x="14" y="2"/>
                    <a:pt x="11" y="0"/>
                    <a:pt x="9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3" name="Freeform 1299">
              <a:extLst>
                <a:ext uri="{FF2B5EF4-FFF2-40B4-BE49-F238E27FC236}">
                  <a16:creationId xmlns:a16="http://schemas.microsoft.com/office/drawing/2014/main" id="{A1C394D8-1799-4AB9-9A04-0599415A9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7" y="3549"/>
              <a:ext cx="25" cy="11"/>
            </a:xfrm>
            <a:custGeom>
              <a:avLst/>
              <a:gdLst>
                <a:gd name="T0" fmla="*/ 12 w 16"/>
                <a:gd name="T1" fmla="*/ 1 h 7"/>
                <a:gd name="T2" fmla="*/ 3 w 16"/>
                <a:gd name="T3" fmla="*/ 3 h 7"/>
                <a:gd name="T4" fmla="*/ 3 w 16"/>
                <a:gd name="T5" fmla="*/ 6 h 7"/>
                <a:gd name="T6" fmla="*/ 14 w 16"/>
                <a:gd name="T7" fmla="*/ 4 h 7"/>
                <a:gd name="T8" fmla="*/ 12 w 16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7">
                  <a:moveTo>
                    <a:pt x="12" y="1"/>
                  </a:moveTo>
                  <a:cubicBezTo>
                    <a:pt x="9" y="2"/>
                    <a:pt x="6" y="3"/>
                    <a:pt x="3" y="3"/>
                  </a:cubicBezTo>
                  <a:cubicBezTo>
                    <a:pt x="1" y="2"/>
                    <a:pt x="0" y="6"/>
                    <a:pt x="3" y="6"/>
                  </a:cubicBezTo>
                  <a:cubicBezTo>
                    <a:pt x="6" y="7"/>
                    <a:pt x="10" y="5"/>
                    <a:pt x="14" y="4"/>
                  </a:cubicBezTo>
                  <a:cubicBezTo>
                    <a:pt x="16" y="3"/>
                    <a:pt x="15" y="0"/>
                    <a:pt x="12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4" name="Freeform 1300">
              <a:extLst>
                <a:ext uri="{FF2B5EF4-FFF2-40B4-BE49-F238E27FC236}">
                  <a16:creationId xmlns:a16="http://schemas.microsoft.com/office/drawing/2014/main" id="{D8232046-4ECD-455F-87CF-C52F502B56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66" y="3587"/>
              <a:ext cx="27" cy="9"/>
            </a:xfrm>
            <a:custGeom>
              <a:avLst/>
              <a:gdLst>
                <a:gd name="T0" fmla="*/ 15 w 17"/>
                <a:gd name="T1" fmla="*/ 0 h 6"/>
                <a:gd name="T2" fmla="*/ 3 w 17"/>
                <a:gd name="T3" fmla="*/ 2 h 6"/>
                <a:gd name="T4" fmla="*/ 3 w 17"/>
                <a:gd name="T5" fmla="*/ 5 h 6"/>
                <a:gd name="T6" fmla="*/ 15 w 17"/>
                <a:gd name="T7" fmla="*/ 4 h 6"/>
                <a:gd name="T8" fmla="*/ 15 w 1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15" y="0"/>
                  </a:moveTo>
                  <a:cubicBezTo>
                    <a:pt x="11" y="1"/>
                    <a:pt x="7" y="2"/>
                    <a:pt x="3" y="2"/>
                  </a:cubicBezTo>
                  <a:cubicBezTo>
                    <a:pt x="1" y="2"/>
                    <a:pt x="0" y="5"/>
                    <a:pt x="3" y="5"/>
                  </a:cubicBezTo>
                  <a:cubicBezTo>
                    <a:pt x="7" y="6"/>
                    <a:pt x="11" y="5"/>
                    <a:pt x="15" y="4"/>
                  </a:cubicBezTo>
                  <a:cubicBezTo>
                    <a:pt x="17" y="4"/>
                    <a:pt x="17" y="0"/>
                    <a:pt x="15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5" name="Freeform 1301">
              <a:extLst>
                <a:ext uri="{FF2B5EF4-FFF2-40B4-BE49-F238E27FC236}">
                  <a16:creationId xmlns:a16="http://schemas.microsoft.com/office/drawing/2014/main" id="{8F3E9BDA-7FA2-4D9D-B680-EFAA67DE7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43" y="3607"/>
              <a:ext cx="28" cy="14"/>
            </a:xfrm>
            <a:custGeom>
              <a:avLst/>
              <a:gdLst>
                <a:gd name="T0" fmla="*/ 14 w 18"/>
                <a:gd name="T1" fmla="*/ 1 h 9"/>
                <a:gd name="T2" fmla="*/ 9 w 18"/>
                <a:gd name="T3" fmla="*/ 3 h 9"/>
                <a:gd name="T4" fmla="*/ 6 w 18"/>
                <a:gd name="T5" fmla="*/ 4 h 9"/>
                <a:gd name="T6" fmla="*/ 4 w 18"/>
                <a:gd name="T7" fmla="*/ 4 h 9"/>
                <a:gd name="T8" fmla="*/ 3 w 18"/>
                <a:gd name="T9" fmla="*/ 4 h 9"/>
                <a:gd name="T10" fmla="*/ 1 w 18"/>
                <a:gd name="T11" fmla="*/ 7 h 9"/>
                <a:gd name="T12" fmla="*/ 7 w 18"/>
                <a:gd name="T13" fmla="*/ 7 h 9"/>
                <a:gd name="T14" fmla="*/ 16 w 18"/>
                <a:gd name="T15" fmla="*/ 4 h 9"/>
                <a:gd name="T16" fmla="*/ 14 w 18"/>
                <a:gd name="T1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9">
                  <a:moveTo>
                    <a:pt x="14" y="1"/>
                  </a:moveTo>
                  <a:cubicBezTo>
                    <a:pt x="13" y="1"/>
                    <a:pt x="11" y="2"/>
                    <a:pt x="9" y="3"/>
                  </a:cubicBezTo>
                  <a:cubicBezTo>
                    <a:pt x="8" y="3"/>
                    <a:pt x="7" y="3"/>
                    <a:pt x="6" y="4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2" y="3"/>
                    <a:pt x="0" y="5"/>
                    <a:pt x="1" y="7"/>
                  </a:cubicBezTo>
                  <a:cubicBezTo>
                    <a:pt x="2" y="9"/>
                    <a:pt x="6" y="7"/>
                    <a:pt x="7" y="7"/>
                  </a:cubicBezTo>
                  <a:cubicBezTo>
                    <a:pt x="10" y="6"/>
                    <a:pt x="13" y="5"/>
                    <a:pt x="16" y="4"/>
                  </a:cubicBezTo>
                  <a:cubicBezTo>
                    <a:pt x="18" y="3"/>
                    <a:pt x="17" y="0"/>
                    <a:pt x="14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6" name="Freeform 1302">
              <a:extLst>
                <a:ext uri="{FF2B5EF4-FFF2-40B4-BE49-F238E27FC236}">
                  <a16:creationId xmlns:a16="http://schemas.microsoft.com/office/drawing/2014/main" id="{383A6A20-5038-4E4C-BD9A-1BB26926E1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8" y="3631"/>
              <a:ext cx="27" cy="14"/>
            </a:xfrm>
            <a:custGeom>
              <a:avLst/>
              <a:gdLst>
                <a:gd name="T0" fmla="*/ 12 w 17"/>
                <a:gd name="T1" fmla="*/ 3 h 9"/>
                <a:gd name="T2" fmla="*/ 11 w 17"/>
                <a:gd name="T3" fmla="*/ 3 h 9"/>
                <a:gd name="T4" fmla="*/ 8 w 17"/>
                <a:gd name="T5" fmla="*/ 4 h 9"/>
                <a:gd name="T6" fmla="*/ 3 w 17"/>
                <a:gd name="T7" fmla="*/ 5 h 9"/>
                <a:gd name="T8" fmla="*/ 3 w 17"/>
                <a:gd name="T9" fmla="*/ 9 h 9"/>
                <a:gd name="T10" fmla="*/ 15 w 17"/>
                <a:gd name="T11" fmla="*/ 2 h 9"/>
                <a:gd name="T12" fmla="*/ 12 w 17"/>
                <a:gd name="T13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9">
                  <a:moveTo>
                    <a:pt x="12" y="3"/>
                  </a:moveTo>
                  <a:cubicBezTo>
                    <a:pt x="12" y="3"/>
                    <a:pt x="11" y="3"/>
                    <a:pt x="11" y="3"/>
                  </a:cubicBezTo>
                  <a:cubicBezTo>
                    <a:pt x="10" y="4"/>
                    <a:pt x="9" y="4"/>
                    <a:pt x="8" y="4"/>
                  </a:cubicBezTo>
                  <a:cubicBezTo>
                    <a:pt x="6" y="4"/>
                    <a:pt x="5" y="5"/>
                    <a:pt x="3" y="5"/>
                  </a:cubicBezTo>
                  <a:cubicBezTo>
                    <a:pt x="0" y="5"/>
                    <a:pt x="1" y="9"/>
                    <a:pt x="3" y="9"/>
                  </a:cubicBezTo>
                  <a:cubicBezTo>
                    <a:pt x="7" y="8"/>
                    <a:pt x="17" y="8"/>
                    <a:pt x="15" y="2"/>
                  </a:cubicBezTo>
                  <a:cubicBezTo>
                    <a:pt x="15" y="0"/>
                    <a:pt x="11" y="1"/>
                    <a:pt x="12" y="3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7" name="Freeform 1303">
              <a:extLst>
                <a:ext uri="{FF2B5EF4-FFF2-40B4-BE49-F238E27FC236}">
                  <a16:creationId xmlns:a16="http://schemas.microsoft.com/office/drawing/2014/main" id="{80953C37-CB3C-4815-A68C-18736AC03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73" y="3653"/>
              <a:ext cx="22" cy="11"/>
            </a:xfrm>
            <a:custGeom>
              <a:avLst/>
              <a:gdLst>
                <a:gd name="T0" fmla="*/ 11 w 14"/>
                <a:gd name="T1" fmla="*/ 1 h 7"/>
                <a:gd name="T2" fmla="*/ 3 w 14"/>
                <a:gd name="T3" fmla="*/ 3 h 7"/>
                <a:gd name="T4" fmla="*/ 3 w 14"/>
                <a:gd name="T5" fmla="*/ 6 h 7"/>
                <a:gd name="T6" fmla="*/ 12 w 14"/>
                <a:gd name="T7" fmla="*/ 5 h 7"/>
                <a:gd name="T8" fmla="*/ 11 w 14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11" y="1"/>
                  </a:moveTo>
                  <a:cubicBezTo>
                    <a:pt x="8" y="2"/>
                    <a:pt x="6" y="3"/>
                    <a:pt x="3" y="3"/>
                  </a:cubicBezTo>
                  <a:cubicBezTo>
                    <a:pt x="1" y="3"/>
                    <a:pt x="0" y="6"/>
                    <a:pt x="3" y="6"/>
                  </a:cubicBezTo>
                  <a:cubicBezTo>
                    <a:pt x="6" y="7"/>
                    <a:pt x="9" y="6"/>
                    <a:pt x="12" y="5"/>
                  </a:cubicBezTo>
                  <a:cubicBezTo>
                    <a:pt x="14" y="4"/>
                    <a:pt x="13" y="0"/>
                    <a:pt x="11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8" name="Freeform 1304">
              <a:extLst>
                <a:ext uri="{FF2B5EF4-FFF2-40B4-BE49-F238E27FC236}">
                  <a16:creationId xmlns:a16="http://schemas.microsoft.com/office/drawing/2014/main" id="{F1F25A0F-EF95-41E8-BA27-54F0CD15C2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0" y="3634"/>
              <a:ext cx="29" cy="16"/>
            </a:xfrm>
            <a:custGeom>
              <a:avLst/>
              <a:gdLst>
                <a:gd name="T0" fmla="*/ 15 w 18"/>
                <a:gd name="T1" fmla="*/ 1 h 10"/>
                <a:gd name="T2" fmla="*/ 2 w 18"/>
                <a:gd name="T3" fmla="*/ 6 h 10"/>
                <a:gd name="T4" fmla="*/ 4 w 18"/>
                <a:gd name="T5" fmla="*/ 9 h 10"/>
                <a:gd name="T6" fmla="*/ 16 w 18"/>
                <a:gd name="T7" fmla="*/ 5 h 10"/>
                <a:gd name="T8" fmla="*/ 15 w 18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5" y="1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0" y="7"/>
                    <a:pt x="1" y="10"/>
                    <a:pt x="4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8" y="4"/>
                    <a:pt x="17" y="0"/>
                    <a:pt x="15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9" name="Freeform 1305">
              <a:extLst>
                <a:ext uri="{FF2B5EF4-FFF2-40B4-BE49-F238E27FC236}">
                  <a16:creationId xmlns:a16="http://schemas.microsoft.com/office/drawing/2014/main" id="{A9A02FAF-BAA4-4EA2-86AA-4725C831EB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6" y="3612"/>
              <a:ext cx="30" cy="20"/>
            </a:xfrm>
            <a:custGeom>
              <a:avLst/>
              <a:gdLst>
                <a:gd name="T0" fmla="*/ 14 w 19"/>
                <a:gd name="T1" fmla="*/ 2 h 13"/>
                <a:gd name="T2" fmla="*/ 3 w 19"/>
                <a:gd name="T3" fmla="*/ 9 h 13"/>
                <a:gd name="T4" fmla="*/ 4 w 19"/>
                <a:gd name="T5" fmla="*/ 12 h 13"/>
                <a:gd name="T6" fmla="*/ 17 w 19"/>
                <a:gd name="T7" fmla="*/ 4 h 13"/>
                <a:gd name="T8" fmla="*/ 14 w 19"/>
                <a:gd name="T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3">
                  <a:moveTo>
                    <a:pt x="14" y="2"/>
                  </a:moveTo>
                  <a:cubicBezTo>
                    <a:pt x="11" y="5"/>
                    <a:pt x="7" y="7"/>
                    <a:pt x="3" y="9"/>
                  </a:cubicBezTo>
                  <a:cubicBezTo>
                    <a:pt x="0" y="10"/>
                    <a:pt x="2" y="13"/>
                    <a:pt x="4" y="12"/>
                  </a:cubicBezTo>
                  <a:cubicBezTo>
                    <a:pt x="9" y="10"/>
                    <a:pt x="14" y="8"/>
                    <a:pt x="17" y="4"/>
                  </a:cubicBezTo>
                  <a:cubicBezTo>
                    <a:pt x="19" y="2"/>
                    <a:pt x="16" y="0"/>
                    <a:pt x="14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0" name="Freeform 1306">
              <a:extLst>
                <a:ext uri="{FF2B5EF4-FFF2-40B4-BE49-F238E27FC236}">
                  <a16:creationId xmlns:a16="http://schemas.microsoft.com/office/drawing/2014/main" id="{5B25805A-1200-4CAE-8EF1-D29B1BCE02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32" y="3576"/>
              <a:ext cx="24" cy="19"/>
            </a:xfrm>
            <a:custGeom>
              <a:avLst/>
              <a:gdLst>
                <a:gd name="T0" fmla="*/ 11 w 15"/>
                <a:gd name="T1" fmla="*/ 1 h 12"/>
                <a:gd name="T2" fmla="*/ 2 w 15"/>
                <a:gd name="T3" fmla="*/ 8 h 12"/>
                <a:gd name="T4" fmla="*/ 5 w 15"/>
                <a:gd name="T5" fmla="*/ 10 h 12"/>
                <a:gd name="T6" fmla="*/ 12 w 15"/>
                <a:gd name="T7" fmla="*/ 4 h 12"/>
                <a:gd name="T8" fmla="*/ 11 w 15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11" y="1"/>
                  </a:moveTo>
                  <a:cubicBezTo>
                    <a:pt x="8" y="2"/>
                    <a:pt x="4" y="5"/>
                    <a:pt x="2" y="8"/>
                  </a:cubicBezTo>
                  <a:cubicBezTo>
                    <a:pt x="0" y="9"/>
                    <a:pt x="3" y="12"/>
                    <a:pt x="5" y="10"/>
                  </a:cubicBezTo>
                  <a:cubicBezTo>
                    <a:pt x="7" y="8"/>
                    <a:pt x="9" y="6"/>
                    <a:pt x="12" y="4"/>
                  </a:cubicBezTo>
                  <a:cubicBezTo>
                    <a:pt x="15" y="3"/>
                    <a:pt x="13" y="0"/>
                    <a:pt x="11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1" name="Freeform 1307">
              <a:extLst>
                <a:ext uri="{FF2B5EF4-FFF2-40B4-BE49-F238E27FC236}">
                  <a16:creationId xmlns:a16="http://schemas.microsoft.com/office/drawing/2014/main" id="{2B94B712-0049-4963-8512-1E8224C2C5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3" y="3601"/>
              <a:ext cx="25" cy="19"/>
            </a:xfrm>
            <a:custGeom>
              <a:avLst/>
              <a:gdLst>
                <a:gd name="T0" fmla="*/ 12 w 16"/>
                <a:gd name="T1" fmla="*/ 2 h 12"/>
                <a:gd name="T2" fmla="*/ 2 w 16"/>
                <a:gd name="T3" fmla="*/ 8 h 12"/>
                <a:gd name="T4" fmla="*/ 3 w 16"/>
                <a:gd name="T5" fmla="*/ 11 h 12"/>
                <a:gd name="T6" fmla="*/ 16 w 16"/>
                <a:gd name="T7" fmla="*/ 3 h 12"/>
                <a:gd name="T8" fmla="*/ 12 w 16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12" y="2"/>
                  </a:moveTo>
                  <a:cubicBezTo>
                    <a:pt x="11" y="6"/>
                    <a:pt x="6" y="7"/>
                    <a:pt x="2" y="8"/>
                  </a:cubicBezTo>
                  <a:cubicBezTo>
                    <a:pt x="0" y="8"/>
                    <a:pt x="0" y="12"/>
                    <a:pt x="3" y="11"/>
                  </a:cubicBezTo>
                  <a:cubicBezTo>
                    <a:pt x="8" y="11"/>
                    <a:pt x="15" y="8"/>
                    <a:pt x="16" y="3"/>
                  </a:cubicBezTo>
                  <a:cubicBezTo>
                    <a:pt x="16" y="0"/>
                    <a:pt x="12" y="0"/>
                    <a:pt x="12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2" name="Freeform 1308">
              <a:extLst>
                <a:ext uri="{FF2B5EF4-FFF2-40B4-BE49-F238E27FC236}">
                  <a16:creationId xmlns:a16="http://schemas.microsoft.com/office/drawing/2014/main" id="{5E9D7E5E-DA24-4D43-8772-13AF7CAAC8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5" y="3615"/>
              <a:ext cx="24" cy="21"/>
            </a:xfrm>
            <a:custGeom>
              <a:avLst/>
              <a:gdLst>
                <a:gd name="T0" fmla="*/ 11 w 15"/>
                <a:gd name="T1" fmla="*/ 2 h 13"/>
                <a:gd name="T2" fmla="*/ 2 w 15"/>
                <a:gd name="T3" fmla="*/ 8 h 13"/>
                <a:gd name="T4" fmla="*/ 3 w 15"/>
                <a:gd name="T5" fmla="*/ 12 h 13"/>
                <a:gd name="T6" fmla="*/ 14 w 15"/>
                <a:gd name="T7" fmla="*/ 5 h 13"/>
                <a:gd name="T8" fmla="*/ 11 w 15"/>
                <a:gd name="T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1" y="2"/>
                  </a:moveTo>
                  <a:cubicBezTo>
                    <a:pt x="8" y="4"/>
                    <a:pt x="6" y="7"/>
                    <a:pt x="2" y="8"/>
                  </a:cubicBezTo>
                  <a:cubicBezTo>
                    <a:pt x="0" y="9"/>
                    <a:pt x="1" y="13"/>
                    <a:pt x="3" y="12"/>
                  </a:cubicBezTo>
                  <a:cubicBezTo>
                    <a:pt x="7" y="10"/>
                    <a:pt x="10" y="7"/>
                    <a:pt x="14" y="5"/>
                  </a:cubicBezTo>
                  <a:cubicBezTo>
                    <a:pt x="15" y="3"/>
                    <a:pt x="13" y="0"/>
                    <a:pt x="11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3" name="Freeform 1309">
              <a:extLst>
                <a:ext uri="{FF2B5EF4-FFF2-40B4-BE49-F238E27FC236}">
                  <a16:creationId xmlns:a16="http://schemas.microsoft.com/office/drawing/2014/main" id="{1A7B6E0F-3238-48E9-AC3B-B5979F6ABC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9" y="3579"/>
              <a:ext cx="31" cy="22"/>
            </a:xfrm>
            <a:custGeom>
              <a:avLst/>
              <a:gdLst>
                <a:gd name="T0" fmla="*/ 16 w 20"/>
                <a:gd name="T1" fmla="*/ 2 h 14"/>
                <a:gd name="T2" fmla="*/ 12 w 20"/>
                <a:gd name="T3" fmla="*/ 6 h 14"/>
                <a:gd name="T4" fmla="*/ 3 w 20"/>
                <a:gd name="T5" fmla="*/ 9 h 14"/>
                <a:gd name="T6" fmla="*/ 3 w 20"/>
                <a:gd name="T7" fmla="*/ 13 h 14"/>
                <a:gd name="T8" fmla="*/ 20 w 20"/>
                <a:gd name="T9" fmla="*/ 3 h 14"/>
                <a:gd name="T10" fmla="*/ 16 w 20"/>
                <a:gd name="T11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4">
                  <a:moveTo>
                    <a:pt x="16" y="2"/>
                  </a:moveTo>
                  <a:cubicBezTo>
                    <a:pt x="16" y="4"/>
                    <a:pt x="13" y="5"/>
                    <a:pt x="12" y="6"/>
                  </a:cubicBezTo>
                  <a:cubicBezTo>
                    <a:pt x="9" y="8"/>
                    <a:pt x="6" y="9"/>
                    <a:pt x="3" y="9"/>
                  </a:cubicBezTo>
                  <a:cubicBezTo>
                    <a:pt x="0" y="10"/>
                    <a:pt x="1" y="14"/>
                    <a:pt x="3" y="13"/>
                  </a:cubicBezTo>
                  <a:cubicBezTo>
                    <a:pt x="8" y="12"/>
                    <a:pt x="18" y="9"/>
                    <a:pt x="20" y="3"/>
                  </a:cubicBezTo>
                  <a:cubicBezTo>
                    <a:pt x="20" y="1"/>
                    <a:pt x="17" y="0"/>
                    <a:pt x="16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4" name="Freeform 1310">
              <a:extLst>
                <a:ext uri="{FF2B5EF4-FFF2-40B4-BE49-F238E27FC236}">
                  <a16:creationId xmlns:a16="http://schemas.microsoft.com/office/drawing/2014/main" id="{6736CEF5-78E7-4598-AEDD-1DC54F561F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1" y="3552"/>
              <a:ext cx="28" cy="29"/>
            </a:xfrm>
            <a:custGeom>
              <a:avLst/>
              <a:gdLst>
                <a:gd name="T0" fmla="*/ 14 w 18"/>
                <a:gd name="T1" fmla="*/ 1 h 18"/>
                <a:gd name="T2" fmla="*/ 2 w 18"/>
                <a:gd name="T3" fmla="*/ 13 h 18"/>
                <a:gd name="T4" fmla="*/ 4 w 18"/>
                <a:gd name="T5" fmla="*/ 16 h 18"/>
                <a:gd name="T6" fmla="*/ 17 w 18"/>
                <a:gd name="T7" fmla="*/ 4 h 18"/>
                <a:gd name="T8" fmla="*/ 14 w 18"/>
                <a:gd name="T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4" y="1"/>
                  </a:moveTo>
                  <a:cubicBezTo>
                    <a:pt x="10" y="6"/>
                    <a:pt x="6" y="10"/>
                    <a:pt x="2" y="13"/>
                  </a:cubicBezTo>
                  <a:cubicBezTo>
                    <a:pt x="0" y="15"/>
                    <a:pt x="2" y="18"/>
                    <a:pt x="4" y="16"/>
                  </a:cubicBezTo>
                  <a:cubicBezTo>
                    <a:pt x="9" y="13"/>
                    <a:pt x="13" y="9"/>
                    <a:pt x="17" y="4"/>
                  </a:cubicBezTo>
                  <a:cubicBezTo>
                    <a:pt x="18" y="2"/>
                    <a:pt x="15" y="0"/>
                    <a:pt x="14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5" name="Freeform 1311">
              <a:extLst>
                <a:ext uri="{FF2B5EF4-FFF2-40B4-BE49-F238E27FC236}">
                  <a16:creationId xmlns:a16="http://schemas.microsoft.com/office/drawing/2014/main" id="{D7D39626-D28D-4231-BE22-15EAC914F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6" y="3601"/>
              <a:ext cx="29" cy="16"/>
            </a:xfrm>
            <a:custGeom>
              <a:avLst/>
              <a:gdLst>
                <a:gd name="T0" fmla="*/ 14 w 18"/>
                <a:gd name="T1" fmla="*/ 2 h 10"/>
                <a:gd name="T2" fmla="*/ 3 w 18"/>
                <a:gd name="T3" fmla="*/ 6 h 10"/>
                <a:gd name="T4" fmla="*/ 3 w 18"/>
                <a:gd name="T5" fmla="*/ 9 h 10"/>
                <a:gd name="T6" fmla="*/ 17 w 18"/>
                <a:gd name="T7" fmla="*/ 4 h 10"/>
                <a:gd name="T8" fmla="*/ 14 w 18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4" y="2"/>
                  </a:moveTo>
                  <a:cubicBezTo>
                    <a:pt x="11" y="5"/>
                    <a:pt x="7" y="6"/>
                    <a:pt x="3" y="6"/>
                  </a:cubicBezTo>
                  <a:cubicBezTo>
                    <a:pt x="0" y="6"/>
                    <a:pt x="1" y="10"/>
                    <a:pt x="3" y="9"/>
                  </a:cubicBezTo>
                  <a:cubicBezTo>
                    <a:pt x="8" y="9"/>
                    <a:pt x="13" y="8"/>
                    <a:pt x="17" y="4"/>
                  </a:cubicBezTo>
                  <a:cubicBezTo>
                    <a:pt x="18" y="3"/>
                    <a:pt x="15" y="0"/>
                    <a:pt x="14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6" name="Freeform 1312">
              <a:extLst>
                <a:ext uri="{FF2B5EF4-FFF2-40B4-BE49-F238E27FC236}">
                  <a16:creationId xmlns:a16="http://schemas.microsoft.com/office/drawing/2014/main" id="{CECBF287-0F34-46A4-80CF-54492ACD52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7" y="3526"/>
              <a:ext cx="25" cy="23"/>
            </a:xfrm>
            <a:custGeom>
              <a:avLst/>
              <a:gdLst>
                <a:gd name="T0" fmla="*/ 13 w 16"/>
                <a:gd name="T1" fmla="*/ 1 h 15"/>
                <a:gd name="T2" fmla="*/ 1 w 16"/>
                <a:gd name="T3" fmla="*/ 10 h 15"/>
                <a:gd name="T4" fmla="*/ 4 w 16"/>
                <a:gd name="T5" fmla="*/ 13 h 15"/>
                <a:gd name="T6" fmla="*/ 14 w 16"/>
                <a:gd name="T7" fmla="*/ 5 h 15"/>
                <a:gd name="T8" fmla="*/ 13 w 16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3" y="1"/>
                  </a:moveTo>
                  <a:cubicBezTo>
                    <a:pt x="8" y="3"/>
                    <a:pt x="5" y="7"/>
                    <a:pt x="1" y="10"/>
                  </a:cubicBezTo>
                  <a:cubicBezTo>
                    <a:pt x="0" y="11"/>
                    <a:pt x="2" y="15"/>
                    <a:pt x="4" y="13"/>
                  </a:cubicBezTo>
                  <a:cubicBezTo>
                    <a:pt x="7" y="10"/>
                    <a:pt x="10" y="6"/>
                    <a:pt x="14" y="5"/>
                  </a:cubicBezTo>
                  <a:cubicBezTo>
                    <a:pt x="16" y="4"/>
                    <a:pt x="15" y="0"/>
                    <a:pt x="13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7" name="Freeform 1313">
              <a:extLst>
                <a:ext uri="{FF2B5EF4-FFF2-40B4-BE49-F238E27FC236}">
                  <a16:creationId xmlns:a16="http://schemas.microsoft.com/office/drawing/2014/main" id="{08C32625-2C37-4A60-A893-274701C0A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94"/>
              <a:ext cx="31" cy="14"/>
            </a:xfrm>
            <a:custGeom>
              <a:avLst/>
              <a:gdLst>
                <a:gd name="T0" fmla="*/ 16 w 20"/>
                <a:gd name="T1" fmla="*/ 1 h 9"/>
                <a:gd name="T2" fmla="*/ 2 w 20"/>
                <a:gd name="T3" fmla="*/ 5 h 9"/>
                <a:gd name="T4" fmla="*/ 4 w 20"/>
                <a:gd name="T5" fmla="*/ 8 h 9"/>
                <a:gd name="T6" fmla="*/ 18 w 20"/>
                <a:gd name="T7" fmla="*/ 5 h 9"/>
                <a:gd name="T8" fmla="*/ 16 w 20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9">
                  <a:moveTo>
                    <a:pt x="16" y="1"/>
                  </a:moveTo>
                  <a:cubicBezTo>
                    <a:pt x="12" y="3"/>
                    <a:pt x="7" y="3"/>
                    <a:pt x="2" y="5"/>
                  </a:cubicBezTo>
                  <a:cubicBezTo>
                    <a:pt x="0" y="6"/>
                    <a:pt x="1" y="9"/>
                    <a:pt x="4" y="8"/>
                  </a:cubicBezTo>
                  <a:cubicBezTo>
                    <a:pt x="8" y="7"/>
                    <a:pt x="13" y="6"/>
                    <a:pt x="18" y="5"/>
                  </a:cubicBezTo>
                  <a:cubicBezTo>
                    <a:pt x="20" y="4"/>
                    <a:pt x="19" y="0"/>
                    <a:pt x="16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8" name="Freeform 1314">
              <a:extLst>
                <a:ext uri="{FF2B5EF4-FFF2-40B4-BE49-F238E27FC236}">
                  <a16:creationId xmlns:a16="http://schemas.microsoft.com/office/drawing/2014/main" id="{E9CADB09-A0FD-40A7-9A9A-39959AC142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2" y="3478"/>
              <a:ext cx="30" cy="13"/>
            </a:xfrm>
            <a:custGeom>
              <a:avLst/>
              <a:gdLst>
                <a:gd name="T0" fmla="*/ 15 w 19"/>
                <a:gd name="T1" fmla="*/ 1 h 8"/>
                <a:gd name="T2" fmla="*/ 3 w 19"/>
                <a:gd name="T3" fmla="*/ 4 h 8"/>
                <a:gd name="T4" fmla="*/ 3 w 19"/>
                <a:gd name="T5" fmla="*/ 8 h 8"/>
                <a:gd name="T6" fmla="*/ 16 w 19"/>
                <a:gd name="T7" fmla="*/ 4 h 8"/>
                <a:gd name="T8" fmla="*/ 15 w 19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">
                  <a:moveTo>
                    <a:pt x="15" y="1"/>
                  </a:moveTo>
                  <a:cubicBezTo>
                    <a:pt x="11" y="2"/>
                    <a:pt x="7" y="4"/>
                    <a:pt x="3" y="4"/>
                  </a:cubicBezTo>
                  <a:cubicBezTo>
                    <a:pt x="0" y="4"/>
                    <a:pt x="1" y="8"/>
                    <a:pt x="3" y="8"/>
                  </a:cubicBezTo>
                  <a:cubicBezTo>
                    <a:pt x="8" y="7"/>
                    <a:pt x="12" y="6"/>
                    <a:pt x="16" y="4"/>
                  </a:cubicBezTo>
                  <a:cubicBezTo>
                    <a:pt x="19" y="3"/>
                    <a:pt x="17" y="0"/>
                    <a:pt x="15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9" name="Freeform 1315">
              <a:extLst>
                <a:ext uri="{FF2B5EF4-FFF2-40B4-BE49-F238E27FC236}">
                  <a16:creationId xmlns:a16="http://schemas.microsoft.com/office/drawing/2014/main" id="{40EE12F8-F873-4733-8FC0-5752C8F71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7" y="3464"/>
              <a:ext cx="27" cy="14"/>
            </a:xfrm>
            <a:custGeom>
              <a:avLst/>
              <a:gdLst>
                <a:gd name="T0" fmla="*/ 13 w 17"/>
                <a:gd name="T1" fmla="*/ 1 h 9"/>
                <a:gd name="T2" fmla="*/ 2 w 17"/>
                <a:gd name="T3" fmla="*/ 5 h 9"/>
                <a:gd name="T4" fmla="*/ 4 w 17"/>
                <a:gd name="T5" fmla="*/ 8 h 9"/>
                <a:gd name="T6" fmla="*/ 15 w 17"/>
                <a:gd name="T7" fmla="*/ 4 h 9"/>
                <a:gd name="T8" fmla="*/ 13 w 17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9">
                  <a:moveTo>
                    <a:pt x="13" y="1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0" y="5"/>
                    <a:pt x="2" y="9"/>
                    <a:pt x="4" y="8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3"/>
                    <a:pt x="16" y="0"/>
                    <a:pt x="13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0" name="Freeform 1316">
              <a:extLst>
                <a:ext uri="{FF2B5EF4-FFF2-40B4-BE49-F238E27FC236}">
                  <a16:creationId xmlns:a16="http://schemas.microsoft.com/office/drawing/2014/main" id="{3A86285C-05EA-44E7-9F65-2F2169886D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1" y="3433"/>
              <a:ext cx="27" cy="17"/>
            </a:xfrm>
            <a:custGeom>
              <a:avLst/>
              <a:gdLst>
                <a:gd name="T0" fmla="*/ 14 w 17"/>
                <a:gd name="T1" fmla="*/ 1 h 11"/>
                <a:gd name="T2" fmla="*/ 2 w 17"/>
                <a:gd name="T3" fmla="*/ 7 h 11"/>
                <a:gd name="T4" fmla="*/ 4 w 17"/>
                <a:gd name="T5" fmla="*/ 10 h 11"/>
                <a:gd name="T6" fmla="*/ 15 w 17"/>
                <a:gd name="T7" fmla="*/ 4 h 11"/>
                <a:gd name="T8" fmla="*/ 14 w 17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4" y="1"/>
                  </a:moveTo>
                  <a:cubicBezTo>
                    <a:pt x="10" y="3"/>
                    <a:pt x="6" y="5"/>
                    <a:pt x="2" y="7"/>
                  </a:cubicBezTo>
                  <a:cubicBezTo>
                    <a:pt x="0" y="8"/>
                    <a:pt x="1" y="11"/>
                    <a:pt x="4" y="10"/>
                  </a:cubicBezTo>
                  <a:cubicBezTo>
                    <a:pt x="8" y="9"/>
                    <a:pt x="11" y="6"/>
                    <a:pt x="15" y="4"/>
                  </a:cubicBezTo>
                  <a:cubicBezTo>
                    <a:pt x="17" y="4"/>
                    <a:pt x="16" y="0"/>
                    <a:pt x="14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1" name="Freeform 1317">
              <a:extLst>
                <a:ext uri="{FF2B5EF4-FFF2-40B4-BE49-F238E27FC236}">
                  <a16:creationId xmlns:a16="http://schemas.microsoft.com/office/drawing/2014/main" id="{0DD1A7FF-82FC-441A-8077-C322B62EA0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7" y="3422"/>
              <a:ext cx="22" cy="12"/>
            </a:xfrm>
            <a:custGeom>
              <a:avLst/>
              <a:gdLst>
                <a:gd name="T0" fmla="*/ 9 w 14"/>
                <a:gd name="T1" fmla="*/ 2 h 8"/>
                <a:gd name="T2" fmla="*/ 3 w 14"/>
                <a:gd name="T3" fmla="*/ 4 h 8"/>
                <a:gd name="T4" fmla="*/ 2 w 14"/>
                <a:gd name="T5" fmla="*/ 8 h 8"/>
                <a:gd name="T6" fmla="*/ 12 w 14"/>
                <a:gd name="T7" fmla="*/ 4 h 8"/>
                <a:gd name="T8" fmla="*/ 9 w 14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9" y="2"/>
                  </a:moveTo>
                  <a:cubicBezTo>
                    <a:pt x="7" y="3"/>
                    <a:pt x="5" y="4"/>
                    <a:pt x="3" y="4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6" y="8"/>
                    <a:pt x="9" y="7"/>
                    <a:pt x="12" y="4"/>
                  </a:cubicBezTo>
                  <a:cubicBezTo>
                    <a:pt x="14" y="2"/>
                    <a:pt x="11" y="0"/>
                    <a:pt x="9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2" name="Freeform 1318">
              <a:extLst>
                <a:ext uri="{FF2B5EF4-FFF2-40B4-BE49-F238E27FC236}">
                  <a16:creationId xmlns:a16="http://schemas.microsoft.com/office/drawing/2014/main" id="{E726945E-7546-42A5-A74F-FB415ECE8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5" y="3389"/>
              <a:ext cx="28" cy="20"/>
            </a:xfrm>
            <a:custGeom>
              <a:avLst/>
              <a:gdLst>
                <a:gd name="T0" fmla="*/ 13 w 18"/>
                <a:gd name="T1" fmla="*/ 2 h 13"/>
                <a:gd name="T2" fmla="*/ 2 w 18"/>
                <a:gd name="T3" fmla="*/ 9 h 13"/>
                <a:gd name="T4" fmla="*/ 2 w 18"/>
                <a:gd name="T5" fmla="*/ 12 h 13"/>
                <a:gd name="T6" fmla="*/ 16 w 18"/>
                <a:gd name="T7" fmla="*/ 4 h 13"/>
                <a:gd name="T8" fmla="*/ 13 w 18"/>
                <a:gd name="T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3">
                  <a:moveTo>
                    <a:pt x="13" y="2"/>
                  </a:moveTo>
                  <a:cubicBezTo>
                    <a:pt x="10" y="5"/>
                    <a:pt x="7" y="8"/>
                    <a:pt x="2" y="9"/>
                  </a:cubicBezTo>
                  <a:cubicBezTo>
                    <a:pt x="0" y="9"/>
                    <a:pt x="0" y="13"/>
                    <a:pt x="2" y="12"/>
                  </a:cubicBezTo>
                  <a:cubicBezTo>
                    <a:pt x="8" y="12"/>
                    <a:pt x="13" y="8"/>
                    <a:pt x="16" y="4"/>
                  </a:cubicBezTo>
                  <a:cubicBezTo>
                    <a:pt x="18" y="2"/>
                    <a:pt x="15" y="0"/>
                    <a:pt x="13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3" name="Freeform 1319">
              <a:extLst>
                <a:ext uri="{FF2B5EF4-FFF2-40B4-BE49-F238E27FC236}">
                  <a16:creationId xmlns:a16="http://schemas.microsoft.com/office/drawing/2014/main" id="{4673FD9A-C4E3-432A-A5FB-EFE087140F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31" y="3384"/>
              <a:ext cx="23" cy="16"/>
            </a:xfrm>
            <a:custGeom>
              <a:avLst/>
              <a:gdLst>
                <a:gd name="T0" fmla="*/ 10 w 15"/>
                <a:gd name="T1" fmla="*/ 2 h 10"/>
                <a:gd name="T2" fmla="*/ 3 w 15"/>
                <a:gd name="T3" fmla="*/ 6 h 10"/>
                <a:gd name="T4" fmla="*/ 3 w 15"/>
                <a:gd name="T5" fmla="*/ 10 h 10"/>
                <a:gd name="T6" fmla="*/ 14 w 15"/>
                <a:gd name="T7" fmla="*/ 4 h 10"/>
                <a:gd name="T8" fmla="*/ 10 w 15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0">
                  <a:moveTo>
                    <a:pt x="10" y="2"/>
                  </a:moveTo>
                  <a:cubicBezTo>
                    <a:pt x="9" y="5"/>
                    <a:pt x="6" y="6"/>
                    <a:pt x="3" y="6"/>
                  </a:cubicBezTo>
                  <a:cubicBezTo>
                    <a:pt x="0" y="6"/>
                    <a:pt x="1" y="10"/>
                    <a:pt x="3" y="10"/>
                  </a:cubicBezTo>
                  <a:cubicBezTo>
                    <a:pt x="8" y="9"/>
                    <a:pt x="12" y="8"/>
                    <a:pt x="14" y="4"/>
                  </a:cubicBezTo>
                  <a:cubicBezTo>
                    <a:pt x="15" y="1"/>
                    <a:pt x="11" y="0"/>
                    <a:pt x="10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4" name="Freeform 1320">
              <a:extLst>
                <a:ext uri="{FF2B5EF4-FFF2-40B4-BE49-F238E27FC236}">
                  <a16:creationId xmlns:a16="http://schemas.microsoft.com/office/drawing/2014/main" id="{95CBCFD7-9FA0-4D11-A8DD-63E808268D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34" y="3362"/>
              <a:ext cx="20" cy="19"/>
            </a:xfrm>
            <a:custGeom>
              <a:avLst/>
              <a:gdLst>
                <a:gd name="T0" fmla="*/ 9 w 13"/>
                <a:gd name="T1" fmla="*/ 2 h 12"/>
                <a:gd name="T2" fmla="*/ 2 w 13"/>
                <a:gd name="T3" fmla="*/ 7 h 12"/>
                <a:gd name="T4" fmla="*/ 3 w 13"/>
                <a:gd name="T5" fmla="*/ 11 h 12"/>
                <a:gd name="T6" fmla="*/ 13 w 13"/>
                <a:gd name="T7" fmla="*/ 3 h 12"/>
                <a:gd name="T8" fmla="*/ 9 w 13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9" y="2"/>
                  </a:moveTo>
                  <a:cubicBezTo>
                    <a:pt x="9" y="5"/>
                    <a:pt x="4" y="6"/>
                    <a:pt x="2" y="7"/>
                  </a:cubicBezTo>
                  <a:cubicBezTo>
                    <a:pt x="0" y="8"/>
                    <a:pt x="1" y="12"/>
                    <a:pt x="3" y="11"/>
                  </a:cubicBezTo>
                  <a:cubicBezTo>
                    <a:pt x="7" y="9"/>
                    <a:pt x="12" y="8"/>
                    <a:pt x="13" y="3"/>
                  </a:cubicBezTo>
                  <a:cubicBezTo>
                    <a:pt x="13" y="1"/>
                    <a:pt x="9" y="0"/>
                    <a:pt x="9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5" name="Freeform 1321">
              <a:extLst>
                <a:ext uri="{FF2B5EF4-FFF2-40B4-BE49-F238E27FC236}">
                  <a16:creationId xmlns:a16="http://schemas.microsoft.com/office/drawing/2014/main" id="{08367FAD-6F76-48E1-A250-70502CF9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" y="3379"/>
              <a:ext cx="27" cy="27"/>
            </a:xfrm>
            <a:custGeom>
              <a:avLst/>
              <a:gdLst>
                <a:gd name="T0" fmla="*/ 13 w 17"/>
                <a:gd name="T1" fmla="*/ 2 h 17"/>
                <a:gd name="T2" fmla="*/ 2 w 17"/>
                <a:gd name="T3" fmla="*/ 12 h 17"/>
                <a:gd name="T4" fmla="*/ 4 w 17"/>
                <a:gd name="T5" fmla="*/ 15 h 17"/>
                <a:gd name="T6" fmla="*/ 16 w 17"/>
                <a:gd name="T7" fmla="*/ 5 h 17"/>
                <a:gd name="T8" fmla="*/ 13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3" y="2"/>
                  </a:moveTo>
                  <a:cubicBezTo>
                    <a:pt x="9" y="5"/>
                    <a:pt x="6" y="9"/>
                    <a:pt x="2" y="12"/>
                  </a:cubicBezTo>
                  <a:cubicBezTo>
                    <a:pt x="0" y="14"/>
                    <a:pt x="2" y="17"/>
                    <a:pt x="4" y="15"/>
                  </a:cubicBezTo>
                  <a:cubicBezTo>
                    <a:pt x="8" y="12"/>
                    <a:pt x="12" y="8"/>
                    <a:pt x="16" y="5"/>
                  </a:cubicBezTo>
                  <a:cubicBezTo>
                    <a:pt x="17" y="3"/>
                    <a:pt x="15" y="0"/>
                    <a:pt x="13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6" name="Freeform 1322">
              <a:extLst>
                <a:ext uri="{FF2B5EF4-FFF2-40B4-BE49-F238E27FC236}">
                  <a16:creationId xmlns:a16="http://schemas.microsoft.com/office/drawing/2014/main" id="{A0FA0E21-94C6-4B28-B2D2-3BA56B0830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42" y="3417"/>
              <a:ext cx="39" cy="30"/>
            </a:xfrm>
            <a:custGeom>
              <a:avLst/>
              <a:gdLst>
                <a:gd name="T0" fmla="*/ 21 w 25"/>
                <a:gd name="T1" fmla="*/ 2 h 19"/>
                <a:gd name="T2" fmla="*/ 2 w 25"/>
                <a:gd name="T3" fmla="*/ 15 h 19"/>
                <a:gd name="T4" fmla="*/ 3 w 25"/>
                <a:gd name="T5" fmla="*/ 18 h 19"/>
                <a:gd name="T6" fmla="*/ 23 w 25"/>
                <a:gd name="T7" fmla="*/ 4 h 19"/>
                <a:gd name="T8" fmla="*/ 21 w 25"/>
                <a:gd name="T9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9">
                  <a:moveTo>
                    <a:pt x="21" y="2"/>
                  </a:moveTo>
                  <a:cubicBezTo>
                    <a:pt x="15" y="8"/>
                    <a:pt x="9" y="12"/>
                    <a:pt x="2" y="15"/>
                  </a:cubicBezTo>
                  <a:cubicBezTo>
                    <a:pt x="0" y="16"/>
                    <a:pt x="1" y="19"/>
                    <a:pt x="3" y="18"/>
                  </a:cubicBezTo>
                  <a:cubicBezTo>
                    <a:pt x="11" y="15"/>
                    <a:pt x="18" y="11"/>
                    <a:pt x="23" y="4"/>
                  </a:cubicBezTo>
                  <a:cubicBezTo>
                    <a:pt x="25" y="2"/>
                    <a:pt x="22" y="0"/>
                    <a:pt x="21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7" name="Freeform 1323">
              <a:extLst>
                <a:ext uri="{FF2B5EF4-FFF2-40B4-BE49-F238E27FC236}">
                  <a16:creationId xmlns:a16="http://schemas.microsoft.com/office/drawing/2014/main" id="{8F4BC0F7-07FE-4EA2-9C44-FEF0447FCE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85" y="3444"/>
              <a:ext cx="32" cy="22"/>
            </a:xfrm>
            <a:custGeom>
              <a:avLst/>
              <a:gdLst>
                <a:gd name="T0" fmla="*/ 15 w 20"/>
                <a:gd name="T1" fmla="*/ 2 h 14"/>
                <a:gd name="T2" fmla="*/ 2 w 20"/>
                <a:gd name="T3" fmla="*/ 9 h 14"/>
                <a:gd name="T4" fmla="*/ 4 w 20"/>
                <a:gd name="T5" fmla="*/ 13 h 14"/>
                <a:gd name="T6" fmla="*/ 18 w 20"/>
                <a:gd name="T7" fmla="*/ 4 h 14"/>
                <a:gd name="T8" fmla="*/ 15 w 20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4">
                  <a:moveTo>
                    <a:pt x="15" y="2"/>
                  </a:moveTo>
                  <a:cubicBezTo>
                    <a:pt x="12" y="6"/>
                    <a:pt x="7" y="8"/>
                    <a:pt x="2" y="9"/>
                  </a:cubicBezTo>
                  <a:cubicBezTo>
                    <a:pt x="0" y="10"/>
                    <a:pt x="1" y="14"/>
                    <a:pt x="4" y="13"/>
                  </a:cubicBezTo>
                  <a:cubicBezTo>
                    <a:pt x="9" y="11"/>
                    <a:pt x="15" y="9"/>
                    <a:pt x="18" y="4"/>
                  </a:cubicBezTo>
                  <a:cubicBezTo>
                    <a:pt x="20" y="2"/>
                    <a:pt x="17" y="0"/>
                    <a:pt x="15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8" name="Freeform 1324">
              <a:extLst>
                <a:ext uri="{FF2B5EF4-FFF2-40B4-BE49-F238E27FC236}">
                  <a16:creationId xmlns:a16="http://schemas.microsoft.com/office/drawing/2014/main" id="{A35176DB-407B-402F-BEF7-F8DCA3132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50" y="3485"/>
              <a:ext cx="27" cy="15"/>
            </a:xfrm>
            <a:custGeom>
              <a:avLst/>
              <a:gdLst>
                <a:gd name="T0" fmla="*/ 13 w 17"/>
                <a:gd name="T1" fmla="*/ 0 h 10"/>
                <a:gd name="T2" fmla="*/ 11 w 17"/>
                <a:gd name="T3" fmla="*/ 2 h 10"/>
                <a:gd name="T4" fmla="*/ 9 w 17"/>
                <a:gd name="T5" fmla="*/ 3 h 10"/>
                <a:gd name="T6" fmla="*/ 2 w 17"/>
                <a:gd name="T7" fmla="*/ 5 h 10"/>
                <a:gd name="T8" fmla="*/ 3 w 17"/>
                <a:gd name="T9" fmla="*/ 9 h 10"/>
                <a:gd name="T10" fmla="*/ 14 w 17"/>
                <a:gd name="T11" fmla="*/ 5 h 10"/>
                <a:gd name="T12" fmla="*/ 16 w 17"/>
                <a:gd name="T13" fmla="*/ 2 h 10"/>
                <a:gd name="T14" fmla="*/ 13 w 17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0">
                  <a:moveTo>
                    <a:pt x="13" y="0"/>
                  </a:moveTo>
                  <a:cubicBezTo>
                    <a:pt x="12" y="0"/>
                    <a:pt x="11" y="1"/>
                    <a:pt x="11" y="2"/>
                  </a:cubicBezTo>
                  <a:cubicBezTo>
                    <a:pt x="10" y="3"/>
                    <a:pt x="10" y="3"/>
                    <a:pt x="9" y="3"/>
                  </a:cubicBezTo>
                  <a:cubicBezTo>
                    <a:pt x="7" y="4"/>
                    <a:pt x="4" y="4"/>
                    <a:pt x="2" y="5"/>
                  </a:cubicBezTo>
                  <a:cubicBezTo>
                    <a:pt x="0" y="6"/>
                    <a:pt x="1" y="10"/>
                    <a:pt x="3" y="9"/>
                  </a:cubicBezTo>
                  <a:cubicBezTo>
                    <a:pt x="7" y="8"/>
                    <a:pt x="11" y="7"/>
                    <a:pt x="14" y="5"/>
                  </a:cubicBezTo>
                  <a:cubicBezTo>
                    <a:pt x="15" y="5"/>
                    <a:pt x="17" y="4"/>
                    <a:pt x="16" y="2"/>
                  </a:cubicBezTo>
                  <a:cubicBezTo>
                    <a:pt x="16" y="1"/>
                    <a:pt x="15" y="0"/>
                    <a:pt x="13" y="0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9" name="Freeform 1325">
              <a:extLst>
                <a:ext uri="{FF2B5EF4-FFF2-40B4-BE49-F238E27FC236}">
                  <a16:creationId xmlns:a16="http://schemas.microsoft.com/office/drawing/2014/main" id="{4804D4DF-6CC0-4E3B-9E21-D70F1D0BE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1" y="3510"/>
              <a:ext cx="25" cy="11"/>
            </a:xfrm>
            <a:custGeom>
              <a:avLst/>
              <a:gdLst>
                <a:gd name="T0" fmla="*/ 13 w 16"/>
                <a:gd name="T1" fmla="*/ 1 h 7"/>
                <a:gd name="T2" fmla="*/ 4 w 16"/>
                <a:gd name="T3" fmla="*/ 2 h 7"/>
                <a:gd name="T4" fmla="*/ 2 w 16"/>
                <a:gd name="T5" fmla="*/ 5 h 7"/>
                <a:gd name="T6" fmla="*/ 14 w 16"/>
                <a:gd name="T7" fmla="*/ 4 h 7"/>
                <a:gd name="T8" fmla="*/ 13 w 16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7">
                  <a:moveTo>
                    <a:pt x="13" y="1"/>
                  </a:moveTo>
                  <a:cubicBezTo>
                    <a:pt x="10" y="2"/>
                    <a:pt x="7" y="3"/>
                    <a:pt x="4" y="2"/>
                  </a:cubicBezTo>
                  <a:cubicBezTo>
                    <a:pt x="2" y="1"/>
                    <a:pt x="0" y="4"/>
                    <a:pt x="2" y="5"/>
                  </a:cubicBezTo>
                  <a:cubicBezTo>
                    <a:pt x="6" y="7"/>
                    <a:pt x="10" y="6"/>
                    <a:pt x="14" y="4"/>
                  </a:cubicBezTo>
                  <a:cubicBezTo>
                    <a:pt x="16" y="3"/>
                    <a:pt x="15" y="0"/>
                    <a:pt x="13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0" name="Freeform 1326">
              <a:extLst>
                <a:ext uri="{FF2B5EF4-FFF2-40B4-BE49-F238E27FC236}">
                  <a16:creationId xmlns:a16="http://schemas.microsoft.com/office/drawing/2014/main" id="{4BF480C8-ADD8-4A3B-9A52-81323BFAFC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6" y="3522"/>
              <a:ext cx="32" cy="19"/>
            </a:xfrm>
            <a:custGeom>
              <a:avLst/>
              <a:gdLst>
                <a:gd name="T0" fmla="*/ 17 w 20"/>
                <a:gd name="T1" fmla="*/ 1 h 12"/>
                <a:gd name="T2" fmla="*/ 2 w 20"/>
                <a:gd name="T3" fmla="*/ 8 h 12"/>
                <a:gd name="T4" fmla="*/ 4 w 20"/>
                <a:gd name="T5" fmla="*/ 11 h 12"/>
                <a:gd name="T6" fmla="*/ 18 w 20"/>
                <a:gd name="T7" fmla="*/ 4 h 12"/>
                <a:gd name="T8" fmla="*/ 17 w 20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2">
                  <a:moveTo>
                    <a:pt x="17" y="1"/>
                  </a:moveTo>
                  <a:cubicBezTo>
                    <a:pt x="12" y="3"/>
                    <a:pt x="7" y="6"/>
                    <a:pt x="2" y="8"/>
                  </a:cubicBezTo>
                  <a:cubicBezTo>
                    <a:pt x="0" y="8"/>
                    <a:pt x="1" y="12"/>
                    <a:pt x="4" y="11"/>
                  </a:cubicBezTo>
                  <a:cubicBezTo>
                    <a:pt x="8" y="9"/>
                    <a:pt x="13" y="7"/>
                    <a:pt x="18" y="4"/>
                  </a:cubicBezTo>
                  <a:cubicBezTo>
                    <a:pt x="20" y="3"/>
                    <a:pt x="19" y="0"/>
                    <a:pt x="17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1" name="Freeform 1327">
              <a:extLst>
                <a:ext uri="{FF2B5EF4-FFF2-40B4-BE49-F238E27FC236}">
                  <a16:creationId xmlns:a16="http://schemas.microsoft.com/office/drawing/2014/main" id="{4860A826-922B-463C-9294-125EF52845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50" y="3552"/>
              <a:ext cx="27" cy="13"/>
            </a:xfrm>
            <a:custGeom>
              <a:avLst/>
              <a:gdLst>
                <a:gd name="T0" fmla="*/ 13 w 17"/>
                <a:gd name="T1" fmla="*/ 1 h 8"/>
                <a:gd name="T2" fmla="*/ 3 w 17"/>
                <a:gd name="T3" fmla="*/ 4 h 8"/>
                <a:gd name="T4" fmla="*/ 2 w 17"/>
                <a:gd name="T5" fmla="*/ 7 h 8"/>
                <a:gd name="T6" fmla="*/ 14 w 17"/>
                <a:gd name="T7" fmla="*/ 5 h 8"/>
                <a:gd name="T8" fmla="*/ 13 w 17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13" y="1"/>
                  </a:moveTo>
                  <a:cubicBezTo>
                    <a:pt x="10" y="2"/>
                    <a:pt x="6" y="4"/>
                    <a:pt x="3" y="4"/>
                  </a:cubicBezTo>
                  <a:cubicBezTo>
                    <a:pt x="1" y="3"/>
                    <a:pt x="0" y="7"/>
                    <a:pt x="2" y="7"/>
                  </a:cubicBezTo>
                  <a:cubicBezTo>
                    <a:pt x="6" y="8"/>
                    <a:pt x="11" y="6"/>
                    <a:pt x="14" y="5"/>
                  </a:cubicBezTo>
                  <a:cubicBezTo>
                    <a:pt x="17" y="4"/>
                    <a:pt x="15" y="0"/>
                    <a:pt x="13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2" name="Freeform 1328">
              <a:extLst>
                <a:ext uri="{FF2B5EF4-FFF2-40B4-BE49-F238E27FC236}">
                  <a16:creationId xmlns:a16="http://schemas.microsoft.com/office/drawing/2014/main" id="{D4227B07-E438-4F9B-A050-EF808E9BE5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5" y="3571"/>
              <a:ext cx="26" cy="14"/>
            </a:xfrm>
            <a:custGeom>
              <a:avLst/>
              <a:gdLst>
                <a:gd name="T0" fmla="*/ 13 w 17"/>
                <a:gd name="T1" fmla="*/ 1 h 9"/>
                <a:gd name="T2" fmla="*/ 3 w 17"/>
                <a:gd name="T3" fmla="*/ 4 h 9"/>
                <a:gd name="T4" fmla="*/ 2 w 17"/>
                <a:gd name="T5" fmla="*/ 7 h 9"/>
                <a:gd name="T6" fmla="*/ 15 w 17"/>
                <a:gd name="T7" fmla="*/ 4 h 9"/>
                <a:gd name="T8" fmla="*/ 13 w 17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9">
                  <a:moveTo>
                    <a:pt x="13" y="1"/>
                  </a:moveTo>
                  <a:cubicBezTo>
                    <a:pt x="10" y="3"/>
                    <a:pt x="7" y="5"/>
                    <a:pt x="3" y="4"/>
                  </a:cubicBezTo>
                  <a:cubicBezTo>
                    <a:pt x="1" y="3"/>
                    <a:pt x="0" y="6"/>
                    <a:pt x="2" y="7"/>
                  </a:cubicBezTo>
                  <a:cubicBezTo>
                    <a:pt x="7" y="9"/>
                    <a:pt x="11" y="7"/>
                    <a:pt x="15" y="4"/>
                  </a:cubicBezTo>
                  <a:cubicBezTo>
                    <a:pt x="17" y="3"/>
                    <a:pt x="15" y="0"/>
                    <a:pt x="13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3" name="Freeform 1329">
              <a:extLst>
                <a:ext uri="{FF2B5EF4-FFF2-40B4-BE49-F238E27FC236}">
                  <a16:creationId xmlns:a16="http://schemas.microsoft.com/office/drawing/2014/main" id="{CC5940A6-BC56-4659-B8D7-C7960A5078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5" y="3529"/>
              <a:ext cx="33" cy="19"/>
            </a:xfrm>
            <a:custGeom>
              <a:avLst/>
              <a:gdLst>
                <a:gd name="T0" fmla="*/ 17 w 21"/>
                <a:gd name="T1" fmla="*/ 2 h 12"/>
                <a:gd name="T2" fmla="*/ 3 w 21"/>
                <a:gd name="T3" fmla="*/ 8 h 12"/>
                <a:gd name="T4" fmla="*/ 2 w 21"/>
                <a:gd name="T5" fmla="*/ 12 h 12"/>
                <a:gd name="T6" fmla="*/ 20 w 21"/>
                <a:gd name="T7" fmla="*/ 3 h 12"/>
                <a:gd name="T8" fmla="*/ 17 w 21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2"/>
                  </a:moveTo>
                  <a:cubicBezTo>
                    <a:pt x="14" y="6"/>
                    <a:pt x="8" y="8"/>
                    <a:pt x="3" y="8"/>
                  </a:cubicBezTo>
                  <a:cubicBezTo>
                    <a:pt x="1" y="8"/>
                    <a:pt x="0" y="12"/>
                    <a:pt x="2" y="12"/>
                  </a:cubicBezTo>
                  <a:cubicBezTo>
                    <a:pt x="9" y="12"/>
                    <a:pt x="17" y="9"/>
                    <a:pt x="20" y="3"/>
                  </a:cubicBezTo>
                  <a:cubicBezTo>
                    <a:pt x="21" y="1"/>
                    <a:pt x="18" y="0"/>
                    <a:pt x="17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4" name="Freeform 1330">
              <a:extLst>
                <a:ext uri="{FF2B5EF4-FFF2-40B4-BE49-F238E27FC236}">
                  <a16:creationId xmlns:a16="http://schemas.microsoft.com/office/drawing/2014/main" id="{ED15F042-6B03-4ACB-9420-146C7E3375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" y="3499"/>
              <a:ext cx="26" cy="19"/>
            </a:xfrm>
            <a:custGeom>
              <a:avLst/>
              <a:gdLst>
                <a:gd name="T0" fmla="*/ 11 w 16"/>
                <a:gd name="T1" fmla="*/ 2 h 12"/>
                <a:gd name="T2" fmla="*/ 3 w 16"/>
                <a:gd name="T3" fmla="*/ 8 h 12"/>
                <a:gd name="T4" fmla="*/ 4 w 16"/>
                <a:gd name="T5" fmla="*/ 11 h 12"/>
                <a:gd name="T6" fmla="*/ 15 w 16"/>
                <a:gd name="T7" fmla="*/ 3 h 12"/>
                <a:gd name="T8" fmla="*/ 11 w 16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11" y="2"/>
                  </a:moveTo>
                  <a:cubicBezTo>
                    <a:pt x="10" y="5"/>
                    <a:pt x="6" y="6"/>
                    <a:pt x="3" y="8"/>
                  </a:cubicBezTo>
                  <a:cubicBezTo>
                    <a:pt x="0" y="8"/>
                    <a:pt x="2" y="12"/>
                    <a:pt x="4" y="11"/>
                  </a:cubicBezTo>
                  <a:cubicBezTo>
                    <a:pt x="8" y="9"/>
                    <a:pt x="13" y="8"/>
                    <a:pt x="15" y="3"/>
                  </a:cubicBezTo>
                  <a:cubicBezTo>
                    <a:pt x="16" y="1"/>
                    <a:pt x="12" y="0"/>
                    <a:pt x="11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5" name="Freeform 1331">
              <a:extLst>
                <a:ext uri="{FF2B5EF4-FFF2-40B4-BE49-F238E27FC236}">
                  <a16:creationId xmlns:a16="http://schemas.microsoft.com/office/drawing/2014/main" id="{1C399854-D4C5-4DC9-8330-C9567BB6DB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06" y="3466"/>
              <a:ext cx="23" cy="14"/>
            </a:xfrm>
            <a:custGeom>
              <a:avLst/>
              <a:gdLst>
                <a:gd name="T0" fmla="*/ 10 w 15"/>
                <a:gd name="T1" fmla="*/ 2 h 9"/>
                <a:gd name="T2" fmla="*/ 3 w 15"/>
                <a:gd name="T3" fmla="*/ 6 h 9"/>
                <a:gd name="T4" fmla="*/ 3 w 15"/>
                <a:gd name="T5" fmla="*/ 9 h 9"/>
                <a:gd name="T6" fmla="*/ 14 w 15"/>
                <a:gd name="T7" fmla="*/ 3 h 9"/>
                <a:gd name="T8" fmla="*/ 10 w 15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10" y="2"/>
                  </a:moveTo>
                  <a:cubicBezTo>
                    <a:pt x="9" y="5"/>
                    <a:pt x="6" y="6"/>
                    <a:pt x="3" y="6"/>
                  </a:cubicBezTo>
                  <a:cubicBezTo>
                    <a:pt x="0" y="6"/>
                    <a:pt x="1" y="9"/>
                    <a:pt x="3" y="9"/>
                  </a:cubicBezTo>
                  <a:cubicBezTo>
                    <a:pt x="8" y="9"/>
                    <a:pt x="12" y="8"/>
                    <a:pt x="14" y="3"/>
                  </a:cubicBezTo>
                  <a:cubicBezTo>
                    <a:pt x="15" y="1"/>
                    <a:pt x="11" y="0"/>
                    <a:pt x="10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6" name="Freeform 1332">
              <a:extLst>
                <a:ext uri="{FF2B5EF4-FFF2-40B4-BE49-F238E27FC236}">
                  <a16:creationId xmlns:a16="http://schemas.microsoft.com/office/drawing/2014/main" id="{080CE764-4492-4E0B-8B0D-D86062E0D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43" y="3455"/>
              <a:ext cx="27" cy="30"/>
            </a:xfrm>
            <a:custGeom>
              <a:avLst/>
              <a:gdLst>
                <a:gd name="T0" fmla="*/ 13 w 17"/>
                <a:gd name="T1" fmla="*/ 2 h 19"/>
                <a:gd name="T2" fmla="*/ 2 w 17"/>
                <a:gd name="T3" fmla="*/ 15 h 19"/>
                <a:gd name="T4" fmla="*/ 4 w 17"/>
                <a:gd name="T5" fmla="*/ 18 h 19"/>
                <a:gd name="T6" fmla="*/ 16 w 17"/>
                <a:gd name="T7" fmla="*/ 4 h 19"/>
                <a:gd name="T8" fmla="*/ 13 w 17"/>
                <a:gd name="T9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9">
                  <a:moveTo>
                    <a:pt x="13" y="2"/>
                  </a:moveTo>
                  <a:cubicBezTo>
                    <a:pt x="10" y="7"/>
                    <a:pt x="6" y="12"/>
                    <a:pt x="2" y="15"/>
                  </a:cubicBezTo>
                  <a:cubicBezTo>
                    <a:pt x="0" y="16"/>
                    <a:pt x="2" y="19"/>
                    <a:pt x="4" y="18"/>
                  </a:cubicBezTo>
                  <a:cubicBezTo>
                    <a:pt x="9" y="14"/>
                    <a:pt x="13" y="10"/>
                    <a:pt x="16" y="4"/>
                  </a:cubicBezTo>
                  <a:cubicBezTo>
                    <a:pt x="17" y="2"/>
                    <a:pt x="14" y="0"/>
                    <a:pt x="13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7" name="Freeform 1333">
              <a:extLst>
                <a:ext uri="{FF2B5EF4-FFF2-40B4-BE49-F238E27FC236}">
                  <a16:creationId xmlns:a16="http://schemas.microsoft.com/office/drawing/2014/main" id="{16F49668-3C4C-4FF7-BCAC-6407F8E4E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6" y="3436"/>
              <a:ext cx="27" cy="22"/>
            </a:xfrm>
            <a:custGeom>
              <a:avLst/>
              <a:gdLst>
                <a:gd name="T0" fmla="*/ 12 w 17"/>
                <a:gd name="T1" fmla="*/ 1 h 14"/>
                <a:gd name="T2" fmla="*/ 2 w 17"/>
                <a:gd name="T3" fmla="*/ 10 h 14"/>
                <a:gd name="T4" fmla="*/ 4 w 17"/>
                <a:gd name="T5" fmla="*/ 13 h 14"/>
                <a:gd name="T6" fmla="*/ 15 w 17"/>
                <a:gd name="T7" fmla="*/ 4 h 14"/>
                <a:gd name="T8" fmla="*/ 12 w 17"/>
                <a:gd name="T9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2" y="1"/>
                  </a:moveTo>
                  <a:cubicBezTo>
                    <a:pt x="9" y="4"/>
                    <a:pt x="5" y="7"/>
                    <a:pt x="2" y="10"/>
                  </a:cubicBezTo>
                  <a:cubicBezTo>
                    <a:pt x="0" y="11"/>
                    <a:pt x="2" y="14"/>
                    <a:pt x="4" y="13"/>
                  </a:cubicBezTo>
                  <a:cubicBezTo>
                    <a:pt x="8" y="10"/>
                    <a:pt x="11" y="7"/>
                    <a:pt x="15" y="4"/>
                  </a:cubicBezTo>
                  <a:cubicBezTo>
                    <a:pt x="17" y="3"/>
                    <a:pt x="14" y="0"/>
                    <a:pt x="12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8" name="Freeform 1334">
              <a:extLst>
                <a:ext uri="{FF2B5EF4-FFF2-40B4-BE49-F238E27FC236}">
                  <a16:creationId xmlns:a16="http://schemas.microsoft.com/office/drawing/2014/main" id="{74493D5E-89C7-4804-BF0D-3C3D7868CC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7" y="3475"/>
              <a:ext cx="32" cy="22"/>
            </a:xfrm>
            <a:custGeom>
              <a:avLst/>
              <a:gdLst>
                <a:gd name="T0" fmla="*/ 15 w 20"/>
                <a:gd name="T1" fmla="*/ 2 h 14"/>
                <a:gd name="T2" fmla="*/ 2 w 20"/>
                <a:gd name="T3" fmla="*/ 10 h 14"/>
                <a:gd name="T4" fmla="*/ 4 w 20"/>
                <a:gd name="T5" fmla="*/ 13 h 14"/>
                <a:gd name="T6" fmla="*/ 18 w 20"/>
                <a:gd name="T7" fmla="*/ 5 h 14"/>
                <a:gd name="T8" fmla="*/ 15 w 20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4">
                  <a:moveTo>
                    <a:pt x="15" y="2"/>
                  </a:moveTo>
                  <a:cubicBezTo>
                    <a:pt x="12" y="6"/>
                    <a:pt x="7" y="8"/>
                    <a:pt x="2" y="10"/>
                  </a:cubicBezTo>
                  <a:cubicBezTo>
                    <a:pt x="0" y="11"/>
                    <a:pt x="1" y="14"/>
                    <a:pt x="4" y="13"/>
                  </a:cubicBezTo>
                  <a:cubicBezTo>
                    <a:pt x="9" y="11"/>
                    <a:pt x="14" y="9"/>
                    <a:pt x="18" y="5"/>
                  </a:cubicBezTo>
                  <a:cubicBezTo>
                    <a:pt x="20" y="3"/>
                    <a:pt x="17" y="0"/>
                    <a:pt x="15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9" name="Freeform 1335">
              <a:extLst>
                <a:ext uri="{FF2B5EF4-FFF2-40B4-BE49-F238E27FC236}">
                  <a16:creationId xmlns:a16="http://schemas.microsoft.com/office/drawing/2014/main" id="{819258BA-D84D-499F-A18C-5C81F4DBB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47" y="3508"/>
              <a:ext cx="22" cy="19"/>
            </a:xfrm>
            <a:custGeom>
              <a:avLst/>
              <a:gdLst>
                <a:gd name="T0" fmla="*/ 10 w 14"/>
                <a:gd name="T1" fmla="*/ 2 h 12"/>
                <a:gd name="T2" fmla="*/ 2 w 14"/>
                <a:gd name="T3" fmla="*/ 7 h 12"/>
                <a:gd name="T4" fmla="*/ 4 w 14"/>
                <a:gd name="T5" fmla="*/ 11 h 12"/>
                <a:gd name="T6" fmla="*/ 13 w 14"/>
                <a:gd name="T7" fmla="*/ 4 h 12"/>
                <a:gd name="T8" fmla="*/ 10 w 14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10" y="2"/>
                  </a:moveTo>
                  <a:cubicBezTo>
                    <a:pt x="8" y="4"/>
                    <a:pt x="5" y="6"/>
                    <a:pt x="2" y="7"/>
                  </a:cubicBezTo>
                  <a:cubicBezTo>
                    <a:pt x="0" y="8"/>
                    <a:pt x="1" y="12"/>
                    <a:pt x="4" y="11"/>
                  </a:cubicBezTo>
                  <a:cubicBezTo>
                    <a:pt x="7" y="9"/>
                    <a:pt x="10" y="7"/>
                    <a:pt x="13" y="4"/>
                  </a:cubicBezTo>
                  <a:cubicBezTo>
                    <a:pt x="14" y="2"/>
                    <a:pt x="12" y="0"/>
                    <a:pt x="10" y="2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0" name="Freeform 1336">
              <a:extLst>
                <a:ext uri="{FF2B5EF4-FFF2-40B4-BE49-F238E27FC236}">
                  <a16:creationId xmlns:a16="http://schemas.microsoft.com/office/drawing/2014/main" id="{497F00FF-7EF9-46FD-BC83-0DAF68017B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3" y="3494"/>
              <a:ext cx="31" cy="17"/>
            </a:xfrm>
            <a:custGeom>
              <a:avLst/>
              <a:gdLst>
                <a:gd name="T0" fmla="*/ 16 w 20"/>
                <a:gd name="T1" fmla="*/ 1 h 11"/>
                <a:gd name="T2" fmla="*/ 2 w 20"/>
                <a:gd name="T3" fmla="*/ 6 h 11"/>
                <a:gd name="T4" fmla="*/ 2 w 20"/>
                <a:gd name="T5" fmla="*/ 10 h 11"/>
                <a:gd name="T6" fmla="*/ 18 w 20"/>
                <a:gd name="T7" fmla="*/ 4 h 11"/>
                <a:gd name="T8" fmla="*/ 16 w 20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1">
                  <a:moveTo>
                    <a:pt x="16" y="1"/>
                  </a:moveTo>
                  <a:cubicBezTo>
                    <a:pt x="12" y="4"/>
                    <a:pt x="7" y="6"/>
                    <a:pt x="2" y="6"/>
                  </a:cubicBezTo>
                  <a:cubicBezTo>
                    <a:pt x="0" y="7"/>
                    <a:pt x="0" y="11"/>
                    <a:pt x="2" y="10"/>
                  </a:cubicBezTo>
                  <a:cubicBezTo>
                    <a:pt x="8" y="9"/>
                    <a:pt x="13" y="8"/>
                    <a:pt x="18" y="4"/>
                  </a:cubicBezTo>
                  <a:cubicBezTo>
                    <a:pt x="20" y="3"/>
                    <a:pt x="18" y="0"/>
                    <a:pt x="16" y="1"/>
                  </a:cubicBezTo>
                  <a:close/>
                </a:path>
              </a:pathLst>
            </a:custGeom>
            <a:solidFill>
              <a:srgbClr val="005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1" name="Freeform 1337">
              <a:extLst>
                <a:ext uri="{FF2B5EF4-FFF2-40B4-BE49-F238E27FC236}">
                  <a16:creationId xmlns:a16="http://schemas.microsoft.com/office/drawing/2014/main" id="{16362516-E4C0-4A72-8BD2-8762E7C20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1" y="3180"/>
              <a:ext cx="60" cy="45"/>
            </a:xfrm>
            <a:custGeom>
              <a:avLst/>
              <a:gdLst>
                <a:gd name="T0" fmla="*/ 23 w 38"/>
                <a:gd name="T1" fmla="*/ 6 h 29"/>
                <a:gd name="T2" fmla="*/ 7 w 38"/>
                <a:gd name="T3" fmla="*/ 14 h 29"/>
                <a:gd name="T4" fmla="*/ 0 w 38"/>
                <a:gd name="T5" fmla="*/ 22 h 29"/>
                <a:gd name="T6" fmla="*/ 8 w 38"/>
                <a:gd name="T7" fmla="*/ 28 h 29"/>
                <a:gd name="T8" fmla="*/ 31 w 38"/>
                <a:gd name="T9" fmla="*/ 17 h 29"/>
                <a:gd name="T10" fmla="*/ 23 w 38"/>
                <a:gd name="T11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9">
                  <a:moveTo>
                    <a:pt x="23" y="6"/>
                  </a:moveTo>
                  <a:cubicBezTo>
                    <a:pt x="18" y="9"/>
                    <a:pt x="12" y="13"/>
                    <a:pt x="7" y="14"/>
                  </a:cubicBezTo>
                  <a:cubicBezTo>
                    <a:pt x="3" y="15"/>
                    <a:pt x="0" y="17"/>
                    <a:pt x="0" y="22"/>
                  </a:cubicBezTo>
                  <a:cubicBezTo>
                    <a:pt x="0" y="25"/>
                    <a:pt x="4" y="29"/>
                    <a:pt x="8" y="28"/>
                  </a:cubicBezTo>
                  <a:cubicBezTo>
                    <a:pt x="16" y="27"/>
                    <a:pt x="24" y="22"/>
                    <a:pt x="31" y="17"/>
                  </a:cubicBezTo>
                  <a:cubicBezTo>
                    <a:pt x="38" y="12"/>
                    <a:pt x="30" y="0"/>
                    <a:pt x="2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2" name="Freeform 1338">
              <a:extLst>
                <a:ext uri="{FF2B5EF4-FFF2-40B4-BE49-F238E27FC236}">
                  <a16:creationId xmlns:a16="http://schemas.microsoft.com/office/drawing/2014/main" id="{8544500B-B8FB-4D42-84FE-8473E22BFC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9" y="2999"/>
              <a:ext cx="57" cy="43"/>
            </a:xfrm>
            <a:custGeom>
              <a:avLst/>
              <a:gdLst>
                <a:gd name="T0" fmla="*/ 30 w 36"/>
                <a:gd name="T1" fmla="*/ 1 h 27"/>
                <a:gd name="T2" fmla="*/ 20 w 36"/>
                <a:gd name="T3" fmla="*/ 4 h 27"/>
                <a:gd name="T4" fmla="*/ 7 w 36"/>
                <a:gd name="T5" fmla="*/ 10 h 27"/>
                <a:gd name="T6" fmla="*/ 15 w 36"/>
                <a:gd name="T7" fmla="*/ 22 h 27"/>
                <a:gd name="T8" fmla="*/ 23 w 36"/>
                <a:gd name="T9" fmla="*/ 17 h 27"/>
                <a:gd name="T10" fmla="*/ 28 w 36"/>
                <a:gd name="T11" fmla="*/ 16 h 27"/>
                <a:gd name="T12" fmla="*/ 28 w 36"/>
                <a:gd name="T13" fmla="*/ 15 h 27"/>
                <a:gd name="T14" fmla="*/ 32 w 36"/>
                <a:gd name="T15" fmla="*/ 14 h 27"/>
                <a:gd name="T16" fmla="*/ 35 w 36"/>
                <a:gd name="T17" fmla="*/ 9 h 27"/>
                <a:gd name="T18" fmla="*/ 30 w 36"/>
                <a:gd name="T1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30" y="1"/>
                  </a:moveTo>
                  <a:cubicBezTo>
                    <a:pt x="26" y="0"/>
                    <a:pt x="23" y="2"/>
                    <a:pt x="20" y="4"/>
                  </a:cubicBezTo>
                  <a:cubicBezTo>
                    <a:pt x="15" y="6"/>
                    <a:pt x="11" y="8"/>
                    <a:pt x="7" y="10"/>
                  </a:cubicBezTo>
                  <a:cubicBezTo>
                    <a:pt x="0" y="15"/>
                    <a:pt x="8" y="27"/>
                    <a:pt x="15" y="22"/>
                  </a:cubicBezTo>
                  <a:cubicBezTo>
                    <a:pt x="18" y="20"/>
                    <a:pt x="20" y="19"/>
                    <a:pt x="23" y="17"/>
                  </a:cubicBezTo>
                  <a:cubicBezTo>
                    <a:pt x="25" y="17"/>
                    <a:pt x="26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5"/>
                    <a:pt x="32" y="14"/>
                  </a:cubicBezTo>
                  <a:cubicBezTo>
                    <a:pt x="34" y="13"/>
                    <a:pt x="35" y="11"/>
                    <a:pt x="35" y="9"/>
                  </a:cubicBezTo>
                  <a:cubicBezTo>
                    <a:pt x="36" y="5"/>
                    <a:pt x="34" y="2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3" name="Freeform 1339">
              <a:extLst>
                <a:ext uri="{FF2B5EF4-FFF2-40B4-BE49-F238E27FC236}">
                  <a16:creationId xmlns:a16="http://schemas.microsoft.com/office/drawing/2014/main" id="{F19A7790-11DD-4A39-A815-192B802079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59" y="2756"/>
              <a:ext cx="91" cy="33"/>
            </a:xfrm>
            <a:custGeom>
              <a:avLst/>
              <a:gdLst>
                <a:gd name="T0" fmla="*/ 42 w 58"/>
                <a:gd name="T1" fmla="*/ 4 h 21"/>
                <a:gd name="T2" fmla="*/ 40 w 58"/>
                <a:gd name="T3" fmla="*/ 5 h 21"/>
                <a:gd name="T4" fmla="*/ 32 w 58"/>
                <a:gd name="T5" fmla="*/ 6 h 21"/>
                <a:gd name="T6" fmla="*/ 12 w 58"/>
                <a:gd name="T7" fmla="*/ 5 h 21"/>
                <a:gd name="T8" fmla="*/ 9 w 58"/>
                <a:gd name="T9" fmla="*/ 19 h 21"/>
                <a:gd name="T10" fmla="*/ 33 w 58"/>
                <a:gd name="T11" fmla="*/ 20 h 21"/>
                <a:gd name="T12" fmla="*/ 50 w 58"/>
                <a:gd name="T13" fmla="*/ 16 h 21"/>
                <a:gd name="T14" fmla="*/ 42 w 58"/>
                <a:gd name="T15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21">
                  <a:moveTo>
                    <a:pt x="42" y="4"/>
                  </a:moveTo>
                  <a:cubicBezTo>
                    <a:pt x="44" y="3"/>
                    <a:pt x="41" y="5"/>
                    <a:pt x="40" y="5"/>
                  </a:cubicBezTo>
                  <a:cubicBezTo>
                    <a:pt x="38" y="5"/>
                    <a:pt x="35" y="6"/>
                    <a:pt x="32" y="6"/>
                  </a:cubicBezTo>
                  <a:cubicBezTo>
                    <a:pt x="25" y="6"/>
                    <a:pt x="18" y="7"/>
                    <a:pt x="12" y="5"/>
                  </a:cubicBezTo>
                  <a:cubicBezTo>
                    <a:pt x="3" y="4"/>
                    <a:pt x="0" y="18"/>
                    <a:pt x="9" y="19"/>
                  </a:cubicBezTo>
                  <a:cubicBezTo>
                    <a:pt x="17" y="21"/>
                    <a:pt x="25" y="20"/>
                    <a:pt x="33" y="20"/>
                  </a:cubicBezTo>
                  <a:cubicBezTo>
                    <a:pt x="39" y="19"/>
                    <a:pt x="45" y="19"/>
                    <a:pt x="50" y="16"/>
                  </a:cubicBezTo>
                  <a:cubicBezTo>
                    <a:pt x="58" y="12"/>
                    <a:pt x="50" y="0"/>
                    <a:pt x="4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4" name="Freeform 1340">
              <a:extLst>
                <a:ext uri="{FF2B5EF4-FFF2-40B4-BE49-F238E27FC236}">
                  <a16:creationId xmlns:a16="http://schemas.microsoft.com/office/drawing/2014/main" id="{816BD4C8-AFEC-4F6E-B2D2-7F50FD0E34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9" y="2328"/>
              <a:ext cx="79" cy="27"/>
            </a:xfrm>
            <a:custGeom>
              <a:avLst/>
              <a:gdLst>
                <a:gd name="T0" fmla="*/ 44 w 50"/>
                <a:gd name="T1" fmla="*/ 2 h 17"/>
                <a:gd name="T2" fmla="*/ 42 w 50"/>
                <a:gd name="T3" fmla="*/ 2 h 17"/>
                <a:gd name="T4" fmla="*/ 39 w 50"/>
                <a:gd name="T5" fmla="*/ 2 h 17"/>
                <a:gd name="T6" fmla="*/ 37 w 50"/>
                <a:gd name="T7" fmla="*/ 1 h 17"/>
                <a:gd name="T8" fmla="*/ 28 w 50"/>
                <a:gd name="T9" fmla="*/ 1 h 17"/>
                <a:gd name="T10" fmla="*/ 9 w 50"/>
                <a:gd name="T11" fmla="*/ 0 h 17"/>
                <a:gd name="T12" fmla="*/ 10 w 50"/>
                <a:gd name="T13" fmla="*/ 14 h 17"/>
                <a:gd name="T14" fmla="*/ 28 w 50"/>
                <a:gd name="T15" fmla="*/ 15 h 17"/>
                <a:gd name="T16" fmla="*/ 43 w 50"/>
                <a:gd name="T17" fmla="*/ 15 h 17"/>
                <a:gd name="T18" fmla="*/ 44 w 50"/>
                <a:gd name="T1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17">
                  <a:moveTo>
                    <a:pt x="44" y="2"/>
                  </a:moveTo>
                  <a:cubicBezTo>
                    <a:pt x="43" y="2"/>
                    <a:pt x="43" y="2"/>
                    <a:pt x="42" y="2"/>
                  </a:cubicBezTo>
                  <a:cubicBezTo>
                    <a:pt x="41" y="2"/>
                    <a:pt x="40" y="2"/>
                    <a:pt x="39" y="2"/>
                  </a:cubicBezTo>
                  <a:cubicBezTo>
                    <a:pt x="39" y="2"/>
                    <a:pt x="38" y="2"/>
                    <a:pt x="37" y="1"/>
                  </a:cubicBezTo>
                  <a:cubicBezTo>
                    <a:pt x="34" y="1"/>
                    <a:pt x="31" y="1"/>
                    <a:pt x="28" y="1"/>
                  </a:cubicBezTo>
                  <a:cubicBezTo>
                    <a:pt x="22" y="0"/>
                    <a:pt x="15" y="0"/>
                    <a:pt x="9" y="0"/>
                  </a:cubicBezTo>
                  <a:cubicBezTo>
                    <a:pt x="0" y="1"/>
                    <a:pt x="1" y="15"/>
                    <a:pt x="10" y="14"/>
                  </a:cubicBezTo>
                  <a:cubicBezTo>
                    <a:pt x="16" y="14"/>
                    <a:pt x="22" y="14"/>
                    <a:pt x="28" y="15"/>
                  </a:cubicBezTo>
                  <a:cubicBezTo>
                    <a:pt x="32" y="15"/>
                    <a:pt x="39" y="17"/>
                    <a:pt x="43" y="15"/>
                  </a:cubicBezTo>
                  <a:cubicBezTo>
                    <a:pt x="49" y="13"/>
                    <a:pt x="50" y="5"/>
                    <a:pt x="4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5" name="Freeform 1341">
              <a:extLst>
                <a:ext uri="{FF2B5EF4-FFF2-40B4-BE49-F238E27FC236}">
                  <a16:creationId xmlns:a16="http://schemas.microsoft.com/office/drawing/2014/main" id="{51635C0B-A534-4ABE-8DDB-769E50192F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4" y="1923"/>
              <a:ext cx="83" cy="41"/>
            </a:xfrm>
            <a:custGeom>
              <a:avLst/>
              <a:gdLst>
                <a:gd name="T0" fmla="*/ 36 w 53"/>
                <a:gd name="T1" fmla="*/ 11 h 26"/>
                <a:gd name="T2" fmla="*/ 32 w 53"/>
                <a:gd name="T3" fmla="*/ 11 h 26"/>
                <a:gd name="T4" fmla="*/ 14 w 53"/>
                <a:gd name="T5" fmla="*/ 7 h 26"/>
                <a:gd name="T6" fmla="*/ 8 w 53"/>
                <a:gd name="T7" fmla="*/ 20 h 26"/>
                <a:gd name="T8" fmla="*/ 38 w 53"/>
                <a:gd name="T9" fmla="*/ 25 h 26"/>
                <a:gd name="T10" fmla="*/ 50 w 53"/>
                <a:gd name="T11" fmla="*/ 8 h 26"/>
                <a:gd name="T12" fmla="*/ 36 w 53"/>
                <a:gd name="T13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6">
                  <a:moveTo>
                    <a:pt x="36" y="11"/>
                  </a:moveTo>
                  <a:cubicBezTo>
                    <a:pt x="35" y="12"/>
                    <a:pt x="33" y="12"/>
                    <a:pt x="32" y="11"/>
                  </a:cubicBezTo>
                  <a:cubicBezTo>
                    <a:pt x="26" y="11"/>
                    <a:pt x="20" y="9"/>
                    <a:pt x="14" y="7"/>
                  </a:cubicBezTo>
                  <a:cubicBezTo>
                    <a:pt x="6" y="5"/>
                    <a:pt x="0" y="17"/>
                    <a:pt x="8" y="20"/>
                  </a:cubicBezTo>
                  <a:cubicBezTo>
                    <a:pt x="18" y="23"/>
                    <a:pt x="28" y="26"/>
                    <a:pt x="38" y="25"/>
                  </a:cubicBezTo>
                  <a:cubicBezTo>
                    <a:pt x="47" y="25"/>
                    <a:pt x="53" y="18"/>
                    <a:pt x="50" y="8"/>
                  </a:cubicBezTo>
                  <a:cubicBezTo>
                    <a:pt x="47" y="0"/>
                    <a:pt x="35" y="4"/>
                    <a:pt x="36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6" name="Freeform 1342">
              <a:extLst>
                <a:ext uri="{FF2B5EF4-FFF2-40B4-BE49-F238E27FC236}">
                  <a16:creationId xmlns:a16="http://schemas.microsoft.com/office/drawing/2014/main" id="{6C28BFFB-F0AB-4B80-8AA5-215C7F195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9" y="1569"/>
              <a:ext cx="55" cy="57"/>
            </a:xfrm>
            <a:custGeom>
              <a:avLst/>
              <a:gdLst>
                <a:gd name="T0" fmla="*/ 29 w 35"/>
                <a:gd name="T1" fmla="*/ 19 h 36"/>
                <a:gd name="T2" fmla="*/ 24 w 35"/>
                <a:gd name="T3" fmla="*/ 15 h 36"/>
                <a:gd name="T4" fmla="*/ 16 w 35"/>
                <a:gd name="T5" fmla="*/ 8 h 36"/>
                <a:gd name="T6" fmla="*/ 5 w 35"/>
                <a:gd name="T7" fmla="*/ 16 h 36"/>
                <a:gd name="T8" fmla="*/ 17 w 35"/>
                <a:gd name="T9" fmla="*/ 28 h 36"/>
                <a:gd name="T10" fmla="*/ 32 w 35"/>
                <a:gd name="T11" fmla="*/ 32 h 36"/>
                <a:gd name="T12" fmla="*/ 35 w 35"/>
                <a:gd name="T13" fmla="*/ 24 h 36"/>
                <a:gd name="T14" fmla="*/ 34 w 35"/>
                <a:gd name="T15" fmla="*/ 22 h 36"/>
                <a:gd name="T16" fmla="*/ 29 w 35"/>
                <a:gd name="T17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6">
                  <a:moveTo>
                    <a:pt x="29" y="19"/>
                  </a:moveTo>
                  <a:cubicBezTo>
                    <a:pt x="27" y="18"/>
                    <a:pt x="26" y="16"/>
                    <a:pt x="24" y="15"/>
                  </a:cubicBezTo>
                  <a:cubicBezTo>
                    <a:pt x="21" y="13"/>
                    <a:pt x="18" y="10"/>
                    <a:pt x="16" y="8"/>
                  </a:cubicBezTo>
                  <a:cubicBezTo>
                    <a:pt x="11" y="0"/>
                    <a:pt x="0" y="8"/>
                    <a:pt x="5" y="16"/>
                  </a:cubicBezTo>
                  <a:cubicBezTo>
                    <a:pt x="8" y="20"/>
                    <a:pt x="13" y="24"/>
                    <a:pt x="17" y="28"/>
                  </a:cubicBezTo>
                  <a:cubicBezTo>
                    <a:pt x="21" y="30"/>
                    <a:pt x="27" y="36"/>
                    <a:pt x="32" y="32"/>
                  </a:cubicBezTo>
                  <a:cubicBezTo>
                    <a:pt x="35" y="30"/>
                    <a:pt x="35" y="27"/>
                    <a:pt x="35" y="24"/>
                  </a:cubicBezTo>
                  <a:cubicBezTo>
                    <a:pt x="35" y="23"/>
                    <a:pt x="34" y="23"/>
                    <a:pt x="34" y="22"/>
                  </a:cubicBezTo>
                  <a:cubicBezTo>
                    <a:pt x="33" y="20"/>
                    <a:pt x="31" y="19"/>
                    <a:pt x="29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7" name="Freeform 1343">
              <a:extLst>
                <a:ext uri="{FF2B5EF4-FFF2-40B4-BE49-F238E27FC236}">
                  <a16:creationId xmlns:a16="http://schemas.microsoft.com/office/drawing/2014/main" id="{904DF493-FC4E-4F5F-A926-2EC1DD2F91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" y="1326"/>
              <a:ext cx="38" cy="72"/>
            </a:xfrm>
            <a:custGeom>
              <a:avLst/>
              <a:gdLst>
                <a:gd name="T0" fmla="*/ 2 w 24"/>
                <a:gd name="T1" fmla="*/ 13 h 46"/>
                <a:gd name="T2" fmla="*/ 8 w 24"/>
                <a:gd name="T3" fmla="*/ 37 h 46"/>
                <a:gd name="T4" fmla="*/ 22 w 24"/>
                <a:gd name="T5" fmla="*/ 36 h 46"/>
                <a:gd name="T6" fmla="*/ 16 w 24"/>
                <a:gd name="T7" fmla="*/ 8 h 46"/>
                <a:gd name="T8" fmla="*/ 2 w 24"/>
                <a:gd name="T9" fmla="*/ 1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6">
                  <a:moveTo>
                    <a:pt x="2" y="13"/>
                  </a:moveTo>
                  <a:cubicBezTo>
                    <a:pt x="5" y="21"/>
                    <a:pt x="7" y="29"/>
                    <a:pt x="8" y="37"/>
                  </a:cubicBezTo>
                  <a:cubicBezTo>
                    <a:pt x="10" y="46"/>
                    <a:pt x="24" y="45"/>
                    <a:pt x="22" y="36"/>
                  </a:cubicBezTo>
                  <a:cubicBezTo>
                    <a:pt x="21" y="27"/>
                    <a:pt x="18" y="18"/>
                    <a:pt x="16" y="8"/>
                  </a:cubicBezTo>
                  <a:cubicBezTo>
                    <a:pt x="13" y="0"/>
                    <a:pt x="0" y="4"/>
                    <a:pt x="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8" name="Freeform 1344">
              <a:extLst>
                <a:ext uri="{FF2B5EF4-FFF2-40B4-BE49-F238E27FC236}">
                  <a16:creationId xmlns:a16="http://schemas.microsoft.com/office/drawing/2014/main" id="{663EB80D-A368-48C9-BF06-7DBBA59F94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8" y="1393"/>
              <a:ext cx="50" cy="79"/>
            </a:xfrm>
            <a:custGeom>
              <a:avLst/>
              <a:gdLst>
                <a:gd name="T0" fmla="*/ 16 w 32"/>
                <a:gd name="T1" fmla="*/ 9 h 50"/>
                <a:gd name="T2" fmla="*/ 5 w 32"/>
                <a:gd name="T3" fmla="*/ 34 h 50"/>
                <a:gd name="T4" fmla="*/ 16 w 32"/>
                <a:gd name="T5" fmla="*/ 43 h 50"/>
                <a:gd name="T6" fmla="*/ 29 w 32"/>
                <a:gd name="T7" fmla="*/ 15 h 50"/>
                <a:gd name="T8" fmla="*/ 16 w 32"/>
                <a:gd name="T9" fmla="*/ 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0">
                  <a:moveTo>
                    <a:pt x="16" y="9"/>
                  </a:moveTo>
                  <a:cubicBezTo>
                    <a:pt x="13" y="17"/>
                    <a:pt x="11" y="26"/>
                    <a:pt x="5" y="34"/>
                  </a:cubicBezTo>
                  <a:cubicBezTo>
                    <a:pt x="0" y="41"/>
                    <a:pt x="11" y="50"/>
                    <a:pt x="16" y="43"/>
                  </a:cubicBezTo>
                  <a:cubicBezTo>
                    <a:pt x="22" y="34"/>
                    <a:pt x="25" y="24"/>
                    <a:pt x="29" y="15"/>
                  </a:cubicBezTo>
                  <a:cubicBezTo>
                    <a:pt x="32" y="6"/>
                    <a:pt x="19" y="0"/>
                    <a:pt x="16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9" name="Freeform 1345">
              <a:extLst>
                <a:ext uri="{FF2B5EF4-FFF2-40B4-BE49-F238E27FC236}">
                  <a16:creationId xmlns:a16="http://schemas.microsoft.com/office/drawing/2014/main" id="{D94139C5-9422-46BE-813B-80F011B4C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89" y="1604"/>
              <a:ext cx="65" cy="63"/>
            </a:xfrm>
            <a:custGeom>
              <a:avLst/>
              <a:gdLst>
                <a:gd name="T0" fmla="*/ 21 w 41"/>
                <a:gd name="T1" fmla="*/ 14 h 40"/>
                <a:gd name="T2" fmla="*/ 21 w 41"/>
                <a:gd name="T3" fmla="*/ 14 h 40"/>
                <a:gd name="T4" fmla="*/ 18 w 41"/>
                <a:gd name="T5" fmla="*/ 18 h 40"/>
                <a:gd name="T6" fmla="*/ 8 w 41"/>
                <a:gd name="T7" fmla="*/ 24 h 40"/>
                <a:gd name="T8" fmla="*/ 12 w 41"/>
                <a:gd name="T9" fmla="*/ 37 h 40"/>
                <a:gd name="T10" fmla="*/ 33 w 41"/>
                <a:gd name="T11" fmla="*/ 7 h 40"/>
                <a:gd name="T12" fmla="*/ 21 w 41"/>
                <a:gd name="T13" fmla="*/ 1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0">
                  <a:moveTo>
                    <a:pt x="21" y="14"/>
                  </a:moveTo>
                  <a:cubicBezTo>
                    <a:pt x="21" y="14"/>
                    <a:pt x="21" y="14"/>
                    <a:pt x="21" y="14"/>
                  </a:cubicBezTo>
                  <a:cubicBezTo>
                    <a:pt x="20" y="16"/>
                    <a:pt x="19" y="17"/>
                    <a:pt x="18" y="18"/>
                  </a:cubicBezTo>
                  <a:cubicBezTo>
                    <a:pt x="15" y="21"/>
                    <a:pt x="11" y="22"/>
                    <a:pt x="8" y="24"/>
                  </a:cubicBezTo>
                  <a:cubicBezTo>
                    <a:pt x="0" y="27"/>
                    <a:pt x="4" y="40"/>
                    <a:pt x="12" y="37"/>
                  </a:cubicBezTo>
                  <a:cubicBezTo>
                    <a:pt x="23" y="33"/>
                    <a:pt x="41" y="21"/>
                    <a:pt x="33" y="7"/>
                  </a:cubicBezTo>
                  <a:cubicBezTo>
                    <a:pt x="29" y="0"/>
                    <a:pt x="18" y="7"/>
                    <a:pt x="21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0" name="Freeform 1346">
              <a:extLst>
                <a:ext uri="{FF2B5EF4-FFF2-40B4-BE49-F238E27FC236}">
                  <a16:creationId xmlns:a16="http://schemas.microsoft.com/office/drawing/2014/main" id="{97561396-F12C-4B48-B1DB-1954E5EE51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1" y="1891"/>
              <a:ext cx="72" cy="65"/>
            </a:xfrm>
            <a:custGeom>
              <a:avLst/>
              <a:gdLst>
                <a:gd name="T0" fmla="*/ 29 w 46"/>
                <a:gd name="T1" fmla="*/ 7 h 41"/>
                <a:gd name="T2" fmla="*/ 7 w 46"/>
                <a:gd name="T3" fmla="*/ 25 h 41"/>
                <a:gd name="T4" fmla="*/ 15 w 46"/>
                <a:gd name="T5" fmla="*/ 36 h 41"/>
                <a:gd name="T6" fmla="*/ 41 w 46"/>
                <a:gd name="T7" fmla="*/ 13 h 41"/>
                <a:gd name="T8" fmla="*/ 29 w 46"/>
                <a:gd name="T9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1">
                  <a:moveTo>
                    <a:pt x="29" y="7"/>
                  </a:moveTo>
                  <a:cubicBezTo>
                    <a:pt x="24" y="15"/>
                    <a:pt x="14" y="20"/>
                    <a:pt x="7" y="25"/>
                  </a:cubicBezTo>
                  <a:cubicBezTo>
                    <a:pt x="0" y="30"/>
                    <a:pt x="8" y="41"/>
                    <a:pt x="15" y="36"/>
                  </a:cubicBezTo>
                  <a:cubicBezTo>
                    <a:pt x="24" y="30"/>
                    <a:pt x="35" y="23"/>
                    <a:pt x="41" y="13"/>
                  </a:cubicBezTo>
                  <a:cubicBezTo>
                    <a:pt x="46" y="6"/>
                    <a:pt x="33" y="0"/>
                    <a:pt x="29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1" name="Freeform 1347">
              <a:extLst>
                <a:ext uri="{FF2B5EF4-FFF2-40B4-BE49-F238E27FC236}">
                  <a16:creationId xmlns:a16="http://schemas.microsoft.com/office/drawing/2014/main" id="{9B8B2374-E61B-4E8F-9A5B-5EE5405191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3" y="2242"/>
              <a:ext cx="82" cy="52"/>
            </a:xfrm>
            <a:custGeom>
              <a:avLst/>
              <a:gdLst>
                <a:gd name="T0" fmla="*/ 38 w 52"/>
                <a:gd name="T1" fmla="*/ 3 h 33"/>
                <a:gd name="T2" fmla="*/ 8 w 52"/>
                <a:gd name="T3" fmla="*/ 16 h 33"/>
                <a:gd name="T4" fmla="*/ 15 w 52"/>
                <a:gd name="T5" fmla="*/ 28 h 33"/>
                <a:gd name="T6" fmla="*/ 43 w 52"/>
                <a:gd name="T7" fmla="*/ 16 h 33"/>
                <a:gd name="T8" fmla="*/ 38 w 52"/>
                <a:gd name="T9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3">
                  <a:moveTo>
                    <a:pt x="38" y="3"/>
                  </a:moveTo>
                  <a:cubicBezTo>
                    <a:pt x="28" y="6"/>
                    <a:pt x="17" y="10"/>
                    <a:pt x="8" y="16"/>
                  </a:cubicBezTo>
                  <a:cubicBezTo>
                    <a:pt x="0" y="21"/>
                    <a:pt x="8" y="33"/>
                    <a:pt x="15" y="28"/>
                  </a:cubicBezTo>
                  <a:cubicBezTo>
                    <a:pt x="24" y="22"/>
                    <a:pt x="33" y="19"/>
                    <a:pt x="43" y="16"/>
                  </a:cubicBezTo>
                  <a:cubicBezTo>
                    <a:pt x="52" y="13"/>
                    <a:pt x="47" y="0"/>
                    <a:pt x="3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2" name="Freeform 1348">
              <a:extLst>
                <a:ext uri="{FF2B5EF4-FFF2-40B4-BE49-F238E27FC236}">
                  <a16:creationId xmlns:a16="http://schemas.microsoft.com/office/drawing/2014/main" id="{001A6147-DB1D-4348-BD1E-DCA8D3DCC0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0" y="2526"/>
              <a:ext cx="82" cy="30"/>
            </a:xfrm>
            <a:custGeom>
              <a:avLst/>
              <a:gdLst>
                <a:gd name="T0" fmla="*/ 39 w 52"/>
                <a:gd name="T1" fmla="*/ 3 h 19"/>
                <a:gd name="T2" fmla="*/ 9 w 52"/>
                <a:gd name="T3" fmla="*/ 5 h 19"/>
                <a:gd name="T4" fmla="*/ 10 w 52"/>
                <a:gd name="T5" fmla="*/ 19 h 19"/>
                <a:gd name="T6" fmla="*/ 44 w 52"/>
                <a:gd name="T7" fmla="*/ 16 h 19"/>
                <a:gd name="T8" fmla="*/ 39 w 52"/>
                <a:gd name="T9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9">
                  <a:moveTo>
                    <a:pt x="39" y="3"/>
                  </a:moveTo>
                  <a:cubicBezTo>
                    <a:pt x="29" y="5"/>
                    <a:pt x="19" y="5"/>
                    <a:pt x="9" y="5"/>
                  </a:cubicBezTo>
                  <a:cubicBezTo>
                    <a:pt x="0" y="5"/>
                    <a:pt x="1" y="19"/>
                    <a:pt x="10" y="19"/>
                  </a:cubicBezTo>
                  <a:cubicBezTo>
                    <a:pt x="21" y="19"/>
                    <a:pt x="33" y="19"/>
                    <a:pt x="44" y="16"/>
                  </a:cubicBezTo>
                  <a:cubicBezTo>
                    <a:pt x="52" y="14"/>
                    <a:pt x="48" y="0"/>
                    <a:pt x="3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3" name="Freeform 1349">
              <a:extLst>
                <a:ext uri="{FF2B5EF4-FFF2-40B4-BE49-F238E27FC236}">
                  <a16:creationId xmlns:a16="http://schemas.microsoft.com/office/drawing/2014/main" id="{5FA2718D-961E-4CD2-8B4F-50DAFDE90B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21" y="650"/>
              <a:ext cx="569" cy="602"/>
            </a:xfrm>
            <a:custGeom>
              <a:avLst/>
              <a:gdLst>
                <a:gd name="T0" fmla="*/ 32 w 361"/>
                <a:gd name="T1" fmla="*/ 81 h 383"/>
                <a:gd name="T2" fmla="*/ 7 w 361"/>
                <a:gd name="T3" fmla="*/ 202 h 383"/>
                <a:gd name="T4" fmla="*/ 68 w 361"/>
                <a:gd name="T5" fmla="*/ 312 h 383"/>
                <a:gd name="T6" fmla="*/ 329 w 361"/>
                <a:gd name="T7" fmla="*/ 260 h 383"/>
                <a:gd name="T8" fmla="*/ 351 w 361"/>
                <a:gd name="T9" fmla="*/ 137 h 383"/>
                <a:gd name="T10" fmla="*/ 348 w 361"/>
                <a:gd name="T11" fmla="*/ 125 h 383"/>
                <a:gd name="T12" fmla="*/ 346 w 361"/>
                <a:gd name="T13" fmla="*/ 120 h 383"/>
                <a:gd name="T14" fmla="*/ 344 w 361"/>
                <a:gd name="T15" fmla="*/ 114 h 383"/>
                <a:gd name="T16" fmla="*/ 335 w 361"/>
                <a:gd name="T17" fmla="*/ 92 h 383"/>
                <a:gd name="T18" fmla="*/ 329 w 361"/>
                <a:gd name="T19" fmla="*/ 81 h 383"/>
                <a:gd name="T20" fmla="*/ 326 w 361"/>
                <a:gd name="T21" fmla="*/ 76 h 383"/>
                <a:gd name="T22" fmla="*/ 322 w 361"/>
                <a:gd name="T23" fmla="*/ 71 h 383"/>
                <a:gd name="T24" fmla="*/ 315 w 361"/>
                <a:gd name="T25" fmla="*/ 62 h 383"/>
                <a:gd name="T26" fmla="*/ 307 w 361"/>
                <a:gd name="T27" fmla="*/ 53 h 383"/>
                <a:gd name="T28" fmla="*/ 303 w 361"/>
                <a:gd name="T29" fmla="*/ 49 h 383"/>
                <a:gd name="T30" fmla="*/ 298 w 361"/>
                <a:gd name="T31" fmla="*/ 45 h 383"/>
                <a:gd name="T32" fmla="*/ 289 w 361"/>
                <a:gd name="T33" fmla="*/ 37 h 383"/>
                <a:gd name="T34" fmla="*/ 279 w 361"/>
                <a:gd name="T35" fmla="*/ 30 h 383"/>
                <a:gd name="T36" fmla="*/ 274 w 361"/>
                <a:gd name="T37" fmla="*/ 26 h 383"/>
                <a:gd name="T38" fmla="*/ 269 w 361"/>
                <a:gd name="T39" fmla="*/ 23 h 383"/>
                <a:gd name="T40" fmla="*/ 247 w 361"/>
                <a:gd name="T41" fmla="*/ 12 h 383"/>
                <a:gd name="T42" fmla="*/ 224 w 361"/>
                <a:gd name="T43" fmla="*/ 5 h 383"/>
                <a:gd name="T44" fmla="*/ 201 w 361"/>
                <a:gd name="T45" fmla="*/ 1 h 383"/>
                <a:gd name="T46" fmla="*/ 189 w 361"/>
                <a:gd name="T47" fmla="*/ 0 h 383"/>
                <a:gd name="T48" fmla="*/ 183 w 361"/>
                <a:gd name="T49" fmla="*/ 0 h 383"/>
                <a:gd name="T50" fmla="*/ 177 w 361"/>
                <a:gd name="T51" fmla="*/ 0 h 383"/>
                <a:gd name="T52" fmla="*/ 129 w 361"/>
                <a:gd name="T53" fmla="*/ 7 h 383"/>
                <a:gd name="T54" fmla="*/ 32 w 361"/>
                <a:gd name="T55" fmla="*/ 8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1" h="383">
                  <a:moveTo>
                    <a:pt x="32" y="81"/>
                  </a:moveTo>
                  <a:cubicBezTo>
                    <a:pt x="10" y="116"/>
                    <a:pt x="0" y="160"/>
                    <a:pt x="7" y="202"/>
                  </a:cubicBezTo>
                  <a:cubicBezTo>
                    <a:pt x="13" y="244"/>
                    <a:pt x="35" y="284"/>
                    <a:pt x="68" y="312"/>
                  </a:cubicBezTo>
                  <a:cubicBezTo>
                    <a:pt x="152" y="383"/>
                    <a:pt x="277" y="354"/>
                    <a:pt x="329" y="260"/>
                  </a:cubicBezTo>
                  <a:cubicBezTo>
                    <a:pt x="349" y="223"/>
                    <a:pt x="361" y="178"/>
                    <a:pt x="351" y="137"/>
                  </a:cubicBezTo>
                  <a:cubicBezTo>
                    <a:pt x="348" y="125"/>
                    <a:pt x="348" y="125"/>
                    <a:pt x="348" y="125"/>
                  </a:cubicBezTo>
                  <a:cubicBezTo>
                    <a:pt x="348" y="123"/>
                    <a:pt x="347" y="121"/>
                    <a:pt x="346" y="120"/>
                  </a:cubicBezTo>
                  <a:cubicBezTo>
                    <a:pt x="344" y="114"/>
                    <a:pt x="344" y="114"/>
                    <a:pt x="344" y="114"/>
                  </a:cubicBezTo>
                  <a:cubicBezTo>
                    <a:pt x="342" y="106"/>
                    <a:pt x="338" y="99"/>
                    <a:pt x="335" y="92"/>
                  </a:cubicBezTo>
                  <a:cubicBezTo>
                    <a:pt x="333" y="88"/>
                    <a:pt x="331" y="85"/>
                    <a:pt x="329" y="81"/>
                  </a:cubicBezTo>
                  <a:cubicBezTo>
                    <a:pt x="326" y="76"/>
                    <a:pt x="326" y="76"/>
                    <a:pt x="326" y="76"/>
                  </a:cubicBezTo>
                  <a:cubicBezTo>
                    <a:pt x="324" y="75"/>
                    <a:pt x="323" y="73"/>
                    <a:pt x="322" y="71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07" y="53"/>
                    <a:pt x="307" y="53"/>
                    <a:pt x="307" y="53"/>
                  </a:cubicBezTo>
                  <a:cubicBezTo>
                    <a:pt x="305" y="51"/>
                    <a:pt x="304" y="50"/>
                    <a:pt x="303" y="49"/>
                  </a:cubicBezTo>
                  <a:cubicBezTo>
                    <a:pt x="298" y="45"/>
                    <a:pt x="298" y="45"/>
                    <a:pt x="298" y="45"/>
                  </a:cubicBezTo>
                  <a:cubicBezTo>
                    <a:pt x="295" y="42"/>
                    <a:pt x="292" y="39"/>
                    <a:pt x="289" y="37"/>
                  </a:cubicBezTo>
                  <a:cubicBezTo>
                    <a:pt x="279" y="30"/>
                    <a:pt x="279" y="30"/>
                    <a:pt x="279" y="30"/>
                  </a:cubicBezTo>
                  <a:cubicBezTo>
                    <a:pt x="278" y="28"/>
                    <a:pt x="276" y="27"/>
                    <a:pt x="274" y="26"/>
                  </a:cubicBezTo>
                  <a:cubicBezTo>
                    <a:pt x="269" y="23"/>
                    <a:pt x="269" y="23"/>
                    <a:pt x="269" y="23"/>
                  </a:cubicBezTo>
                  <a:cubicBezTo>
                    <a:pt x="262" y="19"/>
                    <a:pt x="255" y="16"/>
                    <a:pt x="247" y="12"/>
                  </a:cubicBezTo>
                  <a:cubicBezTo>
                    <a:pt x="240" y="10"/>
                    <a:pt x="232" y="7"/>
                    <a:pt x="224" y="5"/>
                  </a:cubicBezTo>
                  <a:cubicBezTo>
                    <a:pt x="217" y="3"/>
                    <a:pt x="209" y="2"/>
                    <a:pt x="201" y="1"/>
                  </a:cubicBezTo>
                  <a:cubicBezTo>
                    <a:pt x="197" y="0"/>
                    <a:pt x="193" y="0"/>
                    <a:pt x="189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61" y="0"/>
                    <a:pt x="144" y="3"/>
                    <a:pt x="129" y="7"/>
                  </a:cubicBezTo>
                  <a:cubicBezTo>
                    <a:pt x="89" y="19"/>
                    <a:pt x="55" y="46"/>
                    <a:pt x="32" y="81"/>
                  </a:cubicBezTo>
                  <a:close/>
                </a:path>
              </a:pathLst>
            </a:custGeom>
            <a:solidFill>
              <a:srgbClr val="F08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4" name="Freeform 1350">
              <a:extLst>
                <a:ext uri="{FF2B5EF4-FFF2-40B4-BE49-F238E27FC236}">
                  <a16:creationId xmlns:a16="http://schemas.microsoft.com/office/drawing/2014/main" id="{EBBEA74A-BF63-4079-B5DF-4F0B283746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5" y="498"/>
              <a:ext cx="201" cy="229"/>
            </a:xfrm>
            <a:custGeom>
              <a:avLst/>
              <a:gdLst>
                <a:gd name="T0" fmla="*/ 10 w 128"/>
                <a:gd name="T1" fmla="*/ 8 h 146"/>
                <a:gd name="T2" fmla="*/ 75 w 128"/>
                <a:gd name="T3" fmla="*/ 146 h 146"/>
                <a:gd name="T4" fmla="*/ 128 w 128"/>
                <a:gd name="T5" fmla="*/ 111 h 146"/>
                <a:gd name="T6" fmla="*/ 10 w 128"/>
                <a:gd name="T7" fmla="*/ 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46">
                  <a:moveTo>
                    <a:pt x="10" y="8"/>
                  </a:moveTo>
                  <a:cubicBezTo>
                    <a:pt x="0" y="16"/>
                    <a:pt x="26" y="70"/>
                    <a:pt x="75" y="146"/>
                  </a:cubicBezTo>
                  <a:cubicBezTo>
                    <a:pt x="91" y="131"/>
                    <a:pt x="108" y="119"/>
                    <a:pt x="128" y="111"/>
                  </a:cubicBezTo>
                  <a:cubicBezTo>
                    <a:pt x="67" y="42"/>
                    <a:pt x="21" y="0"/>
                    <a:pt x="10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5" name="Freeform 1351">
              <a:extLst>
                <a:ext uri="{FF2B5EF4-FFF2-40B4-BE49-F238E27FC236}">
                  <a16:creationId xmlns:a16="http://schemas.microsoft.com/office/drawing/2014/main" id="{705AAEFB-C61D-44D6-946D-B8A4D0F05A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2" y="1095"/>
              <a:ext cx="200" cy="237"/>
            </a:xfrm>
            <a:custGeom>
              <a:avLst/>
              <a:gdLst>
                <a:gd name="T0" fmla="*/ 0 w 127"/>
                <a:gd name="T1" fmla="*/ 42 h 151"/>
                <a:gd name="T2" fmla="*/ 116 w 127"/>
                <a:gd name="T3" fmla="*/ 143 h 151"/>
                <a:gd name="T4" fmla="*/ 47 w 127"/>
                <a:gd name="T5" fmla="*/ 0 h 151"/>
                <a:gd name="T6" fmla="*/ 0 w 127"/>
                <a:gd name="T7" fmla="*/ 4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51">
                  <a:moveTo>
                    <a:pt x="0" y="42"/>
                  </a:moveTo>
                  <a:cubicBezTo>
                    <a:pt x="60" y="110"/>
                    <a:pt x="105" y="151"/>
                    <a:pt x="116" y="143"/>
                  </a:cubicBezTo>
                  <a:cubicBezTo>
                    <a:pt x="127" y="135"/>
                    <a:pt x="98" y="78"/>
                    <a:pt x="47" y="0"/>
                  </a:cubicBezTo>
                  <a:cubicBezTo>
                    <a:pt x="34" y="17"/>
                    <a:pt x="18" y="31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6" name="Freeform 1352">
              <a:extLst>
                <a:ext uri="{FF2B5EF4-FFF2-40B4-BE49-F238E27FC236}">
                  <a16:creationId xmlns:a16="http://schemas.microsoft.com/office/drawing/2014/main" id="{DADB75E5-43B6-4B1D-BC21-A1053209DC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24" y="672"/>
              <a:ext cx="392" cy="468"/>
            </a:xfrm>
            <a:custGeom>
              <a:avLst/>
              <a:gdLst>
                <a:gd name="T0" fmla="*/ 11 w 249"/>
                <a:gd name="T1" fmla="*/ 24 h 298"/>
                <a:gd name="T2" fmla="*/ 127 w 249"/>
                <a:gd name="T3" fmla="*/ 167 h 298"/>
                <a:gd name="T4" fmla="*/ 220 w 249"/>
                <a:gd name="T5" fmla="*/ 298 h 298"/>
                <a:gd name="T6" fmla="*/ 249 w 249"/>
                <a:gd name="T7" fmla="*/ 269 h 298"/>
                <a:gd name="T8" fmla="*/ 153 w 249"/>
                <a:gd name="T9" fmla="*/ 132 h 298"/>
                <a:gd name="T10" fmla="*/ 46 w 249"/>
                <a:gd name="T11" fmla="*/ 0 h 298"/>
                <a:gd name="T12" fmla="*/ 0 w 249"/>
                <a:gd name="T13" fmla="*/ 29 h 298"/>
                <a:gd name="T14" fmla="*/ 11 w 249"/>
                <a:gd name="T15" fmla="*/ 2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9" h="298">
                  <a:moveTo>
                    <a:pt x="11" y="24"/>
                  </a:moveTo>
                  <a:cubicBezTo>
                    <a:pt x="46" y="64"/>
                    <a:pt x="86" y="113"/>
                    <a:pt x="127" y="167"/>
                  </a:cubicBezTo>
                  <a:cubicBezTo>
                    <a:pt x="162" y="214"/>
                    <a:pt x="194" y="258"/>
                    <a:pt x="220" y="298"/>
                  </a:cubicBezTo>
                  <a:cubicBezTo>
                    <a:pt x="231" y="290"/>
                    <a:pt x="240" y="280"/>
                    <a:pt x="249" y="269"/>
                  </a:cubicBezTo>
                  <a:cubicBezTo>
                    <a:pt x="222" y="228"/>
                    <a:pt x="189" y="181"/>
                    <a:pt x="153" y="132"/>
                  </a:cubicBezTo>
                  <a:cubicBezTo>
                    <a:pt x="115" y="82"/>
                    <a:pt x="78" y="37"/>
                    <a:pt x="46" y="0"/>
                  </a:cubicBezTo>
                  <a:cubicBezTo>
                    <a:pt x="29" y="7"/>
                    <a:pt x="14" y="17"/>
                    <a:pt x="0" y="29"/>
                  </a:cubicBezTo>
                  <a:cubicBezTo>
                    <a:pt x="4" y="27"/>
                    <a:pt x="7" y="25"/>
                    <a:pt x="11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7" name="Freeform 1353">
              <a:extLst>
                <a:ext uri="{FF2B5EF4-FFF2-40B4-BE49-F238E27FC236}">
                  <a16:creationId xmlns:a16="http://schemas.microsoft.com/office/drawing/2014/main" id="{965DE2E6-F39D-4EA6-808F-E63FB4CCDC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5" y="1132"/>
              <a:ext cx="23" cy="16"/>
            </a:xfrm>
            <a:custGeom>
              <a:avLst/>
              <a:gdLst>
                <a:gd name="T0" fmla="*/ 4 w 15"/>
                <a:gd name="T1" fmla="*/ 8 h 10"/>
                <a:gd name="T2" fmla="*/ 8 w 15"/>
                <a:gd name="T3" fmla="*/ 6 h 10"/>
                <a:gd name="T4" fmla="*/ 10 w 15"/>
                <a:gd name="T5" fmla="*/ 6 h 10"/>
                <a:gd name="T6" fmla="*/ 10 w 15"/>
                <a:gd name="T7" fmla="*/ 5 h 10"/>
                <a:gd name="T8" fmla="*/ 11 w 15"/>
                <a:gd name="T9" fmla="*/ 5 h 10"/>
                <a:gd name="T10" fmla="*/ 13 w 15"/>
                <a:gd name="T11" fmla="*/ 2 h 10"/>
                <a:gd name="T12" fmla="*/ 2 w 15"/>
                <a:gd name="T13" fmla="*/ 5 h 10"/>
                <a:gd name="T14" fmla="*/ 4 w 15"/>
                <a:gd name="T15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4" y="8"/>
                  </a:moveTo>
                  <a:cubicBezTo>
                    <a:pt x="5" y="8"/>
                    <a:pt x="7" y="7"/>
                    <a:pt x="8" y="6"/>
                  </a:cubicBezTo>
                  <a:cubicBezTo>
                    <a:pt x="9" y="6"/>
                    <a:pt x="9" y="6"/>
                    <a:pt x="10" y="6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7"/>
                    <a:pt x="15" y="4"/>
                    <a:pt x="13" y="2"/>
                  </a:cubicBezTo>
                  <a:cubicBezTo>
                    <a:pt x="10" y="0"/>
                    <a:pt x="4" y="4"/>
                    <a:pt x="2" y="5"/>
                  </a:cubicBezTo>
                  <a:cubicBezTo>
                    <a:pt x="0" y="6"/>
                    <a:pt x="2" y="10"/>
                    <a:pt x="4" y="8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8" name="Freeform 1354">
              <a:extLst>
                <a:ext uri="{FF2B5EF4-FFF2-40B4-BE49-F238E27FC236}">
                  <a16:creationId xmlns:a16="http://schemas.microsoft.com/office/drawing/2014/main" id="{C134B7B1-46D6-4E78-B1DA-D7A337C53B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3" y="1115"/>
              <a:ext cx="24" cy="21"/>
            </a:xfrm>
            <a:custGeom>
              <a:avLst/>
              <a:gdLst>
                <a:gd name="T0" fmla="*/ 5 w 15"/>
                <a:gd name="T1" fmla="*/ 10 h 13"/>
                <a:gd name="T2" fmla="*/ 12 w 15"/>
                <a:gd name="T3" fmla="*/ 5 h 13"/>
                <a:gd name="T4" fmla="*/ 11 w 15"/>
                <a:gd name="T5" fmla="*/ 1 h 13"/>
                <a:gd name="T6" fmla="*/ 1 w 15"/>
                <a:gd name="T7" fmla="*/ 8 h 13"/>
                <a:gd name="T8" fmla="*/ 5 w 15"/>
                <a:gd name="T9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5" y="10"/>
                  </a:moveTo>
                  <a:cubicBezTo>
                    <a:pt x="6" y="7"/>
                    <a:pt x="9" y="6"/>
                    <a:pt x="12" y="5"/>
                  </a:cubicBezTo>
                  <a:cubicBezTo>
                    <a:pt x="15" y="4"/>
                    <a:pt x="14" y="0"/>
                    <a:pt x="11" y="1"/>
                  </a:cubicBezTo>
                  <a:cubicBezTo>
                    <a:pt x="7" y="2"/>
                    <a:pt x="4" y="5"/>
                    <a:pt x="1" y="8"/>
                  </a:cubicBezTo>
                  <a:cubicBezTo>
                    <a:pt x="0" y="11"/>
                    <a:pt x="3" y="13"/>
                    <a:pt x="5" y="10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9" name="Freeform 1355">
              <a:extLst>
                <a:ext uri="{FF2B5EF4-FFF2-40B4-BE49-F238E27FC236}">
                  <a16:creationId xmlns:a16="http://schemas.microsoft.com/office/drawing/2014/main" id="{6C743491-B57B-4DE6-AEC0-1DE849F9E4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96" y="1143"/>
              <a:ext cx="22" cy="13"/>
            </a:xfrm>
            <a:custGeom>
              <a:avLst/>
              <a:gdLst>
                <a:gd name="T0" fmla="*/ 5 w 14"/>
                <a:gd name="T1" fmla="*/ 7 h 8"/>
                <a:gd name="T2" fmla="*/ 11 w 14"/>
                <a:gd name="T3" fmla="*/ 4 h 8"/>
                <a:gd name="T4" fmla="*/ 11 w 14"/>
                <a:gd name="T5" fmla="*/ 0 h 8"/>
                <a:gd name="T6" fmla="*/ 3 w 14"/>
                <a:gd name="T7" fmla="*/ 4 h 8"/>
                <a:gd name="T8" fmla="*/ 5 w 14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5" y="7"/>
                  </a:moveTo>
                  <a:cubicBezTo>
                    <a:pt x="7" y="6"/>
                    <a:pt x="9" y="4"/>
                    <a:pt x="11" y="4"/>
                  </a:cubicBezTo>
                  <a:cubicBezTo>
                    <a:pt x="14" y="4"/>
                    <a:pt x="14" y="0"/>
                    <a:pt x="11" y="0"/>
                  </a:cubicBezTo>
                  <a:cubicBezTo>
                    <a:pt x="8" y="1"/>
                    <a:pt x="5" y="2"/>
                    <a:pt x="3" y="4"/>
                  </a:cubicBezTo>
                  <a:cubicBezTo>
                    <a:pt x="0" y="5"/>
                    <a:pt x="2" y="8"/>
                    <a:pt x="5" y="7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0" name="Freeform 1356">
              <a:extLst>
                <a:ext uri="{FF2B5EF4-FFF2-40B4-BE49-F238E27FC236}">
                  <a16:creationId xmlns:a16="http://schemas.microsoft.com/office/drawing/2014/main" id="{6B2ECE96-6EC3-4E4E-87A5-1A92334369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95" y="1156"/>
              <a:ext cx="22" cy="16"/>
            </a:xfrm>
            <a:custGeom>
              <a:avLst/>
              <a:gdLst>
                <a:gd name="T0" fmla="*/ 5 w 14"/>
                <a:gd name="T1" fmla="*/ 8 h 10"/>
                <a:gd name="T2" fmla="*/ 12 w 14"/>
                <a:gd name="T3" fmla="*/ 5 h 10"/>
                <a:gd name="T4" fmla="*/ 11 w 14"/>
                <a:gd name="T5" fmla="*/ 1 h 10"/>
                <a:gd name="T6" fmla="*/ 2 w 14"/>
                <a:gd name="T7" fmla="*/ 5 h 10"/>
                <a:gd name="T8" fmla="*/ 5 w 1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5" y="8"/>
                  </a:moveTo>
                  <a:cubicBezTo>
                    <a:pt x="6" y="6"/>
                    <a:pt x="9" y="5"/>
                    <a:pt x="12" y="5"/>
                  </a:cubicBezTo>
                  <a:cubicBezTo>
                    <a:pt x="14" y="4"/>
                    <a:pt x="13" y="0"/>
                    <a:pt x="11" y="1"/>
                  </a:cubicBezTo>
                  <a:cubicBezTo>
                    <a:pt x="8" y="2"/>
                    <a:pt x="4" y="3"/>
                    <a:pt x="2" y="5"/>
                  </a:cubicBezTo>
                  <a:cubicBezTo>
                    <a:pt x="0" y="7"/>
                    <a:pt x="3" y="10"/>
                    <a:pt x="5" y="8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1" name="Freeform 1357">
              <a:extLst>
                <a:ext uri="{FF2B5EF4-FFF2-40B4-BE49-F238E27FC236}">
                  <a16:creationId xmlns:a16="http://schemas.microsoft.com/office/drawing/2014/main" id="{CCC0855B-5FC9-475E-87FD-C57C79917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5" y="1158"/>
              <a:ext cx="23" cy="12"/>
            </a:xfrm>
            <a:custGeom>
              <a:avLst/>
              <a:gdLst>
                <a:gd name="T0" fmla="*/ 4 w 15"/>
                <a:gd name="T1" fmla="*/ 7 h 8"/>
                <a:gd name="T2" fmla="*/ 12 w 15"/>
                <a:gd name="T3" fmla="*/ 4 h 8"/>
                <a:gd name="T4" fmla="*/ 12 w 15"/>
                <a:gd name="T5" fmla="*/ 0 h 8"/>
                <a:gd name="T6" fmla="*/ 2 w 15"/>
                <a:gd name="T7" fmla="*/ 3 h 8"/>
                <a:gd name="T8" fmla="*/ 4 w 15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4" y="7"/>
                  </a:moveTo>
                  <a:cubicBezTo>
                    <a:pt x="7" y="5"/>
                    <a:pt x="9" y="5"/>
                    <a:pt x="12" y="4"/>
                  </a:cubicBezTo>
                  <a:cubicBezTo>
                    <a:pt x="15" y="4"/>
                    <a:pt x="15" y="0"/>
                    <a:pt x="12" y="0"/>
                  </a:cubicBezTo>
                  <a:cubicBezTo>
                    <a:pt x="9" y="1"/>
                    <a:pt x="5" y="2"/>
                    <a:pt x="2" y="3"/>
                  </a:cubicBezTo>
                  <a:cubicBezTo>
                    <a:pt x="0" y="5"/>
                    <a:pt x="2" y="8"/>
                    <a:pt x="4" y="7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2" name="Freeform 1358">
              <a:extLst>
                <a:ext uri="{FF2B5EF4-FFF2-40B4-BE49-F238E27FC236}">
                  <a16:creationId xmlns:a16="http://schemas.microsoft.com/office/drawing/2014/main" id="{ADB52126-EE1E-414C-BCD2-92B07E107C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57" y="1172"/>
              <a:ext cx="22" cy="14"/>
            </a:xfrm>
            <a:custGeom>
              <a:avLst/>
              <a:gdLst>
                <a:gd name="T0" fmla="*/ 4 w 14"/>
                <a:gd name="T1" fmla="*/ 7 h 9"/>
                <a:gd name="T2" fmla="*/ 11 w 14"/>
                <a:gd name="T3" fmla="*/ 5 h 9"/>
                <a:gd name="T4" fmla="*/ 10 w 14"/>
                <a:gd name="T5" fmla="*/ 1 h 9"/>
                <a:gd name="T6" fmla="*/ 2 w 14"/>
                <a:gd name="T7" fmla="*/ 4 h 9"/>
                <a:gd name="T8" fmla="*/ 4 w 14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4" y="7"/>
                  </a:moveTo>
                  <a:cubicBezTo>
                    <a:pt x="6" y="6"/>
                    <a:pt x="9" y="5"/>
                    <a:pt x="11" y="5"/>
                  </a:cubicBezTo>
                  <a:cubicBezTo>
                    <a:pt x="14" y="4"/>
                    <a:pt x="13" y="0"/>
                    <a:pt x="10" y="1"/>
                  </a:cubicBezTo>
                  <a:cubicBezTo>
                    <a:pt x="7" y="1"/>
                    <a:pt x="5" y="3"/>
                    <a:pt x="2" y="4"/>
                  </a:cubicBezTo>
                  <a:cubicBezTo>
                    <a:pt x="0" y="5"/>
                    <a:pt x="2" y="9"/>
                    <a:pt x="4" y="7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3" name="Freeform 1359">
              <a:extLst>
                <a:ext uri="{FF2B5EF4-FFF2-40B4-BE49-F238E27FC236}">
                  <a16:creationId xmlns:a16="http://schemas.microsoft.com/office/drawing/2014/main" id="{7DCBA17F-7B01-45FD-BD9D-66F3A8A25C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5" y="1172"/>
              <a:ext cx="21" cy="8"/>
            </a:xfrm>
            <a:custGeom>
              <a:avLst/>
              <a:gdLst>
                <a:gd name="T0" fmla="*/ 3 w 13"/>
                <a:gd name="T1" fmla="*/ 5 h 5"/>
                <a:gd name="T2" fmla="*/ 10 w 13"/>
                <a:gd name="T3" fmla="*/ 4 h 5"/>
                <a:gd name="T4" fmla="*/ 10 w 13"/>
                <a:gd name="T5" fmla="*/ 0 h 5"/>
                <a:gd name="T6" fmla="*/ 2 w 13"/>
                <a:gd name="T7" fmla="*/ 1 h 5"/>
                <a:gd name="T8" fmla="*/ 3 w 13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3" y="5"/>
                  </a:moveTo>
                  <a:cubicBezTo>
                    <a:pt x="6" y="4"/>
                    <a:pt x="7" y="4"/>
                    <a:pt x="10" y="4"/>
                  </a:cubicBezTo>
                  <a:cubicBezTo>
                    <a:pt x="12" y="5"/>
                    <a:pt x="13" y="1"/>
                    <a:pt x="10" y="0"/>
                  </a:cubicBezTo>
                  <a:cubicBezTo>
                    <a:pt x="8" y="0"/>
                    <a:pt x="5" y="0"/>
                    <a:pt x="2" y="1"/>
                  </a:cubicBezTo>
                  <a:cubicBezTo>
                    <a:pt x="0" y="1"/>
                    <a:pt x="1" y="5"/>
                    <a:pt x="3" y="5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4" name="Freeform 1360">
              <a:extLst>
                <a:ext uri="{FF2B5EF4-FFF2-40B4-BE49-F238E27FC236}">
                  <a16:creationId xmlns:a16="http://schemas.microsoft.com/office/drawing/2014/main" id="{C82108AF-4B3A-45A7-9A0C-E447C6DDC7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6" y="1183"/>
              <a:ext cx="22" cy="9"/>
            </a:xfrm>
            <a:custGeom>
              <a:avLst/>
              <a:gdLst>
                <a:gd name="T0" fmla="*/ 3 w 14"/>
                <a:gd name="T1" fmla="*/ 5 h 6"/>
                <a:gd name="T2" fmla="*/ 12 w 14"/>
                <a:gd name="T3" fmla="*/ 6 h 6"/>
                <a:gd name="T4" fmla="*/ 12 w 14"/>
                <a:gd name="T5" fmla="*/ 2 h 6"/>
                <a:gd name="T6" fmla="*/ 4 w 14"/>
                <a:gd name="T7" fmla="*/ 1 h 6"/>
                <a:gd name="T8" fmla="*/ 3 w 14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">
                  <a:moveTo>
                    <a:pt x="3" y="5"/>
                  </a:moveTo>
                  <a:cubicBezTo>
                    <a:pt x="6" y="5"/>
                    <a:pt x="9" y="6"/>
                    <a:pt x="12" y="6"/>
                  </a:cubicBezTo>
                  <a:cubicBezTo>
                    <a:pt x="14" y="6"/>
                    <a:pt x="14" y="2"/>
                    <a:pt x="12" y="2"/>
                  </a:cubicBezTo>
                  <a:cubicBezTo>
                    <a:pt x="9" y="2"/>
                    <a:pt x="6" y="1"/>
                    <a:pt x="4" y="1"/>
                  </a:cubicBezTo>
                  <a:cubicBezTo>
                    <a:pt x="1" y="0"/>
                    <a:pt x="0" y="4"/>
                    <a:pt x="3" y="5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5" name="Freeform 1361">
              <a:extLst>
                <a:ext uri="{FF2B5EF4-FFF2-40B4-BE49-F238E27FC236}">
                  <a16:creationId xmlns:a16="http://schemas.microsoft.com/office/drawing/2014/main" id="{A8A526AB-C06B-46AC-BA5A-FF00CE6FED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3" y="1173"/>
              <a:ext cx="29" cy="8"/>
            </a:xfrm>
            <a:custGeom>
              <a:avLst/>
              <a:gdLst>
                <a:gd name="T0" fmla="*/ 3 w 18"/>
                <a:gd name="T1" fmla="*/ 4 h 5"/>
                <a:gd name="T2" fmla="*/ 16 w 18"/>
                <a:gd name="T3" fmla="*/ 4 h 5"/>
                <a:gd name="T4" fmla="*/ 16 w 18"/>
                <a:gd name="T5" fmla="*/ 1 h 5"/>
                <a:gd name="T6" fmla="*/ 3 w 18"/>
                <a:gd name="T7" fmla="*/ 0 h 5"/>
                <a:gd name="T8" fmla="*/ 3 w 1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5">
                  <a:moveTo>
                    <a:pt x="3" y="4"/>
                  </a:moveTo>
                  <a:cubicBezTo>
                    <a:pt x="7" y="4"/>
                    <a:pt x="12" y="4"/>
                    <a:pt x="16" y="4"/>
                  </a:cubicBezTo>
                  <a:cubicBezTo>
                    <a:pt x="18" y="5"/>
                    <a:pt x="18" y="1"/>
                    <a:pt x="16" y="1"/>
                  </a:cubicBezTo>
                  <a:cubicBezTo>
                    <a:pt x="11" y="1"/>
                    <a:pt x="7" y="0"/>
                    <a:pt x="3" y="0"/>
                  </a:cubicBezTo>
                  <a:cubicBezTo>
                    <a:pt x="0" y="0"/>
                    <a:pt x="0" y="4"/>
                    <a:pt x="3" y="4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6" name="Freeform 1362">
              <a:extLst>
                <a:ext uri="{FF2B5EF4-FFF2-40B4-BE49-F238E27FC236}">
                  <a16:creationId xmlns:a16="http://schemas.microsoft.com/office/drawing/2014/main" id="{9B5008A0-E9C4-4B72-846D-CBF6BE6416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43" y="1178"/>
              <a:ext cx="29" cy="12"/>
            </a:xfrm>
            <a:custGeom>
              <a:avLst/>
              <a:gdLst>
                <a:gd name="T0" fmla="*/ 4 w 18"/>
                <a:gd name="T1" fmla="*/ 5 h 8"/>
                <a:gd name="T2" fmla="*/ 13 w 18"/>
                <a:gd name="T3" fmla="*/ 7 h 8"/>
                <a:gd name="T4" fmla="*/ 15 w 18"/>
                <a:gd name="T5" fmla="*/ 4 h 8"/>
                <a:gd name="T6" fmla="*/ 2 w 18"/>
                <a:gd name="T7" fmla="*/ 2 h 8"/>
                <a:gd name="T8" fmla="*/ 4 w 18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4" y="5"/>
                  </a:moveTo>
                  <a:cubicBezTo>
                    <a:pt x="7" y="4"/>
                    <a:pt x="10" y="6"/>
                    <a:pt x="13" y="7"/>
                  </a:cubicBezTo>
                  <a:cubicBezTo>
                    <a:pt x="16" y="8"/>
                    <a:pt x="18" y="5"/>
                    <a:pt x="15" y="4"/>
                  </a:cubicBezTo>
                  <a:cubicBezTo>
                    <a:pt x="11" y="2"/>
                    <a:pt x="7" y="0"/>
                    <a:pt x="2" y="2"/>
                  </a:cubicBezTo>
                  <a:cubicBezTo>
                    <a:pt x="0" y="2"/>
                    <a:pt x="1" y="6"/>
                    <a:pt x="4" y="5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7" name="Freeform 1363">
              <a:extLst>
                <a:ext uri="{FF2B5EF4-FFF2-40B4-BE49-F238E27FC236}">
                  <a16:creationId xmlns:a16="http://schemas.microsoft.com/office/drawing/2014/main" id="{C5EF404B-A11C-414B-9D42-1C8145633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0" y="1151"/>
              <a:ext cx="30" cy="22"/>
            </a:xfrm>
            <a:custGeom>
              <a:avLst/>
              <a:gdLst>
                <a:gd name="T0" fmla="*/ 4 w 19"/>
                <a:gd name="T1" fmla="*/ 8 h 14"/>
                <a:gd name="T2" fmla="*/ 14 w 19"/>
                <a:gd name="T3" fmla="*/ 13 h 14"/>
                <a:gd name="T4" fmla="*/ 16 w 19"/>
                <a:gd name="T5" fmla="*/ 9 h 14"/>
                <a:gd name="T6" fmla="*/ 0 w 19"/>
                <a:gd name="T7" fmla="*/ 7 h 14"/>
                <a:gd name="T8" fmla="*/ 4 w 19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4">
                  <a:moveTo>
                    <a:pt x="4" y="8"/>
                  </a:moveTo>
                  <a:cubicBezTo>
                    <a:pt x="4" y="8"/>
                    <a:pt x="13" y="12"/>
                    <a:pt x="14" y="13"/>
                  </a:cubicBezTo>
                  <a:cubicBezTo>
                    <a:pt x="17" y="14"/>
                    <a:pt x="19" y="10"/>
                    <a:pt x="16" y="9"/>
                  </a:cubicBezTo>
                  <a:cubicBezTo>
                    <a:pt x="13" y="8"/>
                    <a:pt x="3" y="0"/>
                    <a:pt x="0" y="7"/>
                  </a:cubicBezTo>
                  <a:cubicBezTo>
                    <a:pt x="0" y="10"/>
                    <a:pt x="3" y="10"/>
                    <a:pt x="4" y="8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8" name="Freeform 1364">
              <a:extLst>
                <a:ext uri="{FF2B5EF4-FFF2-40B4-BE49-F238E27FC236}">
                  <a16:creationId xmlns:a16="http://schemas.microsoft.com/office/drawing/2014/main" id="{D733BD98-2F90-4854-A833-6649469779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3" y="1159"/>
              <a:ext cx="28" cy="16"/>
            </a:xfrm>
            <a:custGeom>
              <a:avLst/>
              <a:gdLst>
                <a:gd name="T0" fmla="*/ 3 w 18"/>
                <a:gd name="T1" fmla="*/ 4 h 10"/>
                <a:gd name="T2" fmla="*/ 12 w 18"/>
                <a:gd name="T3" fmla="*/ 8 h 10"/>
                <a:gd name="T4" fmla="*/ 13 w 18"/>
                <a:gd name="T5" fmla="*/ 10 h 10"/>
                <a:gd name="T6" fmla="*/ 15 w 18"/>
                <a:gd name="T7" fmla="*/ 9 h 10"/>
                <a:gd name="T8" fmla="*/ 16 w 18"/>
                <a:gd name="T9" fmla="*/ 6 h 10"/>
                <a:gd name="T10" fmla="*/ 4 w 18"/>
                <a:gd name="T11" fmla="*/ 1 h 10"/>
                <a:gd name="T12" fmla="*/ 3 w 18"/>
                <a:gd name="T1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0">
                  <a:moveTo>
                    <a:pt x="3" y="4"/>
                  </a:moveTo>
                  <a:cubicBezTo>
                    <a:pt x="6" y="5"/>
                    <a:pt x="9" y="7"/>
                    <a:pt x="12" y="8"/>
                  </a:cubicBezTo>
                  <a:cubicBezTo>
                    <a:pt x="12" y="9"/>
                    <a:pt x="12" y="10"/>
                    <a:pt x="13" y="10"/>
                  </a:cubicBezTo>
                  <a:cubicBezTo>
                    <a:pt x="14" y="10"/>
                    <a:pt x="15" y="10"/>
                    <a:pt x="15" y="9"/>
                  </a:cubicBezTo>
                  <a:cubicBezTo>
                    <a:pt x="17" y="9"/>
                    <a:pt x="18" y="7"/>
                    <a:pt x="16" y="6"/>
                  </a:cubicBezTo>
                  <a:cubicBezTo>
                    <a:pt x="12" y="4"/>
                    <a:pt x="8" y="2"/>
                    <a:pt x="4" y="1"/>
                  </a:cubicBezTo>
                  <a:cubicBezTo>
                    <a:pt x="1" y="0"/>
                    <a:pt x="0" y="4"/>
                    <a:pt x="3" y="4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9" name="Freeform 1365">
              <a:extLst>
                <a:ext uri="{FF2B5EF4-FFF2-40B4-BE49-F238E27FC236}">
                  <a16:creationId xmlns:a16="http://schemas.microsoft.com/office/drawing/2014/main" id="{AE6E3DEF-E199-4224-92B4-959B012672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0" y="1142"/>
              <a:ext cx="30" cy="23"/>
            </a:xfrm>
            <a:custGeom>
              <a:avLst/>
              <a:gdLst>
                <a:gd name="T0" fmla="*/ 2 w 19"/>
                <a:gd name="T1" fmla="*/ 5 h 15"/>
                <a:gd name="T2" fmla="*/ 15 w 19"/>
                <a:gd name="T3" fmla="*/ 13 h 15"/>
                <a:gd name="T4" fmla="*/ 17 w 19"/>
                <a:gd name="T5" fmla="*/ 10 h 15"/>
                <a:gd name="T6" fmla="*/ 4 w 19"/>
                <a:gd name="T7" fmla="*/ 2 h 15"/>
                <a:gd name="T8" fmla="*/ 2 w 19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2" y="5"/>
                  </a:moveTo>
                  <a:cubicBezTo>
                    <a:pt x="7" y="7"/>
                    <a:pt x="11" y="10"/>
                    <a:pt x="15" y="13"/>
                  </a:cubicBezTo>
                  <a:cubicBezTo>
                    <a:pt x="17" y="15"/>
                    <a:pt x="19" y="11"/>
                    <a:pt x="17" y="10"/>
                  </a:cubicBezTo>
                  <a:cubicBezTo>
                    <a:pt x="13" y="7"/>
                    <a:pt x="9" y="4"/>
                    <a:pt x="4" y="2"/>
                  </a:cubicBezTo>
                  <a:cubicBezTo>
                    <a:pt x="2" y="0"/>
                    <a:pt x="0" y="4"/>
                    <a:pt x="2" y="5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0" name="Freeform 1366">
              <a:extLst>
                <a:ext uri="{FF2B5EF4-FFF2-40B4-BE49-F238E27FC236}">
                  <a16:creationId xmlns:a16="http://schemas.microsoft.com/office/drawing/2014/main" id="{89139C48-BE65-48A4-8C17-78B3C0F52C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5" y="1128"/>
              <a:ext cx="20" cy="15"/>
            </a:xfrm>
            <a:custGeom>
              <a:avLst/>
              <a:gdLst>
                <a:gd name="T0" fmla="*/ 2 w 13"/>
                <a:gd name="T1" fmla="*/ 5 h 10"/>
                <a:gd name="T2" fmla="*/ 9 w 13"/>
                <a:gd name="T3" fmla="*/ 9 h 10"/>
                <a:gd name="T4" fmla="*/ 11 w 13"/>
                <a:gd name="T5" fmla="*/ 5 h 10"/>
                <a:gd name="T6" fmla="*/ 3 w 13"/>
                <a:gd name="T7" fmla="*/ 1 h 10"/>
                <a:gd name="T8" fmla="*/ 2 w 13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2" y="5"/>
                  </a:moveTo>
                  <a:cubicBezTo>
                    <a:pt x="5" y="6"/>
                    <a:pt x="7" y="7"/>
                    <a:pt x="9" y="9"/>
                  </a:cubicBezTo>
                  <a:cubicBezTo>
                    <a:pt x="12" y="10"/>
                    <a:pt x="13" y="7"/>
                    <a:pt x="11" y="5"/>
                  </a:cubicBezTo>
                  <a:cubicBezTo>
                    <a:pt x="9" y="3"/>
                    <a:pt x="6" y="2"/>
                    <a:pt x="3" y="1"/>
                  </a:cubicBezTo>
                  <a:cubicBezTo>
                    <a:pt x="0" y="0"/>
                    <a:pt x="0" y="4"/>
                    <a:pt x="2" y="5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1" name="Freeform 1367">
              <a:extLst>
                <a:ext uri="{FF2B5EF4-FFF2-40B4-BE49-F238E27FC236}">
                  <a16:creationId xmlns:a16="http://schemas.microsoft.com/office/drawing/2014/main" id="{603E4D91-80B0-4DBF-AD32-7DF6701BE4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7" y="1114"/>
              <a:ext cx="26" cy="18"/>
            </a:xfrm>
            <a:custGeom>
              <a:avLst/>
              <a:gdLst>
                <a:gd name="T0" fmla="*/ 2 w 16"/>
                <a:gd name="T1" fmla="*/ 4 h 12"/>
                <a:gd name="T2" fmla="*/ 11 w 16"/>
                <a:gd name="T3" fmla="*/ 10 h 12"/>
                <a:gd name="T4" fmla="*/ 14 w 16"/>
                <a:gd name="T5" fmla="*/ 7 h 12"/>
                <a:gd name="T6" fmla="*/ 4 w 16"/>
                <a:gd name="T7" fmla="*/ 1 h 12"/>
                <a:gd name="T8" fmla="*/ 2 w 16"/>
                <a:gd name="T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2" y="4"/>
                  </a:moveTo>
                  <a:cubicBezTo>
                    <a:pt x="5" y="6"/>
                    <a:pt x="8" y="8"/>
                    <a:pt x="11" y="10"/>
                  </a:cubicBezTo>
                  <a:cubicBezTo>
                    <a:pt x="13" y="12"/>
                    <a:pt x="16" y="9"/>
                    <a:pt x="14" y="7"/>
                  </a:cubicBezTo>
                  <a:cubicBezTo>
                    <a:pt x="11" y="5"/>
                    <a:pt x="7" y="3"/>
                    <a:pt x="4" y="1"/>
                  </a:cubicBezTo>
                  <a:cubicBezTo>
                    <a:pt x="2" y="0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2" name="Freeform 1368">
              <a:extLst>
                <a:ext uri="{FF2B5EF4-FFF2-40B4-BE49-F238E27FC236}">
                  <a16:creationId xmlns:a16="http://schemas.microsoft.com/office/drawing/2014/main" id="{C21957F2-091C-4AE3-AA2D-41DCEF97C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27" y="1107"/>
              <a:ext cx="25" cy="16"/>
            </a:xfrm>
            <a:custGeom>
              <a:avLst/>
              <a:gdLst>
                <a:gd name="T0" fmla="*/ 3 w 16"/>
                <a:gd name="T1" fmla="*/ 5 h 10"/>
                <a:gd name="T2" fmla="*/ 12 w 16"/>
                <a:gd name="T3" fmla="*/ 8 h 10"/>
                <a:gd name="T4" fmla="*/ 14 w 16"/>
                <a:gd name="T5" fmla="*/ 5 h 10"/>
                <a:gd name="T6" fmla="*/ 2 w 16"/>
                <a:gd name="T7" fmla="*/ 1 h 10"/>
                <a:gd name="T8" fmla="*/ 3 w 16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0">
                  <a:moveTo>
                    <a:pt x="3" y="5"/>
                  </a:moveTo>
                  <a:cubicBezTo>
                    <a:pt x="7" y="4"/>
                    <a:pt x="9" y="6"/>
                    <a:pt x="12" y="8"/>
                  </a:cubicBezTo>
                  <a:cubicBezTo>
                    <a:pt x="13" y="10"/>
                    <a:pt x="16" y="7"/>
                    <a:pt x="14" y="5"/>
                  </a:cubicBezTo>
                  <a:cubicBezTo>
                    <a:pt x="11" y="2"/>
                    <a:pt x="7" y="0"/>
                    <a:pt x="2" y="1"/>
                  </a:cubicBezTo>
                  <a:cubicBezTo>
                    <a:pt x="0" y="2"/>
                    <a:pt x="1" y="5"/>
                    <a:pt x="3" y="5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3" name="Freeform 1369">
              <a:extLst>
                <a:ext uri="{FF2B5EF4-FFF2-40B4-BE49-F238E27FC236}">
                  <a16:creationId xmlns:a16="http://schemas.microsoft.com/office/drawing/2014/main" id="{EFBF3D9A-08B1-417A-BCC5-9DA5596C56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7" y="1088"/>
              <a:ext cx="17" cy="19"/>
            </a:xfrm>
            <a:custGeom>
              <a:avLst/>
              <a:gdLst>
                <a:gd name="T0" fmla="*/ 1 w 11"/>
                <a:gd name="T1" fmla="*/ 5 h 12"/>
                <a:gd name="T2" fmla="*/ 6 w 11"/>
                <a:gd name="T3" fmla="*/ 9 h 12"/>
                <a:gd name="T4" fmla="*/ 9 w 11"/>
                <a:gd name="T5" fmla="*/ 7 h 12"/>
                <a:gd name="T6" fmla="*/ 4 w 11"/>
                <a:gd name="T7" fmla="*/ 2 h 12"/>
                <a:gd name="T8" fmla="*/ 1 w 11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1" y="5"/>
                  </a:moveTo>
                  <a:cubicBezTo>
                    <a:pt x="3" y="6"/>
                    <a:pt x="5" y="8"/>
                    <a:pt x="6" y="9"/>
                  </a:cubicBezTo>
                  <a:cubicBezTo>
                    <a:pt x="7" y="12"/>
                    <a:pt x="11" y="10"/>
                    <a:pt x="9" y="7"/>
                  </a:cubicBezTo>
                  <a:cubicBezTo>
                    <a:pt x="8" y="5"/>
                    <a:pt x="6" y="4"/>
                    <a:pt x="4" y="2"/>
                  </a:cubicBezTo>
                  <a:cubicBezTo>
                    <a:pt x="2" y="0"/>
                    <a:pt x="0" y="3"/>
                    <a:pt x="1" y="5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4" name="Freeform 1370">
              <a:extLst>
                <a:ext uri="{FF2B5EF4-FFF2-40B4-BE49-F238E27FC236}">
                  <a16:creationId xmlns:a16="http://schemas.microsoft.com/office/drawing/2014/main" id="{64B60A94-5F2F-4A95-9DA6-D489602600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13" y="1048"/>
              <a:ext cx="14" cy="22"/>
            </a:xfrm>
            <a:custGeom>
              <a:avLst/>
              <a:gdLst>
                <a:gd name="T0" fmla="*/ 4 w 9"/>
                <a:gd name="T1" fmla="*/ 11 h 14"/>
                <a:gd name="T2" fmla="*/ 8 w 9"/>
                <a:gd name="T3" fmla="*/ 4 h 14"/>
                <a:gd name="T4" fmla="*/ 5 w 9"/>
                <a:gd name="T5" fmla="*/ 2 h 14"/>
                <a:gd name="T6" fmla="*/ 0 w 9"/>
                <a:gd name="T7" fmla="*/ 10 h 14"/>
                <a:gd name="T8" fmla="*/ 4 w 9"/>
                <a:gd name="T9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4" y="11"/>
                  </a:moveTo>
                  <a:cubicBezTo>
                    <a:pt x="5" y="9"/>
                    <a:pt x="6" y="6"/>
                    <a:pt x="8" y="4"/>
                  </a:cubicBezTo>
                  <a:cubicBezTo>
                    <a:pt x="9" y="2"/>
                    <a:pt x="6" y="0"/>
                    <a:pt x="5" y="2"/>
                  </a:cubicBezTo>
                  <a:cubicBezTo>
                    <a:pt x="3" y="5"/>
                    <a:pt x="1" y="7"/>
                    <a:pt x="0" y="10"/>
                  </a:cubicBezTo>
                  <a:cubicBezTo>
                    <a:pt x="0" y="13"/>
                    <a:pt x="3" y="14"/>
                    <a:pt x="4" y="11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540" name="Freeform 1372">
            <a:extLst>
              <a:ext uri="{FF2B5EF4-FFF2-40B4-BE49-F238E27FC236}">
                <a16:creationId xmlns:a16="http://schemas.microsoft.com/office/drawing/2014/main" id="{9AFBB180-8657-4645-93DB-A32B34962D92}"/>
              </a:ext>
            </a:extLst>
          </p:cNvPr>
          <p:cNvSpPr>
            <a:spLocks/>
          </p:cNvSpPr>
          <p:nvPr userDrawn="1"/>
        </p:nvSpPr>
        <p:spPr bwMode="auto">
          <a:xfrm>
            <a:off x="10845800" y="1598613"/>
            <a:ext cx="23813" cy="41275"/>
          </a:xfrm>
          <a:custGeom>
            <a:avLst/>
            <a:gdLst>
              <a:gd name="T0" fmla="*/ 1 w 10"/>
              <a:gd name="T1" fmla="*/ 13 h 17"/>
              <a:gd name="T2" fmla="*/ 5 w 10"/>
              <a:gd name="T3" fmla="*/ 15 h 17"/>
              <a:gd name="T4" fmla="*/ 9 w 10"/>
              <a:gd name="T5" fmla="*/ 5 h 17"/>
              <a:gd name="T6" fmla="*/ 9 w 10"/>
              <a:gd name="T7" fmla="*/ 2 h 17"/>
              <a:gd name="T8" fmla="*/ 5 w 10"/>
              <a:gd name="T9" fmla="*/ 3 h 17"/>
              <a:gd name="T10" fmla="*/ 5 w 10"/>
              <a:gd name="T11" fmla="*/ 5 h 17"/>
              <a:gd name="T12" fmla="*/ 5 w 10"/>
              <a:gd name="T13" fmla="*/ 7 h 17"/>
              <a:gd name="T14" fmla="*/ 1 w 10"/>
              <a:gd name="T15" fmla="*/ 13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" h="17">
                <a:moveTo>
                  <a:pt x="1" y="13"/>
                </a:moveTo>
                <a:cubicBezTo>
                  <a:pt x="0" y="15"/>
                  <a:pt x="3" y="17"/>
                  <a:pt x="5" y="15"/>
                </a:cubicBezTo>
                <a:cubicBezTo>
                  <a:pt x="7" y="12"/>
                  <a:pt x="8" y="9"/>
                  <a:pt x="9" y="5"/>
                </a:cubicBezTo>
                <a:cubicBezTo>
                  <a:pt x="10" y="4"/>
                  <a:pt x="10" y="3"/>
                  <a:pt x="9" y="2"/>
                </a:cubicBezTo>
                <a:cubicBezTo>
                  <a:pt x="8" y="0"/>
                  <a:pt x="6" y="2"/>
                  <a:pt x="5" y="3"/>
                </a:cubicBezTo>
                <a:cubicBezTo>
                  <a:pt x="4" y="4"/>
                  <a:pt x="4" y="5"/>
                  <a:pt x="5" y="5"/>
                </a:cubicBezTo>
                <a:cubicBezTo>
                  <a:pt x="5" y="6"/>
                  <a:pt x="5" y="6"/>
                  <a:pt x="5" y="7"/>
                </a:cubicBezTo>
                <a:cubicBezTo>
                  <a:pt x="4" y="9"/>
                  <a:pt x="3" y="11"/>
                  <a:pt x="1" y="13"/>
                </a:cubicBezTo>
                <a:close/>
              </a:path>
            </a:pathLst>
          </a:custGeom>
          <a:solidFill>
            <a:srgbClr val="B061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41" name="Freeform 1373">
            <a:extLst>
              <a:ext uri="{FF2B5EF4-FFF2-40B4-BE49-F238E27FC236}">
                <a16:creationId xmlns:a16="http://schemas.microsoft.com/office/drawing/2014/main" id="{A7533CA2-4EE0-48C8-8E49-C5928C5C30B1}"/>
              </a:ext>
            </a:extLst>
          </p:cNvPr>
          <p:cNvSpPr>
            <a:spLocks/>
          </p:cNvSpPr>
          <p:nvPr userDrawn="1"/>
        </p:nvSpPr>
        <p:spPr bwMode="auto">
          <a:xfrm>
            <a:off x="10812463" y="1611313"/>
            <a:ext cx="17463" cy="39688"/>
          </a:xfrm>
          <a:custGeom>
            <a:avLst/>
            <a:gdLst>
              <a:gd name="T0" fmla="*/ 0 w 7"/>
              <a:gd name="T1" fmla="*/ 14 h 16"/>
              <a:gd name="T2" fmla="*/ 4 w 7"/>
              <a:gd name="T3" fmla="*/ 14 h 16"/>
              <a:gd name="T4" fmla="*/ 4 w 7"/>
              <a:gd name="T5" fmla="*/ 10 h 16"/>
              <a:gd name="T6" fmla="*/ 6 w 7"/>
              <a:gd name="T7" fmla="*/ 4 h 16"/>
              <a:gd name="T8" fmla="*/ 3 w 7"/>
              <a:gd name="T9" fmla="*/ 2 h 16"/>
              <a:gd name="T10" fmla="*/ 0 w 7"/>
              <a:gd name="T11" fmla="*/ 14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" h="16">
                <a:moveTo>
                  <a:pt x="0" y="14"/>
                </a:moveTo>
                <a:cubicBezTo>
                  <a:pt x="0" y="16"/>
                  <a:pt x="3" y="16"/>
                  <a:pt x="4" y="14"/>
                </a:cubicBezTo>
                <a:cubicBezTo>
                  <a:pt x="5" y="13"/>
                  <a:pt x="6" y="11"/>
                  <a:pt x="4" y="10"/>
                </a:cubicBezTo>
                <a:cubicBezTo>
                  <a:pt x="4" y="8"/>
                  <a:pt x="5" y="6"/>
                  <a:pt x="6" y="4"/>
                </a:cubicBezTo>
                <a:cubicBezTo>
                  <a:pt x="7" y="2"/>
                  <a:pt x="4" y="0"/>
                  <a:pt x="3" y="2"/>
                </a:cubicBezTo>
                <a:cubicBezTo>
                  <a:pt x="1" y="6"/>
                  <a:pt x="0" y="10"/>
                  <a:pt x="0" y="14"/>
                </a:cubicBezTo>
                <a:close/>
              </a:path>
            </a:pathLst>
          </a:custGeom>
          <a:solidFill>
            <a:srgbClr val="B061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42" name="Freeform 1374">
            <a:extLst>
              <a:ext uri="{FF2B5EF4-FFF2-40B4-BE49-F238E27FC236}">
                <a16:creationId xmlns:a16="http://schemas.microsoft.com/office/drawing/2014/main" id="{B75FF52A-5FED-46A8-98EE-A48522347FB0}"/>
              </a:ext>
            </a:extLst>
          </p:cNvPr>
          <p:cNvSpPr>
            <a:spLocks/>
          </p:cNvSpPr>
          <p:nvPr userDrawn="1"/>
        </p:nvSpPr>
        <p:spPr bwMode="auto">
          <a:xfrm>
            <a:off x="10842625" y="1552575"/>
            <a:ext cx="20638" cy="47625"/>
          </a:xfrm>
          <a:custGeom>
            <a:avLst/>
            <a:gdLst>
              <a:gd name="T0" fmla="*/ 4 w 8"/>
              <a:gd name="T1" fmla="*/ 16 h 19"/>
              <a:gd name="T2" fmla="*/ 7 w 8"/>
              <a:gd name="T3" fmla="*/ 4 h 19"/>
              <a:gd name="T4" fmla="*/ 3 w 8"/>
              <a:gd name="T5" fmla="*/ 3 h 19"/>
              <a:gd name="T6" fmla="*/ 0 w 8"/>
              <a:gd name="T7" fmla="*/ 15 h 19"/>
              <a:gd name="T8" fmla="*/ 4 w 8"/>
              <a:gd name="T9" fmla="*/ 16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19">
                <a:moveTo>
                  <a:pt x="4" y="16"/>
                </a:moveTo>
                <a:cubicBezTo>
                  <a:pt x="7" y="4"/>
                  <a:pt x="7" y="4"/>
                  <a:pt x="7" y="4"/>
                </a:cubicBezTo>
                <a:cubicBezTo>
                  <a:pt x="8" y="1"/>
                  <a:pt x="4" y="0"/>
                  <a:pt x="3" y="3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8"/>
                  <a:pt x="3" y="19"/>
                  <a:pt x="4" y="16"/>
                </a:cubicBezTo>
                <a:close/>
              </a:path>
            </a:pathLst>
          </a:custGeom>
          <a:solidFill>
            <a:srgbClr val="B061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43" name="Freeform 1375">
            <a:extLst>
              <a:ext uri="{FF2B5EF4-FFF2-40B4-BE49-F238E27FC236}">
                <a16:creationId xmlns:a16="http://schemas.microsoft.com/office/drawing/2014/main" id="{F51FE4E3-CD8E-40EC-A0DC-F5499FF608C4}"/>
              </a:ext>
            </a:extLst>
          </p:cNvPr>
          <p:cNvSpPr>
            <a:spLocks/>
          </p:cNvSpPr>
          <p:nvPr userDrawn="1"/>
        </p:nvSpPr>
        <p:spPr bwMode="auto">
          <a:xfrm>
            <a:off x="10869613" y="1517650"/>
            <a:ext cx="23813" cy="47625"/>
          </a:xfrm>
          <a:custGeom>
            <a:avLst/>
            <a:gdLst>
              <a:gd name="T0" fmla="*/ 5 w 9"/>
              <a:gd name="T1" fmla="*/ 4 h 19"/>
              <a:gd name="T2" fmla="*/ 5 w 9"/>
              <a:gd name="T3" fmla="*/ 4 h 19"/>
              <a:gd name="T4" fmla="*/ 5 w 9"/>
              <a:gd name="T5" fmla="*/ 5 h 19"/>
              <a:gd name="T6" fmla="*/ 5 w 9"/>
              <a:gd name="T7" fmla="*/ 8 h 19"/>
              <a:gd name="T8" fmla="*/ 2 w 9"/>
              <a:gd name="T9" fmla="*/ 15 h 19"/>
              <a:gd name="T10" fmla="*/ 5 w 9"/>
              <a:gd name="T11" fmla="*/ 17 h 19"/>
              <a:gd name="T12" fmla="*/ 9 w 9"/>
              <a:gd name="T13" fmla="*/ 7 h 19"/>
              <a:gd name="T14" fmla="*/ 7 w 9"/>
              <a:gd name="T15" fmla="*/ 1 h 19"/>
              <a:gd name="T16" fmla="*/ 5 w 9"/>
              <a:gd name="T17" fmla="*/ 4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" h="19">
                <a:moveTo>
                  <a:pt x="5" y="4"/>
                </a:moveTo>
                <a:cubicBezTo>
                  <a:pt x="5" y="4"/>
                  <a:pt x="5" y="4"/>
                  <a:pt x="5" y="4"/>
                </a:cubicBezTo>
                <a:cubicBezTo>
                  <a:pt x="5" y="5"/>
                  <a:pt x="5" y="5"/>
                  <a:pt x="5" y="5"/>
                </a:cubicBezTo>
                <a:cubicBezTo>
                  <a:pt x="5" y="6"/>
                  <a:pt x="5" y="7"/>
                  <a:pt x="5" y="8"/>
                </a:cubicBezTo>
                <a:cubicBezTo>
                  <a:pt x="4" y="11"/>
                  <a:pt x="3" y="13"/>
                  <a:pt x="2" y="15"/>
                </a:cubicBezTo>
                <a:cubicBezTo>
                  <a:pt x="0" y="17"/>
                  <a:pt x="4" y="19"/>
                  <a:pt x="5" y="17"/>
                </a:cubicBezTo>
                <a:cubicBezTo>
                  <a:pt x="7" y="14"/>
                  <a:pt x="8" y="10"/>
                  <a:pt x="9" y="7"/>
                </a:cubicBezTo>
                <a:cubicBezTo>
                  <a:pt x="9" y="5"/>
                  <a:pt x="9" y="2"/>
                  <a:pt x="7" y="1"/>
                </a:cubicBezTo>
                <a:cubicBezTo>
                  <a:pt x="5" y="0"/>
                  <a:pt x="3" y="3"/>
                  <a:pt x="5" y="4"/>
                </a:cubicBezTo>
                <a:close/>
              </a:path>
            </a:pathLst>
          </a:custGeom>
          <a:solidFill>
            <a:srgbClr val="B061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44" name="Freeform 1376">
            <a:extLst>
              <a:ext uri="{FF2B5EF4-FFF2-40B4-BE49-F238E27FC236}">
                <a16:creationId xmlns:a16="http://schemas.microsoft.com/office/drawing/2014/main" id="{B9602ED3-41C1-4CCE-B6C8-6F86766BBC55}"/>
              </a:ext>
            </a:extLst>
          </p:cNvPr>
          <p:cNvSpPr>
            <a:spLocks/>
          </p:cNvSpPr>
          <p:nvPr userDrawn="1"/>
        </p:nvSpPr>
        <p:spPr bwMode="auto">
          <a:xfrm>
            <a:off x="10885488" y="1446213"/>
            <a:ext cx="19050" cy="39688"/>
          </a:xfrm>
          <a:custGeom>
            <a:avLst/>
            <a:gdLst>
              <a:gd name="T0" fmla="*/ 3 w 8"/>
              <a:gd name="T1" fmla="*/ 4 h 16"/>
              <a:gd name="T2" fmla="*/ 3 w 8"/>
              <a:gd name="T3" fmla="*/ 5 h 16"/>
              <a:gd name="T4" fmla="*/ 3 w 8"/>
              <a:gd name="T5" fmla="*/ 7 h 16"/>
              <a:gd name="T6" fmla="*/ 4 w 8"/>
              <a:gd name="T7" fmla="*/ 13 h 16"/>
              <a:gd name="T8" fmla="*/ 7 w 8"/>
              <a:gd name="T9" fmla="*/ 13 h 16"/>
              <a:gd name="T10" fmla="*/ 4 w 8"/>
              <a:gd name="T11" fmla="*/ 1 h 16"/>
              <a:gd name="T12" fmla="*/ 3 w 8"/>
              <a:gd name="T13" fmla="*/ 4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16">
                <a:moveTo>
                  <a:pt x="3" y="4"/>
                </a:moveTo>
                <a:cubicBezTo>
                  <a:pt x="2" y="4"/>
                  <a:pt x="3" y="5"/>
                  <a:pt x="3" y="5"/>
                </a:cubicBezTo>
                <a:cubicBezTo>
                  <a:pt x="3" y="6"/>
                  <a:pt x="3" y="7"/>
                  <a:pt x="3" y="7"/>
                </a:cubicBezTo>
                <a:cubicBezTo>
                  <a:pt x="4" y="9"/>
                  <a:pt x="4" y="11"/>
                  <a:pt x="4" y="13"/>
                </a:cubicBezTo>
                <a:cubicBezTo>
                  <a:pt x="3" y="16"/>
                  <a:pt x="7" y="16"/>
                  <a:pt x="7" y="13"/>
                </a:cubicBezTo>
                <a:cubicBezTo>
                  <a:pt x="8" y="9"/>
                  <a:pt x="8" y="2"/>
                  <a:pt x="4" y="1"/>
                </a:cubicBezTo>
                <a:cubicBezTo>
                  <a:pt x="1" y="0"/>
                  <a:pt x="0" y="4"/>
                  <a:pt x="3" y="4"/>
                </a:cubicBezTo>
                <a:close/>
              </a:path>
            </a:pathLst>
          </a:custGeom>
          <a:solidFill>
            <a:srgbClr val="B061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45" name="Freeform 1377">
            <a:extLst>
              <a:ext uri="{FF2B5EF4-FFF2-40B4-BE49-F238E27FC236}">
                <a16:creationId xmlns:a16="http://schemas.microsoft.com/office/drawing/2014/main" id="{825ACCA1-B4EC-4C34-BA5C-8AF0A6DE72C3}"/>
              </a:ext>
            </a:extLst>
          </p:cNvPr>
          <p:cNvSpPr>
            <a:spLocks/>
          </p:cNvSpPr>
          <p:nvPr userDrawn="1"/>
        </p:nvSpPr>
        <p:spPr bwMode="auto">
          <a:xfrm>
            <a:off x="10882313" y="1366838"/>
            <a:ext cx="20638" cy="57150"/>
          </a:xfrm>
          <a:custGeom>
            <a:avLst/>
            <a:gdLst>
              <a:gd name="T0" fmla="*/ 1 w 8"/>
              <a:gd name="T1" fmla="*/ 4 h 23"/>
              <a:gd name="T2" fmla="*/ 4 w 8"/>
              <a:gd name="T3" fmla="*/ 21 h 23"/>
              <a:gd name="T4" fmla="*/ 8 w 8"/>
              <a:gd name="T5" fmla="*/ 21 h 23"/>
              <a:gd name="T6" fmla="*/ 5 w 8"/>
              <a:gd name="T7" fmla="*/ 3 h 23"/>
              <a:gd name="T8" fmla="*/ 1 w 8"/>
              <a:gd name="T9" fmla="*/ 4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23">
                <a:moveTo>
                  <a:pt x="1" y="4"/>
                </a:moveTo>
                <a:cubicBezTo>
                  <a:pt x="3" y="9"/>
                  <a:pt x="3" y="15"/>
                  <a:pt x="4" y="21"/>
                </a:cubicBezTo>
                <a:cubicBezTo>
                  <a:pt x="4" y="23"/>
                  <a:pt x="8" y="23"/>
                  <a:pt x="8" y="21"/>
                </a:cubicBezTo>
                <a:cubicBezTo>
                  <a:pt x="7" y="15"/>
                  <a:pt x="7" y="9"/>
                  <a:pt x="5" y="3"/>
                </a:cubicBezTo>
                <a:cubicBezTo>
                  <a:pt x="4" y="0"/>
                  <a:pt x="0" y="2"/>
                  <a:pt x="1" y="4"/>
                </a:cubicBezTo>
                <a:close/>
              </a:path>
            </a:pathLst>
          </a:custGeom>
          <a:solidFill>
            <a:srgbClr val="B061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46" name="Freeform 1378">
            <a:extLst>
              <a:ext uri="{FF2B5EF4-FFF2-40B4-BE49-F238E27FC236}">
                <a16:creationId xmlns:a16="http://schemas.microsoft.com/office/drawing/2014/main" id="{7EDF7F96-2AE1-4E44-ABD0-148C258ACCE7}"/>
              </a:ext>
            </a:extLst>
          </p:cNvPr>
          <p:cNvSpPr>
            <a:spLocks/>
          </p:cNvSpPr>
          <p:nvPr userDrawn="1"/>
        </p:nvSpPr>
        <p:spPr bwMode="auto">
          <a:xfrm>
            <a:off x="10872788" y="1306513"/>
            <a:ext cx="17463" cy="26988"/>
          </a:xfrm>
          <a:custGeom>
            <a:avLst/>
            <a:gdLst>
              <a:gd name="T0" fmla="*/ 2 w 7"/>
              <a:gd name="T1" fmla="*/ 4 h 11"/>
              <a:gd name="T2" fmla="*/ 2 w 7"/>
              <a:gd name="T3" fmla="*/ 4 h 11"/>
              <a:gd name="T4" fmla="*/ 3 w 7"/>
              <a:gd name="T5" fmla="*/ 5 h 11"/>
              <a:gd name="T6" fmla="*/ 3 w 7"/>
              <a:gd name="T7" fmla="*/ 8 h 11"/>
              <a:gd name="T8" fmla="*/ 7 w 7"/>
              <a:gd name="T9" fmla="*/ 8 h 11"/>
              <a:gd name="T10" fmla="*/ 2 w 7"/>
              <a:gd name="T11" fmla="*/ 0 h 11"/>
              <a:gd name="T12" fmla="*/ 2 w 7"/>
              <a:gd name="T13" fmla="*/ 4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11">
                <a:moveTo>
                  <a:pt x="2" y="4"/>
                </a:moveTo>
                <a:cubicBezTo>
                  <a:pt x="2" y="4"/>
                  <a:pt x="2" y="4"/>
                  <a:pt x="2" y="4"/>
                </a:cubicBezTo>
                <a:cubicBezTo>
                  <a:pt x="3" y="5"/>
                  <a:pt x="3" y="5"/>
                  <a:pt x="3" y="5"/>
                </a:cubicBezTo>
                <a:cubicBezTo>
                  <a:pt x="3" y="6"/>
                  <a:pt x="3" y="7"/>
                  <a:pt x="3" y="8"/>
                </a:cubicBezTo>
                <a:cubicBezTo>
                  <a:pt x="3" y="11"/>
                  <a:pt x="7" y="10"/>
                  <a:pt x="7" y="8"/>
                </a:cubicBezTo>
                <a:cubicBezTo>
                  <a:pt x="7" y="5"/>
                  <a:pt x="6" y="0"/>
                  <a:pt x="2" y="0"/>
                </a:cubicBezTo>
                <a:cubicBezTo>
                  <a:pt x="0" y="1"/>
                  <a:pt x="0" y="5"/>
                  <a:pt x="2" y="4"/>
                </a:cubicBezTo>
                <a:close/>
              </a:path>
            </a:pathLst>
          </a:custGeom>
          <a:solidFill>
            <a:srgbClr val="B061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47" name="Freeform 1379">
            <a:extLst>
              <a:ext uri="{FF2B5EF4-FFF2-40B4-BE49-F238E27FC236}">
                <a16:creationId xmlns:a16="http://schemas.microsoft.com/office/drawing/2014/main" id="{2A7F1D2A-78DA-4206-87E0-7C31DF3943FD}"/>
              </a:ext>
            </a:extLst>
          </p:cNvPr>
          <p:cNvSpPr>
            <a:spLocks/>
          </p:cNvSpPr>
          <p:nvPr userDrawn="1"/>
        </p:nvSpPr>
        <p:spPr bwMode="auto">
          <a:xfrm>
            <a:off x="10860088" y="1343025"/>
            <a:ext cx="12700" cy="52388"/>
          </a:xfrm>
          <a:custGeom>
            <a:avLst/>
            <a:gdLst>
              <a:gd name="T0" fmla="*/ 0 w 5"/>
              <a:gd name="T1" fmla="*/ 19 h 21"/>
              <a:gd name="T2" fmla="*/ 4 w 5"/>
              <a:gd name="T3" fmla="*/ 19 h 21"/>
              <a:gd name="T4" fmla="*/ 4 w 5"/>
              <a:gd name="T5" fmla="*/ 3 h 21"/>
              <a:gd name="T6" fmla="*/ 0 w 5"/>
              <a:gd name="T7" fmla="*/ 3 h 21"/>
              <a:gd name="T8" fmla="*/ 0 w 5"/>
              <a:gd name="T9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21">
                <a:moveTo>
                  <a:pt x="0" y="19"/>
                </a:moveTo>
                <a:cubicBezTo>
                  <a:pt x="1" y="21"/>
                  <a:pt x="5" y="21"/>
                  <a:pt x="4" y="19"/>
                </a:cubicBezTo>
                <a:cubicBezTo>
                  <a:pt x="4" y="14"/>
                  <a:pt x="4" y="8"/>
                  <a:pt x="4" y="3"/>
                </a:cubicBezTo>
                <a:cubicBezTo>
                  <a:pt x="4" y="0"/>
                  <a:pt x="1" y="1"/>
                  <a:pt x="0" y="3"/>
                </a:cubicBezTo>
                <a:cubicBezTo>
                  <a:pt x="0" y="8"/>
                  <a:pt x="0" y="14"/>
                  <a:pt x="0" y="19"/>
                </a:cubicBezTo>
                <a:close/>
              </a:path>
            </a:pathLst>
          </a:custGeom>
          <a:solidFill>
            <a:srgbClr val="B061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48" name="Freeform 1380">
            <a:extLst>
              <a:ext uri="{FF2B5EF4-FFF2-40B4-BE49-F238E27FC236}">
                <a16:creationId xmlns:a16="http://schemas.microsoft.com/office/drawing/2014/main" id="{09A01584-09B6-456C-8B7B-023A16B73A85}"/>
              </a:ext>
            </a:extLst>
          </p:cNvPr>
          <p:cNvSpPr>
            <a:spLocks/>
          </p:cNvSpPr>
          <p:nvPr userDrawn="1"/>
        </p:nvSpPr>
        <p:spPr bwMode="auto">
          <a:xfrm>
            <a:off x="10850563" y="1443038"/>
            <a:ext cx="14288" cy="34925"/>
          </a:xfrm>
          <a:custGeom>
            <a:avLst/>
            <a:gdLst>
              <a:gd name="T0" fmla="*/ 1 w 6"/>
              <a:gd name="T1" fmla="*/ 11 h 14"/>
              <a:gd name="T2" fmla="*/ 4 w 6"/>
              <a:gd name="T3" fmla="*/ 10 h 14"/>
              <a:gd name="T4" fmla="*/ 5 w 6"/>
              <a:gd name="T5" fmla="*/ 4 h 14"/>
              <a:gd name="T6" fmla="*/ 1 w 6"/>
              <a:gd name="T7" fmla="*/ 3 h 14"/>
              <a:gd name="T8" fmla="*/ 1 w 6"/>
              <a:gd name="T9" fmla="*/ 11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14">
                <a:moveTo>
                  <a:pt x="1" y="11"/>
                </a:moveTo>
                <a:cubicBezTo>
                  <a:pt x="1" y="14"/>
                  <a:pt x="5" y="13"/>
                  <a:pt x="4" y="10"/>
                </a:cubicBezTo>
                <a:cubicBezTo>
                  <a:pt x="4" y="8"/>
                  <a:pt x="5" y="6"/>
                  <a:pt x="5" y="4"/>
                </a:cubicBezTo>
                <a:cubicBezTo>
                  <a:pt x="6" y="1"/>
                  <a:pt x="2" y="0"/>
                  <a:pt x="1" y="3"/>
                </a:cubicBezTo>
                <a:cubicBezTo>
                  <a:pt x="1" y="5"/>
                  <a:pt x="0" y="8"/>
                  <a:pt x="1" y="11"/>
                </a:cubicBezTo>
                <a:close/>
              </a:path>
            </a:pathLst>
          </a:custGeom>
          <a:solidFill>
            <a:srgbClr val="B061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49" name="Freeform 1381">
            <a:extLst>
              <a:ext uri="{FF2B5EF4-FFF2-40B4-BE49-F238E27FC236}">
                <a16:creationId xmlns:a16="http://schemas.microsoft.com/office/drawing/2014/main" id="{C3CB9D90-A661-4363-85C5-A58C76FE72E3}"/>
              </a:ext>
            </a:extLst>
          </p:cNvPr>
          <p:cNvSpPr>
            <a:spLocks/>
          </p:cNvSpPr>
          <p:nvPr userDrawn="1"/>
        </p:nvSpPr>
        <p:spPr bwMode="auto">
          <a:xfrm>
            <a:off x="10820400" y="1503363"/>
            <a:ext cx="25400" cy="39688"/>
          </a:xfrm>
          <a:custGeom>
            <a:avLst/>
            <a:gdLst>
              <a:gd name="T0" fmla="*/ 5 w 10"/>
              <a:gd name="T1" fmla="*/ 14 h 16"/>
              <a:gd name="T2" fmla="*/ 9 w 10"/>
              <a:gd name="T3" fmla="*/ 3 h 16"/>
              <a:gd name="T4" fmla="*/ 5 w 10"/>
              <a:gd name="T5" fmla="*/ 2 h 16"/>
              <a:gd name="T6" fmla="*/ 1 w 10"/>
              <a:gd name="T7" fmla="*/ 12 h 16"/>
              <a:gd name="T8" fmla="*/ 5 w 10"/>
              <a:gd name="T9" fmla="*/ 14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16">
                <a:moveTo>
                  <a:pt x="5" y="14"/>
                </a:moveTo>
                <a:cubicBezTo>
                  <a:pt x="6" y="10"/>
                  <a:pt x="8" y="7"/>
                  <a:pt x="9" y="3"/>
                </a:cubicBezTo>
                <a:cubicBezTo>
                  <a:pt x="10" y="1"/>
                  <a:pt x="6" y="0"/>
                  <a:pt x="5" y="2"/>
                </a:cubicBezTo>
                <a:cubicBezTo>
                  <a:pt x="5" y="6"/>
                  <a:pt x="3" y="9"/>
                  <a:pt x="1" y="12"/>
                </a:cubicBezTo>
                <a:cubicBezTo>
                  <a:pt x="0" y="14"/>
                  <a:pt x="3" y="16"/>
                  <a:pt x="5" y="14"/>
                </a:cubicBezTo>
                <a:close/>
              </a:path>
            </a:pathLst>
          </a:custGeom>
          <a:solidFill>
            <a:srgbClr val="B061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50" name="Freeform 1382">
            <a:extLst>
              <a:ext uri="{FF2B5EF4-FFF2-40B4-BE49-F238E27FC236}">
                <a16:creationId xmlns:a16="http://schemas.microsoft.com/office/drawing/2014/main" id="{F168D61D-FB4B-4789-9806-CBDE6286B029}"/>
              </a:ext>
            </a:extLst>
          </p:cNvPr>
          <p:cNvSpPr>
            <a:spLocks/>
          </p:cNvSpPr>
          <p:nvPr userDrawn="1"/>
        </p:nvSpPr>
        <p:spPr bwMode="auto">
          <a:xfrm>
            <a:off x="10787063" y="1563688"/>
            <a:ext cx="30163" cy="41275"/>
          </a:xfrm>
          <a:custGeom>
            <a:avLst/>
            <a:gdLst>
              <a:gd name="T0" fmla="*/ 4 w 12"/>
              <a:gd name="T1" fmla="*/ 15 h 17"/>
              <a:gd name="T2" fmla="*/ 11 w 12"/>
              <a:gd name="T3" fmla="*/ 4 h 17"/>
              <a:gd name="T4" fmla="*/ 8 w 12"/>
              <a:gd name="T5" fmla="*/ 2 h 17"/>
              <a:gd name="T6" fmla="*/ 1 w 12"/>
              <a:gd name="T7" fmla="*/ 13 h 17"/>
              <a:gd name="T8" fmla="*/ 4 w 12"/>
              <a:gd name="T9" fmla="*/ 15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7">
                <a:moveTo>
                  <a:pt x="4" y="15"/>
                </a:moveTo>
                <a:cubicBezTo>
                  <a:pt x="6" y="11"/>
                  <a:pt x="9" y="8"/>
                  <a:pt x="11" y="4"/>
                </a:cubicBezTo>
                <a:cubicBezTo>
                  <a:pt x="12" y="2"/>
                  <a:pt x="9" y="0"/>
                  <a:pt x="8" y="2"/>
                </a:cubicBezTo>
                <a:cubicBezTo>
                  <a:pt x="5" y="6"/>
                  <a:pt x="3" y="9"/>
                  <a:pt x="1" y="13"/>
                </a:cubicBezTo>
                <a:cubicBezTo>
                  <a:pt x="0" y="16"/>
                  <a:pt x="3" y="17"/>
                  <a:pt x="4" y="15"/>
                </a:cubicBezTo>
                <a:close/>
              </a:path>
            </a:pathLst>
          </a:custGeom>
          <a:solidFill>
            <a:srgbClr val="B061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51" name="Freeform 1383">
            <a:extLst>
              <a:ext uri="{FF2B5EF4-FFF2-40B4-BE49-F238E27FC236}">
                <a16:creationId xmlns:a16="http://schemas.microsoft.com/office/drawing/2014/main" id="{0ABB4EA9-BFAD-4BDB-85D9-4BB756FCD827}"/>
              </a:ext>
            </a:extLst>
          </p:cNvPr>
          <p:cNvSpPr>
            <a:spLocks/>
          </p:cNvSpPr>
          <p:nvPr userDrawn="1"/>
        </p:nvSpPr>
        <p:spPr bwMode="auto">
          <a:xfrm>
            <a:off x="10768013" y="1617663"/>
            <a:ext cx="31750" cy="38100"/>
          </a:xfrm>
          <a:custGeom>
            <a:avLst/>
            <a:gdLst>
              <a:gd name="T0" fmla="*/ 4 w 13"/>
              <a:gd name="T1" fmla="*/ 13 h 15"/>
              <a:gd name="T2" fmla="*/ 11 w 13"/>
              <a:gd name="T3" fmla="*/ 4 h 15"/>
              <a:gd name="T4" fmla="*/ 8 w 13"/>
              <a:gd name="T5" fmla="*/ 2 h 15"/>
              <a:gd name="T6" fmla="*/ 1 w 13"/>
              <a:gd name="T7" fmla="*/ 11 h 15"/>
              <a:gd name="T8" fmla="*/ 4 w 13"/>
              <a:gd name="T9" fmla="*/ 1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15">
                <a:moveTo>
                  <a:pt x="4" y="13"/>
                </a:moveTo>
                <a:cubicBezTo>
                  <a:pt x="6" y="10"/>
                  <a:pt x="8" y="7"/>
                  <a:pt x="11" y="4"/>
                </a:cubicBezTo>
                <a:cubicBezTo>
                  <a:pt x="13" y="3"/>
                  <a:pt x="10" y="0"/>
                  <a:pt x="8" y="2"/>
                </a:cubicBezTo>
                <a:cubicBezTo>
                  <a:pt x="5" y="4"/>
                  <a:pt x="3" y="8"/>
                  <a:pt x="1" y="11"/>
                </a:cubicBezTo>
                <a:cubicBezTo>
                  <a:pt x="0" y="13"/>
                  <a:pt x="3" y="15"/>
                  <a:pt x="4" y="13"/>
                </a:cubicBezTo>
                <a:close/>
              </a:path>
            </a:pathLst>
          </a:custGeom>
          <a:solidFill>
            <a:srgbClr val="B061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52" name="Freeform 1384">
            <a:extLst>
              <a:ext uri="{FF2B5EF4-FFF2-40B4-BE49-F238E27FC236}">
                <a16:creationId xmlns:a16="http://schemas.microsoft.com/office/drawing/2014/main" id="{CF711C33-DAB9-4BC7-A59C-C1FEB856D0AA}"/>
              </a:ext>
            </a:extLst>
          </p:cNvPr>
          <p:cNvSpPr>
            <a:spLocks/>
          </p:cNvSpPr>
          <p:nvPr userDrawn="1"/>
        </p:nvSpPr>
        <p:spPr bwMode="auto">
          <a:xfrm>
            <a:off x="10760075" y="1552575"/>
            <a:ext cx="26988" cy="41275"/>
          </a:xfrm>
          <a:custGeom>
            <a:avLst/>
            <a:gdLst>
              <a:gd name="T0" fmla="*/ 5 w 11"/>
              <a:gd name="T1" fmla="*/ 14 h 16"/>
              <a:gd name="T2" fmla="*/ 10 w 11"/>
              <a:gd name="T3" fmla="*/ 4 h 16"/>
              <a:gd name="T4" fmla="*/ 7 w 11"/>
              <a:gd name="T5" fmla="*/ 2 h 16"/>
              <a:gd name="T6" fmla="*/ 1 w 11"/>
              <a:gd name="T7" fmla="*/ 12 h 16"/>
              <a:gd name="T8" fmla="*/ 5 w 11"/>
              <a:gd name="T9" fmla="*/ 14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6">
                <a:moveTo>
                  <a:pt x="5" y="14"/>
                </a:moveTo>
                <a:cubicBezTo>
                  <a:pt x="6" y="10"/>
                  <a:pt x="8" y="7"/>
                  <a:pt x="10" y="4"/>
                </a:cubicBezTo>
                <a:cubicBezTo>
                  <a:pt x="11" y="2"/>
                  <a:pt x="8" y="0"/>
                  <a:pt x="7" y="2"/>
                </a:cubicBezTo>
                <a:cubicBezTo>
                  <a:pt x="5" y="5"/>
                  <a:pt x="3" y="8"/>
                  <a:pt x="1" y="12"/>
                </a:cubicBezTo>
                <a:cubicBezTo>
                  <a:pt x="0" y="14"/>
                  <a:pt x="3" y="16"/>
                  <a:pt x="5" y="14"/>
                </a:cubicBezTo>
                <a:close/>
              </a:path>
            </a:pathLst>
          </a:custGeom>
          <a:solidFill>
            <a:srgbClr val="B061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53" name="Freeform 1385">
            <a:extLst>
              <a:ext uri="{FF2B5EF4-FFF2-40B4-BE49-F238E27FC236}">
                <a16:creationId xmlns:a16="http://schemas.microsoft.com/office/drawing/2014/main" id="{0EEEA614-34A2-421C-BF55-8A72E3A814BD}"/>
              </a:ext>
            </a:extLst>
          </p:cNvPr>
          <p:cNvSpPr>
            <a:spLocks/>
          </p:cNvSpPr>
          <p:nvPr userDrawn="1"/>
        </p:nvSpPr>
        <p:spPr bwMode="auto">
          <a:xfrm>
            <a:off x="10804525" y="1473200"/>
            <a:ext cx="20638" cy="47625"/>
          </a:xfrm>
          <a:custGeom>
            <a:avLst/>
            <a:gdLst>
              <a:gd name="T0" fmla="*/ 4 w 8"/>
              <a:gd name="T1" fmla="*/ 4 h 19"/>
              <a:gd name="T2" fmla="*/ 1 w 8"/>
              <a:gd name="T3" fmla="*/ 15 h 19"/>
              <a:gd name="T4" fmla="*/ 5 w 8"/>
              <a:gd name="T5" fmla="*/ 17 h 19"/>
              <a:gd name="T6" fmla="*/ 7 w 8"/>
              <a:gd name="T7" fmla="*/ 2 h 19"/>
              <a:gd name="T8" fmla="*/ 4 w 8"/>
              <a:gd name="T9" fmla="*/ 4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19">
                <a:moveTo>
                  <a:pt x="4" y="4"/>
                </a:moveTo>
                <a:cubicBezTo>
                  <a:pt x="4" y="8"/>
                  <a:pt x="4" y="12"/>
                  <a:pt x="1" y="15"/>
                </a:cubicBezTo>
                <a:cubicBezTo>
                  <a:pt x="0" y="17"/>
                  <a:pt x="3" y="19"/>
                  <a:pt x="5" y="17"/>
                </a:cubicBezTo>
                <a:cubicBezTo>
                  <a:pt x="8" y="13"/>
                  <a:pt x="8" y="8"/>
                  <a:pt x="7" y="2"/>
                </a:cubicBezTo>
                <a:cubicBezTo>
                  <a:pt x="7" y="0"/>
                  <a:pt x="3" y="1"/>
                  <a:pt x="4" y="4"/>
                </a:cubicBezTo>
                <a:close/>
              </a:path>
            </a:pathLst>
          </a:custGeom>
          <a:solidFill>
            <a:srgbClr val="B061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54" name="Freeform 1386">
            <a:extLst>
              <a:ext uri="{FF2B5EF4-FFF2-40B4-BE49-F238E27FC236}">
                <a16:creationId xmlns:a16="http://schemas.microsoft.com/office/drawing/2014/main" id="{C10412AB-071D-4497-9A83-635EA3DCBC90}"/>
              </a:ext>
            </a:extLst>
          </p:cNvPr>
          <p:cNvSpPr>
            <a:spLocks/>
          </p:cNvSpPr>
          <p:nvPr userDrawn="1"/>
        </p:nvSpPr>
        <p:spPr bwMode="auto">
          <a:xfrm>
            <a:off x="10829925" y="1398588"/>
            <a:ext cx="12700" cy="42863"/>
          </a:xfrm>
          <a:custGeom>
            <a:avLst/>
            <a:gdLst>
              <a:gd name="T0" fmla="*/ 1 w 5"/>
              <a:gd name="T1" fmla="*/ 3 h 17"/>
              <a:gd name="T2" fmla="*/ 0 w 5"/>
              <a:gd name="T3" fmla="*/ 15 h 17"/>
              <a:gd name="T4" fmla="*/ 4 w 5"/>
              <a:gd name="T5" fmla="*/ 15 h 17"/>
              <a:gd name="T6" fmla="*/ 5 w 5"/>
              <a:gd name="T7" fmla="*/ 3 h 17"/>
              <a:gd name="T8" fmla="*/ 1 w 5"/>
              <a:gd name="T9" fmla="*/ 3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17">
                <a:moveTo>
                  <a:pt x="1" y="3"/>
                </a:moveTo>
                <a:cubicBezTo>
                  <a:pt x="1" y="7"/>
                  <a:pt x="0" y="11"/>
                  <a:pt x="0" y="15"/>
                </a:cubicBezTo>
                <a:cubicBezTo>
                  <a:pt x="0" y="17"/>
                  <a:pt x="4" y="17"/>
                  <a:pt x="4" y="15"/>
                </a:cubicBezTo>
                <a:cubicBezTo>
                  <a:pt x="4" y="11"/>
                  <a:pt x="5" y="7"/>
                  <a:pt x="5" y="3"/>
                </a:cubicBezTo>
                <a:cubicBezTo>
                  <a:pt x="5" y="0"/>
                  <a:pt x="1" y="1"/>
                  <a:pt x="1" y="3"/>
                </a:cubicBezTo>
                <a:close/>
              </a:path>
            </a:pathLst>
          </a:custGeom>
          <a:solidFill>
            <a:srgbClr val="B061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55" name="Freeform 1387">
            <a:extLst>
              <a:ext uri="{FF2B5EF4-FFF2-40B4-BE49-F238E27FC236}">
                <a16:creationId xmlns:a16="http://schemas.microsoft.com/office/drawing/2014/main" id="{B4B8E22A-D1DA-427C-8CE7-F4CC75FF7869}"/>
              </a:ext>
            </a:extLst>
          </p:cNvPr>
          <p:cNvSpPr>
            <a:spLocks/>
          </p:cNvSpPr>
          <p:nvPr userDrawn="1"/>
        </p:nvSpPr>
        <p:spPr bwMode="auto">
          <a:xfrm>
            <a:off x="10842625" y="1293813"/>
            <a:ext cx="12700" cy="44450"/>
          </a:xfrm>
          <a:custGeom>
            <a:avLst/>
            <a:gdLst>
              <a:gd name="T0" fmla="*/ 1 w 5"/>
              <a:gd name="T1" fmla="*/ 4 h 18"/>
              <a:gd name="T2" fmla="*/ 1 w 5"/>
              <a:gd name="T3" fmla="*/ 9 h 18"/>
              <a:gd name="T4" fmla="*/ 1 w 5"/>
              <a:gd name="T5" fmla="*/ 16 h 18"/>
              <a:gd name="T6" fmla="*/ 5 w 5"/>
              <a:gd name="T7" fmla="*/ 15 h 18"/>
              <a:gd name="T8" fmla="*/ 5 w 5"/>
              <a:gd name="T9" fmla="*/ 8 h 18"/>
              <a:gd name="T10" fmla="*/ 4 w 5"/>
              <a:gd name="T11" fmla="*/ 2 h 18"/>
              <a:gd name="T12" fmla="*/ 1 w 5"/>
              <a:gd name="T13" fmla="*/ 4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18">
                <a:moveTo>
                  <a:pt x="1" y="4"/>
                </a:moveTo>
                <a:cubicBezTo>
                  <a:pt x="1" y="5"/>
                  <a:pt x="1" y="7"/>
                  <a:pt x="1" y="9"/>
                </a:cubicBezTo>
                <a:cubicBezTo>
                  <a:pt x="1" y="11"/>
                  <a:pt x="1" y="13"/>
                  <a:pt x="1" y="16"/>
                </a:cubicBezTo>
                <a:cubicBezTo>
                  <a:pt x="1" y="18"/>
                  <a:pt x="5" y="18"/>
                  <a:pt x="5" y="15"/>
                </a:cubicBezTo>
                <a:cubicBezTo>
                  <a:pt x="5" y="13"/>
                  <a:pt x="5" y="11"/>
                  <a:pt x="5" y="8"/>
                </a:cubicBezTo>
                <a:cubicBezTo>
                  <a:pt x="5" y="6"/>
                  <a:pt x="5" y="4"/>
                  <a:pt x="4" y="2"/>
                </a:cubicBezTo>
                <a:cubicBezTo>
                  <a:pt x="3" y="0"/>
                  <a:pt x="0" y="2"/>
                  <a:pt x="1" y="4"/>
                </a:cubicBezTo>
                <a:close/>
              </a:path>
            </a:pathLst>
          </a:custGeom>
          <a:solidFill>
            <a:srgbClr val="B061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56" name="Freeform 1388">
            <a:extLst>
              <a:ext uri="{FF2B5EF4-FFF2-40B4-BE49-F238E27FC236}">
                <a16:creationId xmlns:a16="http://schemas.microsoft.com/office/drawing/2014/main" id="{65A879D2-C7B3-4EE4-A73C-B35A28C12AD5}"/>
              </a:ext>
            </a:extLst>
          </p:cNvPr>
          <p:cNvSpPr>
            <a:spLocks/>
          </p:cNvSpPr>
          <p:nvPr userDrawn="1"/>
        </p:nvSpPr>
        <p:spPr bwMode="auto">
          <a:xfrm>
            <a:off x="10834688" y="1236663"/>
            <a:ext cx="28575" cy="47625"/>
          </a:xfrm>
          <a:custGeom>
            <a:avLst/>
            <a:gdLst>
              <a:gd name="T0" fmla="*/ 2 w 11"/>
              <a:gd name="T1" fmla="*/ 5 h 19"/>
              <a:gd name="T2" fmla="*/ 7 w 11"/>
              <a:gd name="T3" fmla="*/ 17 h 19"/>
              <a:gd name="T4" fmla="*/ 11 w 11"/>
              <a:gd name="T5" fmla="*/ 16 h 19"/>
              <a:gd name="T6" fmla="*/ 4 w 11"/>
              <a:gd name="T7" fmla="*/ 2 h 19"/>
              <a:gd name="T8" fmla="*/ 2 w 11"/>
              <a:gd name="T9" fmla="*/ 5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9">
                <a:moveTo>
                  <a:pt x="2" y="5"/>
                </a:moveTo>
                <a:cubicBezTo>
                  <a:pt x="4" y="9"/>
                  <a:pt x="6" y="13"/>
                  <a:pt x="7" y="17"/>
                </a:cubicBezTo>
                <a:cubicBezTo>
                  <a:pt x="8" y="19"/>
                  <a:pt x="11" y="18"/>
                  <a:pt x="11" y="16"/>
                </a:cubicBezTo>
                <a:cubicBezTo>
                  <a:pt x="10" y="11"/>
                  <a:pt x="8" y="6"/>
                  <a:pt x="4" y="2"/>
                </a:cubicBezTo>
                <a:cubicBezTo>
                  <a:pt x="3" y="0"/>
                  <a:pt x="0" y="3"/>
                  <a:pt x="2" y="5"/>
                </a:cubicBezTo>
                <a:close/>
              </a:path>
            </a:pathLst>
          </a:custGeom>
          <a:solidFill>
            <a:srgbClr val="B061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57" name="Freeform 1389">
            <a:extLst>
              <a:ext uri="{FF2B5EF4-FFF2-40B4-BE49-F238E27FC236}">
                <a16:creationId xmlns:a16="http://schemas.microsoft.com/office/drawing/2014/main" id="{6F5D335F-EBF2-4665-9EFF-999E3DCF2999}"/>
              </a:ext>
            </a:extLst>
          </p:cNvPr>
          <p:cNvSpPr>
            <a:spLocks/>
          </p:cNvSpPr>
          <p:nvPr userDrawn="1"/>
        </p:nvSpPr>
        <p:spPr bwMode="auto">
          <a:xfrm>
            <a:off x="10620375" y="1747838"/>
            <a:ext cx="39688" cy="31750"/>
          </a:xfrm>
          <a:custGeom>
            <a:avLst/>
            <a:gdLst>
              <a:gd name="T0" fmla="*/ 5 w 16"/>
              <a:gd name="T1" fmla="*/ 11 h 13"/>
              <a:gd name="T2" fmla="*/ 14 w 16"/>
              <a:gd name="T3" fmla="*/ 5 h 13"/>
              <a:gd name="T4" fmla="*/ 12 w 16"/>
              <a:gd name="T5" fmla="*/ 1 h 13"/>
              <a:gd name="T6" fmla="*/ 2 w 16"/>
              <a:gd name="T7" fmla="*/ 8 h 13"/>
              <a:gd name="T8" fmla="*/ 5 w 16"/>
              <a:gd name="T9" fmla="*/ 11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3">
                <a:moveTo>
                  <a:pt x="5" y="11"/>
                </a:moveTo>
                <a:cubicBezTo>
                  <a:pt x="7" y="8"/>
                  <a:pt x="10" y="5"/>
                  <a:pt x="14" y="5"/>
                </a:cubicBezTo>
                <a:cubicBezTo>
                  <a:pt x="16" y="4"/>
                  <a:pt x="15" y="0"/>
                  <a:pt x="12" y="1"/>
                </a:cubicBezTo>
                <a:cubicBezTo>
                  <a:pt x="8" y="2"/>
                  <a:pt x="5" y="5"/>
                  <a:pt x="2" y="8"/>
                </a:cubicBezTo>
                <a:cubicBezTo>
                  <a:pt x="0" y="10"/>
                  <a:pt x="3" y="13"/>
                  <a:pt x="5" y="11"/>
                </a:cubicBezTo>
                <a:close/>
              </a:path>
            </a:pathLst>
          </a:custGeom>
          <a:solidFill>
            <a:srgbClr val="B061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58" name="Freeform 1390">
            <a:extLst>
              <a:ext uri="{FF2B5EF4-FFF2-40B4-BE49-F238E27FC236}">
                <a16:creationId xmlns:a16="http://schemas.microsoft.com/office/drawing/2014/main" id="{1515C4CE-977E-46CF-AC35-E881688E4675}"/>
              </a:ext>
            </a:extLst>
          </p:cNvPr>
          <p:cNvSpPr>
            <a:spLocks/>
          </p:cNvSpPr>
          <p:nvPr userDrawn="1"/>
        </p:nvSpPr>
        <p:spPr bwMode="auto">
          <a:xfrm>
            <a:off x="10615613" y="1774825"/>
            <a:ext cx="42863" cy="30163"/>
          </a:xfrm>
          <a:custGeom>
            <a:avLst/>
            <a:gdLst>
              <a:gd name="T0" fmla="*/ 3 w 17"/>
              <a:gd name="T1" fmla="*/ 11 h 12"/>
              <a:gd name="T2" fmla="*/ 15 w 17"/>
              <a:gd name="T3" fmla="*/ 5 h 12"/>
              <a:gd name="T4" fmla="*/ 13 w 17"/>
              <a:gd name="T5" fmla="*/ 2 h 12"/>
              <a:gd name="T6" fmla="*/ 2 w 17"/>
              <a:gd name="T7" fmla="*/ 8 h 12"/>
              <a:gd name="T8" fmla="*/ 3 w 17"/>
              <a:gd name="T9" fmla="*/ 11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12">
                <a:moveTo>
                  <a:pt x="3" y="11"/>
                </a:moveTo>
                <a:cubicBezTo>
                  <a:pt x="8" y="10"/>
                  <a:pt x="12" y="8"/>
                  <a:pt x="15" y="5"/>
                </a:cubicBezTo>
                <a:cubicBezTo>
                  <a:pt x="17" y="3"/>
                  <a:pt x="15" y="0"/>
                  <a:pt x="13" y="2"/>
                </a:cubicBezTo>
                <a:cubicBezTo>
                  <a:pt x="10" y="5"/>
                  <a:pt x="6" y="7"/>
                  <a:pt x="2" y="8"/>
                </a:cubicBezTo>
                <a:cubicBezTo>
                  <a:pt x="0" y="8"/>
                  <a:pt x="1" y="12"/>
                  <a:pt x="3" y="11"/>
                </a:cubicBezTo>
                <a:close/>
              </a:path>
            </a:pathLst>
          </a:custGeom>
          <a:solidFill>
            <a:srgbClr val="B061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59" name="Freeform 1391">
            <a:extLst>
              <a:ext uri="{FF2B5EF4-FFF2-40B4-BE49-F238E27FC236}">
                <a16:creationId xmlns:a16="http://schemas.microsoft.com/office/drawing/2014/main" id="{70EBF2DC-2DDB-4A8F-9EED-73ACE61ABB1B}"/>
              </a:ext>
            </a:extLst>
          </p:cNvPr>
          <p:cNvSpPr>
            <a:spLocks/>
          </p:cNvSpPr>
          <p:nvPr userDrawn="1"/>
        </p:nvSpPr>
        <p:spPr bwMode="auto">
          <a:xfrm>
            <a:off x="10664825" y="1730375"/>
            <a:ext cx="25400" cy="26988"/>
          </a:xfrm>
          <a:custGeom>
            <a:avLst/>
            <a:gdLst>
              <a:gd name="T0" fmla="*/ 4 w 10"/>
              <a:gd name="T1" fmla="*/ 10 h 11"/>
              <a:gd name="T2" fmla="*/ 10 w 10"/>
              <a:gd name="T3" fmla="*/ 3 h 11"/>
              <a:gd name="T4" fmla="*/ 6 w 10"/>
              <a:gd name="T5" fmla="*/ 2 h 11"/>
              <a:gd name="T6" fmla="*/ 2 w 10"/>
              <a:gd name="T7" fmla="*/ 6 h 11"/>
              <a:gd name="T8" fmla="*/ 4 w 10"/>
              <a:gd name="T9" fmla="*/ 1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11">
                <a:moveTo>
                  <a:pt x="4" y="10"/>
                </a:moveTo>
                <a:cubicBezTo>
                  <a:pt x="7" y="8"/>
                  <a:pt x="9" y="6"/>
                  <a:pt x="10" y="3"/>
                </a:cubicBezTo>
                <a:cubicBezTo>
                  <a:pt x="10" y="1"/>
                  <a:pt x="7" y="0"/>
                  <a:pt x="6" y="2"/>
                </a:cubicBezTo>
                <a:cubicBezTo>
                  <a:pt x="5" y="4"/>
                  <a:pt x="4" y="5"/>
                  <a:pt x="2" y="6"/>
                </a:cubicBezTo>
                <a:cubicBezTo>
                  <a:pt x="0" y="8"/>
                  <a:pt x="2" y="11"/>
                  <a:pt x="4" y="10"/>
                </a:cubicBezTo>
                <a:close/>
              </a:path>
            </a:pathLst>
          </a:custGeom>
          <a:solidFill>
            <a:srgbClr val="B061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60" name="Freeform 1392">
            <a:extLst>
              <a:ext uri="{FF2B5EF4-FFF2-40B4-BE49-F238E27FC236}">
                <a16:creationId xmlns:a16="http://schemas.microsoft.com/office/drawing/2014/main" id="{521DDFBA-F983-4774-9E6A-F7605FB062C5}"/>
              </a:ext>
            </a:extLst>
          </p:cNvPr>
          <p:cNvSpPr>
            <a:spLocks/>
          </p:cNvSpPr>
          <p:nvPr userDrawn="1"/>
        </p:nvSpPr>
        <p:spPr bwMode="auto">
          <a:xfrm>
            <a:off x="10539413" y="1795463"/>
            <a:ext cx="36513" cy="25400"/>
          </a:xfrm>
          <a:custGeom>
            <a:avLst/>
            <a:gdLst>
              <a:gd name="T0" fmla="*/ 4 w 14"/>
              <a:gd name="T1" fmla="*/ 9 h 10"/>
              <a:gd name="T2" fmla="*/ 12 w 14"/>
              <a:gd name="T3" fmla="*/ 5 h 10"/>
              <a:gd name="T4" fmla="*/ 10 w 14"/>
              <a:gd name="T5" fmla="*/ 1 h 10"/>
              <a:gd name="T6" fmla="*/ 2 w 14"/>
              <a:gd name="T7" fmla="*/ 5 h 10"/>
              <a:gd name="T8" fmla="*/ 4 w 14"/>
              <a:gd name="T9" fmla="*/ 9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0">
                <a:moveTo>
                  <a:pt x="4" y="9"/>
                </a:moveTo>
                <a:cubicBezTo>
                  <a:pt x="7" y="7"/>
                  <a:pt x="10" y="6"/>
                  <a:pt x="12" y="5"/>
                </a:cubicBezTo>
                <a:cubicBezTo>
                  <a:pt x="14" y="4"/>
                  <a:pt x="12" y="0"/>
                  <a:pt x="10" y="1"/>
                </a:cubicBezTo>
                <a:cubicBezTo>
                  <a:pt x="8" y="3"/>
                  <a:pt x="5" y="4"/>
                  <a:pt x="2" y="5"/>
                </a:cubicBezTo>
                <a:cubicBezTo>
                  <a:pt x="0" y="7"/>
                  <a:pt x="2" y="10"/>
                  <a:pt x="4" y="9"/>
                </a:cubicBezTo>
                <a:close/>
              </a:path>
            </a:pathLst>
          </a:custGeom>
          <a:solidFill>
            <a:srgbClr val="B061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61" name="Freeform 1393">
            <a:extLst>
              <a:ext uri="{FF2B5EF4-FFF2-40B4-BE49-F238E27FC236}">
                <a16:creationId xmlns:a16="http://schemas.microsoft.com/office/drawing/2014/main" id="{1F5008DF-94BA-4A39-BA83-F0D603BA8E69}"/>
              </a:ext>
            </a:extLst>
          </p:cNvPr>
          <p:cNvSpPr>
            <a:spLocks/>
          </p:cNvSpPr>
          <p:nvPr userDrawn="1"/>
        </p:nvSpPr>
        <p:spPr bwMode="auto">
          <a:xfrm>
            <a:off x="10533063" y="1822450"/>
            <a:ext cx="39688" cy="17463"/>
          </a:xfrm>
          <a:custGeom>
            <a:avLst/>
            <a:gdLst>
              <a:gd name="T0" fmla="*/ 2 w 16"/>
              <a:gd name="T1" fmla="*/ 7 h 7"/>
              <a:gd name="T2" fmla="*/ 13 w 16"/>
              <a:gd name="T3" fmla="*/ 5 h 7"/>
              <a:gd name="T4" fmla="*/ 12 w 16"/>
              <a:gd name="T5" fmla="*/ 1 h 7"/>
              <a:gd name="T6" fmla="*/ 2 w 16"/>
              <a:gd name="T7" fmla="*/ 3 h 7"/>
              <a:gd name="T8" fmla="*/ 2 w 16"/>
              <a:gd name="T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7">
                <a:moveTo>
                  <a:pt x="2" y="7"/>
                </a:moveTo>
                <a:cubicBezTo>
                  <a:pt x="6" y="7"/>
                  <a:pt x="10" y="6"/>
                  <a:pt x="13" y="5"/>
                </a:cubicBezTo>
                <a:cubicBezTo>
                  <a:pt x="16" y="4"/>
                  <a:pt x="14" y="0"/>
                  <a:pt x="12" y="1"/>
                </a:cubicBezTo>
                <a:cubicBezTo>
                  <a:pt x="9" y="2"/>
                  <a:pt x="6" y="3"/>
                  <a:pt x="2" y="3"/>
                </a:cubicBezTo>
                <a:cubicBezTo>
                  <a:pt x="0" y="3"/>
                  <a:pt x="0" y="7"/>
                  <a:pt x="2" y="7"/>
                </a:cubicBezTo>
                <a:close/>
              </a:path>
            </a:pathLst>
          </a:custGeom>
          <a:solidFill>
            <a:srgbClr val="B061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62" name="Freeform 1394">
            <a:extLst>
              <a:ext uri="{FF2B5EF4-FFF2-40B4-BE49-F238E27FC236}">
                <a16:creationId xmlns:a16="http://schemas.microsoft.com/office/drawing/2014/main" id="{ED934945-5653-48C1-B8F3-0BF5AF989C6D}"/>
              </a:ext>
            </a:extLst>
          </p:cNvPr>
          <p:cNvSpPr>
            <a:spLocks/>
          </p:cNvSpPr>
          <p:nvPr userDrawn="1"/>
        </p:nvSpPr>
        <p:spPr bwMode="auto">
          <a:xfrm>
            <a:off x="10464800" y="1825625"/>
            <a:ext cx="34925" cy="12700"/>
          </a:xfrm>
          <a:custGeom>
            <a:avLst/>
            <a:gdLst>
              <a:gd name="T0" fmla="*/ 3 w 14"/>
              <a:gd name="T1" fmla="*/ 4 h 5"/>
              <a:gd name="T2" fmla="*/ 11 w 14"/>
              <a:gd name="T3" fmla="*/ 4 h 5"/>
              <a:gd name="T4" fmla="*/ 10 w 14"/>
              <a:gd name="T5" fmla="*/ 0 h 5"/>
              <a:gd name="T6" fmla="*/ 3 w 14"/>
              <a:gd name="T7" fmla="*/ 0 h 5"/>
              <a:gd name="T8" fmla="*/ 3 w 14"/>
              <a:gd name="T9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5">
                <a:moveTo>
                  <a:pt x="3" y="4"/>
                </a:moveTo>
                <a:cubicBezTo>
                  <a:pt x="6" y="4"/>
                  <a:pt x="8" y="5"/>
                  <a:pt x="11" y="4"/>
                </a:cubicBezTo>
                <a:cubicBezTo>
                  <a:pt x="14" y="4"/>
                  <a:pt x="13" y="0"/>
                  <a:pt x="10" y="0"/>
                </a:cubicBezTo>
                <a:cubicBezTo>
                  <a:pt x="8" y="1"/>
                  <a:pt x="5" y="0"/>
                  <a:pt x="3" y="0"/>
                </a:cubicBezTo>
                <a:cubicBezTo>
                  <a:pt x="0" y="0"/>
                  <a:pt x="0" y="4"/>
                  <a:pt x="3" y="4"/>
                </a:cubicBezTo>
                <a:close/>
              </a:path>
            </a:pathLst>
          </a:custGeom>
          <a:solidFill>
            <a:srgbClr val="B061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63" name="Freeform 1395">
            <a:extLst>
              <a:ext uri="{FF2B5EF4-FFF2-40B4-BE49-F238E27FC236}">
                <a16:creationId xmlns:a16="http://schemas.microsoft.com/office/drawing/2014/main" id="{F83F2764-9A77-42BD-983B-A84570843167}"/>
              </a:ext>
            </a:extLst>
          </p:cNvPr>
          <p:cNvSpPr>
            <a:spLocks/>
          </p:cNvSpPr>
          <p:nvPr userDrawn="1"/>
        </p:nvSpPr>
        <p:spPr bwMode="auto">
          <a:xfrm>
            <a:off x="10380663" y="1817688"/>
            <a:ext cx="44450" cy="25400"/>
          </a:xfrm>
          <a:custGeom>
            <a:avLst/>
            <a:gdLst>
              <a:gd name="T0" fmla="*/ 2 w 18"/>
              <a:gd name="T1" fmla="*/ 5 h 10"/>
              <a:gd name="T2" fmla="*/ 13 w 18"/>
              <a:gd name="T3" fmla="*/ 8 h 10"/>
              <a:gd name="T4" fmla="*/ 15 w 18"/>
              <a:gd name="T5" fmla="*/ 5 h 10"/>
              <a:gd name="T6" fmla="*/ 3 w 18"/>
              <a:gd name="T7" fmla="*/ 1 h 10"/>
              <a:gd name="T8" fmla="*/ 2 w 18"/>
              <a:gd name="T9" fmla="*/ 5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10">
                <a:moveTo>
                  <a:pt x="2" y="5"/>
                </a:moveTo>
                <a:cubicBezTo>
                  <a:pt x="6" y="6"/>
                  <a:pt x="10" y="7"/>
                  <a:pt x="13" y="8"/>
                </a:cubicBezTo>
                <a:cubicBezTo>
                  <a:pt x="16" y="10"/>
                  <a:pt x="18" y="6"/>
                  <a:pt x="15" y="5"/>
                </a:cubicBezTo>
                <a:cubicBezTo>
                  <a:pt x="11" y="3"/>
                  <a:pt x="7" y="2"/>
                  <a:pt x="3" y="1"/>
                </a:cubicBezTo>
                <a:cubicBezTo>
                  <a:pt x="1" y="0"/>
                  <a:pt x="0" y="4"/>
                  <a:pt x="2" y="5"/>
                </a:cubicBezTo>
                <a:close/>
              </a:path>
            </a:pathLst>
          </a:custGeom>
          <a:solidFill>
            <a:srgbClr val="B061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64" name="Freeform 1396">
            <a:extLst>
              <a:ext uri="{FF2B5EF4-FFF2-40B4-BE49-F238E27FC236}">
                <a16:creationId xmlns:a16="http://schemas.microsoft.com/office/drawing/2014/main" id="{903ED744-B519-467E-A416-053EEA36468B}"/>
              </a:ext>
            </a:extLst>
          </p:cNvPr>
          <p:cNvSpPr>
            <a:spLocks/>
          </p:cNvSpPr>
          <p:nvPr userDrawn="1"/>
        </p:nvSpPr>
        <p:spPr bwMode="auto">
          <a:xfrm>
            <a:off x="10321925" y="1795463"/>
            <a:ext cx="28575" cy="25400"/>
          </a:xfrm>
          <a:custGeom>
            <a:avLst/>
            <a:gdLst>
              <a:gd name="T0" fmla="*/ 1 w 11"/>
              <a:gd name="T1" fmla="*/ 4 h 10"/>
              <a:gd name="T2" fmla="*/ 6 w 11"/>
              <a:gd name="T3" fmla="*/ 9 h 10"/>
              <a:gd name="T4" fmla="*/ 9 w 11"/>
              <a:gd name="T5" fmla="*/ 6 h 10"/>
              <a:gd name="T6" fmla="*/ 4 w 11"/>
              <a:gd name="T7" fmla="*/ 2 h 10"/>
              <a:gd name="T8" fmla="*/ 1 w 11"/>
              <a:gd name="T9" fmla="*/ 4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0">
                <a:moveTo>
                  <a:pt x="1" y="4"/>
                </a:moveTo>
                <a:cubicBezTo>
                  <a:pt x="3" y="6"/>
                  <a:pt x="5" y="7"/>
                  <a:pt x="6" y="9"/>
                </a:cubicBezTo>
                <a:cubicBezTo>
                  <a:pt x="8" y="10"/>
                  <a:pt x="11" y="7"/>
                  <a:pt x="9" y="6"/>
                </a:cubicBezTo>
                <a:cubicBezTo>
                  <a:pt x="7" y="4"/>
                  <a:pt x="6" y="3"/>
                  <a:pt x="4" y="2"/>
                </a:cubicBezTo>
                <a:cubicBezTo>
                  <a:pt x="2" y="0"/>
                  <a:pt x="0" y="3"/>
                  <a:pt x="1" y="4"/>
                </a:cubicBezTo>
                <a:close/>
              </a:path>
            </a:pathLst>
          </a:custGeom>
          <a:solidFill>
            <a:srgbClr val="B061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65" name="矩形 11164">
            <a:extLst>
              <a:ext uri="{FF2B5EF4-FFF2-40B4-BE49-F238E27FC236}">
                <a16:creationId xmlns:a16="http://schemas.microsoft.com/office/drawing/2014/main" id="{23DC3769-91A5-476E-881B-FDBB2CC27F59}"/>
              </a:ext>
            </a:extLst>
          </p:cNvPr>
          <p:cNvSpPr/>
          <p:nvPr userDrawn="1"/>
        </p:nvSpPr>
        <p:spPr>
          <a:xfrm>
            <a:off x="669924" y="558800"/>
            <a:ext cx="10852151" cy="5753100"/>
          </a:xfrm>
          <a:prstGeom prst="rect">
            <a:avLst/>
          </a:prstGeom>
          <a:solidFill>
            <a:srgbClr val="008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167" name="Group 1399">
            <a:extLst>
              <a:ext uri="{FF2B5EF4-FFF2-40B4-BE49-F238E27FC236}">
                <a16:creationId xmlns:a16="http://schemas.microsoft.com/office/drawing/2014/main" id="{5526A9CE-FF86-41F1-BB4F-BED4FEDB123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439054" y="752479"/>
            <a:ext cx="3386149" cy="4930801"/>
            <a:chOff x="4686" y="474"/>
            <a:chExt cx="2133" cy="3106"/>
          </a:xfrm>
        </p:grpSpPr>
        <p:sp>
          <p:nvSpPr>
            <p:cNvPr id="11168" name="AutoShape 1398">
              <a:extLst>
                <a:ext uri="{FF2B5EF4-FFF2-40B4-BE49-F238E27FC236}">
                  <a16:creationId xmlns:a16="http://schemas.microsoft.com/office/drawing/2014/main" id="{C509DF40-0883-4D2A-A6F9-EA815F89C6D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691" y="486"/>
              <a:ext cx="2125" cy="3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1169" name="Group 1600">
              <a:extLst>
                <a:ext uri="{FF2B5EF4-FFF2-40B4-BE49-F238E27FC236}">
                  <a16:creationId xmlns:a16="http://schemas.microsoft.com/office/drawing/2014/main" id="{5A423DA8-CE70-4CCA-A5C8-550558187E76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02" y="1514"/>
              <a:ext cx="2017" cy="2066"/>
              <a:chOff x="4802" y="1514"/>
              <a:chExt cx="2017" cy="2066"/>
            </a:xfrm>
          </p:grpSpPr>
          <p:sp>
            <p:nvSpPr>
              <p:cNvPr id="11597" name="Freeform 1400">
                <a:extLst>
                  <a:ext uri="{FF2B5EF4-FFF2-40B4-BE49-F238E27FC236}">
                    <a16:creationId xmlns:a16="http://schemas.microsoft.com/office/drawing/2014/main" id="{9CED3861-91DE-4D5E-B2C5-4D1DD4D3BC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9" y="3390"/>
                <a:ext cx="34" cy="20"/>
              </a:xfrm>
              <a:custGeom>
                <a:avLst/>
                <a:gdLst>
                  <a:gd name="T0" fmla="*/ 19 w 23"/>
                  <a:gd name="T1" fmla="*/ 2 h 14"/>
                  <a:gd name="T2" fmla="*/ 3 w 23"/>
                  <a:gd name="T3" fmla="*/ 3 h 14"/>
                  <a:gd name="T4" fmla="*/ 2 w 23"/>
                  <a:gd name="T5" fmla="*/ 6 h 14"/>
                  <a:gd name="T6" fmla="*/ 1 w 23"/>
                  <a:gd name="T7" fmla="*/ 9 h 14"/>
                  <a:gd name="T8" fmla="*/ 18 w 23"/>
                  <a:gd name="T9" fmla="*/ 14 h 14"/>
                  <a:gd name="T10" fmla="*/ 18 w 23"/>
                  <a:gd name="T11" fmla="*/ 10 h 14"/>
                  <a:gd name="T12" fmla="*/ 5 w 23"/>
                  <a:gd name="T13" fmla="*/ 7 h 14"/>
                  <a:gd name="T14" fmla="*/ 21 w 23"/>
                  <a:gd name="T15" fmla="*/ 5 h 14"/>
                  <a:gd name="T16" fmla="*/ 19 w 23"/>
                  <a:gd name="T17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4">
                    <a:moveTo>
                      <a:pt x="19" y="2"/>
                    </a:moveTo>
                    <a:cubicBezTo>
                      <a:pt x="14" y="4"/>
                      <a:pt x="8" y="5"/>
                      <a:pt x="3" y="3"/>
                    </a:cubicBezTo>
                    <a:cubicBezTo>
                      <a:pt x="1" y="2"/>
                      <a:pt x="0" y="5"/>
                      <a:pt x="2" y="6"/>
                    </a:cubicBezTo>
                    <a:cubicBezTo>
                      <a:pt x="0" y="7"/>
                      <a:pt x="0" y="8"/>
                      <a:pt x="1" y="9"/>
                    </a:cubicBezTo>
                    <a:cubicBezTo>
                      <a:pt x="6" y="13"/>
                      <a:pt x="12" y="14"/>
                      <a:pt x="18" y="14"/>
                    </a:cubicBezTo>
                    <a:cubicBezTo>
                      <a:pt x="21" y="13"/>
                      <a:pt x="20" y="10"/>
                      <a:pt x="18" y="10"/>
                    </a:cubicBezTo>
                    <a:cubicBezTo>
                      <a:pt x="13" y="10"/>
                      <a:pt x="9" y="10"/>
                      <a:pt x="5" y="7"/>
                    </a:cubicBezTo>
                    <a:cubicBezTo>
                      <a:pt x="10" y="8"/>
                      <a:pt x="16" y="7"/>
                      <a:pt x="21" y="5"/>
                    </a:cubicBezTo>
                    <a:cubicBezTo>
                      <a:pt x="23" y="3"/>
                      <a:pt x="21" y="0"/>
                      <a:pt x="19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98" name="Freeform 1401">
                <a:extLst>
                  <a:ext uri="{FF2B5EF4-FFF2-40B4-BE49-F238E27FC236}">
                    <a16:creationId xmlns:a16="http://schemas.microsoft.com/office/drawing/2014/main" id="{BE1F5212-94FD-442A-AB93-17E439EA7C3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802" y="1514"/>
                <a:ext cx="2017" cy="2066"/>
              </a:xfrm>
              <a:custGeom>
                <a:avLst/>
                <a:gdLst>
                  <a:gd name="T0" fmla="*/ 1175 w 1367"/>
                  <a:gd name="T1" fmla="*/ 741 h 1403"/>
                  <a:gd name="T2" fmla="*/ 928 w 1367"/>
                  <a:gd name="T3" fmla="*/ 501 h 1403"/>
                  <a:gd name="T4" fmla="*/ 547 w 1367"/>
                  <a:gd name="T5" fmla="*/ 42 h 1403"/>
                  <a:gd name="T6" fmla="*/ 211 w 1367"/>
                  <a:gd name="T7" fmla="*/ 120 h 1403"/>
                  <a:gd name="T8" fmla="*/ 251 w 1367"/>
                  <a:gd name="T9" fmla="*/ 980 h 1403"/>
                  <a:gd name="T10" fmla="*/ 25 w 1367"/>
                  <a:gd name="T11" fmla="*/ 1271 h 1403"/>
                  <a:gd name="T12" fmla="*/ 752 w 1367"/>
                  <a:gd name="T13" fmla="*/ 1357 h 1403"/>
                  <a:gd name="T14" fmla="*/ 1240 w 1367"/>
                  <a:gd name="T15" fmla="*/ 1051 h 1403"/>
                  <a:gd name="T16" fmla="*/ 254 w 1367"/>
                  <a:gd name="T17" fmla="*/ 897 h 1403"/>
                  <a:gd name="T18" fmla="*/ 193 w 1367"/>
                  <a:gd name="T19" fmla="*/ 196 h 1403"/>
                  <a:gd name="T20" fmla="*/ 443 w 1367"/>
                  <a:gd name="T21" fmla="*/ 22 h 1403"/>
                  <a:gd name="T22" fmla="*/ 896 w 1367"/>
                  <a:gd name="T23" fmla="*/ 474 h 1403"/>
                  <a:gd name="T24" fmla="*/ 905 w 1367"/>
                  <a:gd name="T25" fmla="*/ 690 h 1403"/>
                  <a:gd name="T26" fmla="*/ 800 w 1367"/>
                  <a:gd name="T27" fmla="*/ 606 h 1403"/>
                  <a:gd name="T28" fmla="*/ 785 w 1367"/>
                  <a:gd name="T29" fmla="*/ 484 h 1403"/>
                  <a:gd name="T30" fmla="*/ 825 w 1367"/>
                  <a:gd name="T31" fmla="*/ 488 h 1403"/>
                  <a:gd name="T32" fmla="*/ 781 w 1367"/>
                  <a:gd name="T33" fmla="*/ 456 h 1403"/>
                  <a:gd name="T34" fmla="*/ 517 w 1367"/>
                  <a:gd name="T35" fmla="*/ 306 h 1403"/>
                  <a:gd name="T36" fmla="*/ 420 w 1367"/>
                  <a:gd name="T37" fmla="*/ 220 h 1403"/>
                  <a:gd name="T38" fmla="*/ 336 w 1367"/>
                  <a:gd name="T39" fmla="*/ 390 h 1403"/>
                  <a:gd name="T40" fmla="*/ 261 w 1367"/>
                  <a:gd name="T41" fmla="*/ 571 h 1403"/>
                  <a:gd name="T42" fmla="*/ 270 w 1367"/>
                  <a:gd name="T43" fmla="*/ 661 h 1403"/>
                  <a:gd name="T44" fmla="*/ 310 w 1367"/>
                  <a:gd name="T45" fmla="*/ 635 h 1403"/>
                  <a:gd name="T46" fmla="*/ 371 w 1367"/>
                  <a:gd name="T47" fmla="*/ 760 h 1403"/>
                  <a:gd name="T48" fmla="*/ 254 w 1367"/>
                  <a:gd name="T49" fmla="*/ 897 h 1403"/>
                  <a:gd name="T50" fmla="*/ 720 w 1367"/>
                  <a:gd name="T51" fmla="*/ 406 h 1403"/>
                  <a:gd name="T52" fmla="*/ 358 w 1367"/>
                  <a:gd name="T53" fmla="*/ 473 h 1403"/>
                  <a:gd name="T54" fmla="*/ 359 w 1367"/>
                  <a:gd name="T55" fmla="*/ 694 h 1403"/>
                  <a:gd name="T56" fmla="*/ 394 w 1367"/>
                  <a:gd name="T57" fmla="*/ 367 h 1403"/>
                  <a:gd name="T58" fmla="*/ 447 w 1367"/>
                  <a:gd name="T59" fmla="*/ 250 h 1403"/>
                  <a:gd name="T60" fmla="*/ 747 w 1367"/>
                  <a:gd name="T61" fmla="*/ 587 h 1403"/>
                  <a:gd name="T62" fmla="*/ 530 w 1367"/>
                  <a:gd name="T63" fmla="*/ 690 h 1403"/>
                  <a:gd name="T64" fmla="*/ 354 w 1367"/>
                  <a:gd name="T65" fmla="*/ 504 h 1403"/>
                  <a:gd name="T66" fmla="*/ 723 w 1367"/>
                  <a:gd name="T67" fmla="*/ 438 h 1403"/>
                  <a:gd name="T68" fmla="*/ 627 w 1367"/>
                  <a:gd name="T69" fmla="*/ 713 h 1403"/>
                  <a:gd name="T70" fmla="*/ 830 w 1367"/>
                  <a:gd name="T71" fmla="*/ 701 h 1403"/>
                  <a:gd name="T72" fmla="*/ 612 w 1367"/>
                  <a:gd name="T73" fmla="*/ 884 h 1403"/>
                  <a:gd name="T74" fmla="*/ 388 w 1367"/>
                  <a:gd name="T75" fmla="*/ 771 h 1403"/>
                  <a:gd name="T76" fmla="*/ 811 w 1367"/>
                  <a:gd name="T77" fmla="*/ 495 h 1403"/>
                  <a:gd name="T78" fmla="*/ 243 w 1367"/>
                  <a:gd name="T79" fmla="*/ 583 h 1403"/>
                  <a:gd name="T80" fmla="*/ 263 w 1367"/>
                  <a:gd name="T81" fmla="*/ 955 h 1403"/>
                  <a:gd name="T82" fmla="*/ 746 w 1367"/>
                  <a:gd name="T83" fmla="*/ 902 h 1403"/>
                  <a:gd name="T84" fmla="*/ 1015 w 1367"/>
                  <a:gd name="T85" fmla="*/ 725 h 1403"/>
                  <a:gd name="T86" fmla="*/ 502 w 1367"/>
                  <a:gd name="T87" fmla="*/ 1015 h 1403"/>
                  <a:gd name="T88" fmla="*/ 48 w 1367"/>
                  <a:gd name="T89" fmla="*/ 1229 h 1403"/>
                  <a:gd name="T90" fmla="*/ 295 w 1367"/>
                  <a:gd name="T91" fmla="*/ 1022 h 1403"/>
                  <a:gd name="T92" fmla="*/ 835 w 1367"/>
                  <a:gd name="T93" fmla="*/ 931 h 1403"/>
                  <a:gd name="T94" fmla="*/ 1162 w 1367"/>
                  <a:gd name="T95" fmla="*/ 752 h 1403"/>
                  <a:gd name="T96" fmla="*/ 1279 w 1367"/>
                  <a:gd name="T97" fmla="*/ 845 h 1403"/>
                  <a:gd name="T98" fmla="*/ 554 w 1367"/>
                  <a:gd name="T99" fmla="*/ 1214 h 1403"/>
                  <a:gd name="T100" fmla="*/ 184 w 1367"/>
                  <a:gd name="T101" fmla="*/ 1249 h 1403"/>
                  <a:gd name="T102" fmla="*/ 1232 w 1367"/>
                  <a:gd name="T103" fmla="*/ 1020 h 1403"/>
                  <a:gd name="T104" fmla="*/ 734 w 1367"/>
                  <a:gd name="T105" fmla="*/ 1340 h 1403"/>
                  <a:gd name="T106" fmla="*/ 66 w 1367"/>
                  <a:gd name="T107" fmla="*/ 1272 h 1403"/>
                  <a:gd name="T108" fmla="*/ 453 w 1367"/>
                  <a:gd name="T109" fmla="*/ 1256 h 1403"/>
                  <a:gd name="T110" fmla="*/ 1205 w 1367"/>
                  <a:gd name="T111" fmla="*/ 938 h 1403"/>
                  <a:gd name="T112" fmla="*/ 1339 w 1367"/>
                  <a:gd name="T113" fmla="*/ 822 h 1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67" h="1403">
                    <a:moveTo>
                      <a:pt x="1332" y="776"/>
                    </a:moveTo>
                    <a:cubicBezTo>
                      <a:pt x="1318" y="775"/>
                      <a:pt x="1304" y="772"/>
                      <a:pt x="1290" y="769"/>
                    </a:cubicBezTo>
                    <a:cubicBezTo>
                      <a:pt x="1273" y="765"/>
                      <a:pt x="1257" y="760"/>
                      <a:pt x="1241" y="756"/>
                    </a:cubicBezTo>
                    <a:cubicBezTo>
                      <a:pt x="1219" y="751"/>
                      <a:pt x="1197" y="746"/>
                      <a:pt x="1175" y="741"/>
                    </a:cubicBezTo>
                    <a:cubicBezTo>
                      <a:pt x="1135" y="732"/>
                      <a:pt x="1095" y="723"/>
                      <a:pt x="1054" y="716"/>
                    </a:cubicBezTo>
                    <a:cubicBezTo>
                      <a:pt x="1022" y="712"/>
                      <a:pt x="1008" y="689"/>
                      <a:pt x="996" y="665"/>
                    </a:cubicBezTo>
                    <a:cubicBezTo>
                      <a:pt x="985" y="645"/>
                      <a:pt x="979" y="622"/>
                      <a:pt x="970" y="597"/>
                    </a:cubicBezTo>
                    <a:cubicBezTo>
                      <a:pt x="957" y="567"/>
                      <a:pt x="944" y="533"/>
                      <a:pt x="928" y="501"/>
                    </a:cubicBezTo>
                    <a:cubicBezTo>
                      <a:pt x="906" y="455"/>
                      <a:pt x="883" y="409"/>
                      <a:pt x="858" y="364"/>
                    </a:cubicBezTo>
                    <a:cubicBezTo>
                      <a:pt x="829" y="311"/>
                      <a:pt x="788" y="267"/>
                      <a:pt x="749" y="222"/>
                    </a:cubicBezTo>
                    <a:cubicBezTo>
                      <a:pt x="719" y="186"/>
                      <a:pt x="687" y="152"/>
                      <a:pt x="655" y="118"/>
                    </a:cubicBezTo>
                    <a:cubicBezTo>
                      <a:pt x="624" y="86"/>
                      <a:pt x="586" y="62"/>
                      <a:pt x="547" y="42"/>
                    </a:cubicBezTo>
                    <a:cubicBezTo>
                      <a:pt x="522" y="28"/>
                      <a:pt x="494" y="18"/>
                      <a:pt x="467" y="11"/>
                    </a:cubicBezTo>
                    <a:cubicBezTo>
                      <a:pt x="424" y="0"/>
                      <a:pt x="381" y="10"/>
                      <a:pt x="339" y="21"/>
                    </a:cubicBezTo>
                    <a:cubicBezTo>
                      <a:pt x="310" y="28"/>
                      <a:pt x="283" y="39"/>
                      <a:pt x="261" y="60"/>
                    </a:cubicBezTo>
                    <a:cubicBezTo>
                      <a:pt x="243" y="78"/>
                      <a:pt x="228" y="100"/>
                      <a:pt x="211" y="120"/>
                    </a:cubicBezTo>
                    <a:cubicBezTo>
                      <a:pt x="175" y="163"/>
                      <a:pt x="155" y="214"/>
                      <a:pt x="147" y="268"/>
                    </a:cubicBezTo>
                    <a:cubicBezTo>
                      <a:pt x="124" y="409"/>
                      <a:pt x="133" y="548"/>
                      <a:pt x="177" y="684"/>
                    </a:cubicBezTo>
                    <a:cubicBezTo>
                      <a:pt x="188" y="721"/>
                      <a:pt x="198" y="759"/>
                      <a:pt x="207" y="796"/>
                    </a:cubicBezTo>
                    <a:cubicBezTo>
                      <a:pt x="222" y="857"/>
                      <a:pt x="235" y="919"/>
                      <a:pt x="251" y="980"/>
                    </a:cubicBezTo>
                    <a:cubicBezTo>
                      <a:pt x="255" y="995"/>
                      <a:pt x="251" y="1000"/>
                      <a:pt x="242" y="1007"/>
                    </a:cubicBezTo>
                    <a:cubicBezTo>
                      <a:pt x="208" y="1037"/>
                      <a:pt x="171" y="1064"/>
                      <a:pt x="139" y="1096"/>
                    </a:cubicBezTo>
                    <a:cubicBezTo>
                      <a:pt x="97" y="1138"/>
                      <a:pt x="58" y="1182"/>
                      <a:pt x="19" y="1225"/>
                    </a:cubicBezTo>
                    <a:cubicBezTo>
                      <a:pt x="0" y="1246"/>
                      <a:pt x="1" y="1258"/>
                      <a:pt x="25" y="1271"/>
                    </a:cubicBezTo>
                    <a:cubicBezTo>
                      <a:pt x="79" y="1304"/>
                      <a:pt x="134" y="1333"/>
                      <a:pt x="193" y="1357"/>
                    </a:cubicBezTo>
                    <a:cubicBezTo>
                      <a:pt x="278" y="1391"/>
                      <a:pt x="367" y="1399"/>
                      <a:pt x="456" y="1402"/>
                    </a:cubicBezTo>
                    <a:cubicBezTo>
                      <a:pt x="492" y="1403"/>
                      <a:pt x="528" y="1397"/>
                      <a:pt x="564" y="1391"/>
                    </a:cubicBezTo>
                    <a:cubicBezTo>
                      <a:pt x="627" y="1381"/>
                      <a:pt x="689" y="1369"/>
                      <a:pt x="752" y="1357"/>
                    </a:cubicBezTo>
                    <a:cubicBezTo>
                      <a:pt x="773" y="1353"/>
                      <a:pt x="794" y="1346"/>
                      <a:pt x="815" y="1339"/>
                    </a:cubicBezTo>
                    <a:cubicBezTo>
                      <a:pt x="844" y="1328"/>
                      <a:pt x="873" y="1314"/>
                      <a:pt x="903" y="1303"/>
                    </a:cubicBezTo>
                    <a:cubicBezTo>
                      <a:pt x="955" y="1285"/>
                      <a:pt x="1001" y="1255"/>
                      <a:pt x="1047" y="1226"/>
                    </a:cubicBezTo>
                    <a:cubicBezTo>
                      <a:pt x="1121" y="1179"/>
                      <a:pt x="1186" y="1121"/>
                      <a:pt x="1240" y="1051"/>
                    </a:cubicBezTo>
                    <a:cubicBezTo>
                      <a:pt x="1266" y="1017"/>
                      <a:pt x="1293" y="983"/>
                      <a:pt x="1314" y="945"/>
                    </a:cubicBezTo>
                    <a:cubicBezTo>
                      <a:pt x="1336" y="904"/>
                      <a:pt x="1357" y="864"/>
                      <a:pt x="1364" y="817"/>
                    </a:cubicBezTo>
                    <a:cubicBezTo>
                      <a:pt x="1367" y="798"/>
                      <a:pt x="1351" y="778"/>
                      <a:pt x="1332" y="776"/>
                    </a:cubicBezTo>
                    <a:close/>
                    <a:moveTo>
                      <a:pt x="254" y="897"/>
                    </a:moveTo>
                    <a:cubicBezTo>
                      <a:pt x="249" y="882"/>
                      <a:pt x="247" y="866"/>
                      <a:pt x="244" y="851"/>
                    </a:cubicBezTo>
                    <a:cubicBezTo>
                      <a:pt x="232" y="804"/>
                      <a:pt x="219" y="757"/>
                      <a:pt x="207" y="710"/>
                    </a:cubicBezTo>
                    <a:cubicBezTo>
                      <a:pt x="189" y="637"/>
                      <a:pt x="167" y="565"/>
                      <a:pt x="162" y="490"/>
                    </a:cubicBezTo>
                    <a:cubicBezTo>
                      <a:pt x="155" y="390"/>
                      <a:pt x="160" y="291"/>
                      <a:pt x="193" y="196"/>
                    </a:cubicBezTo>
                    <a:cubicBezTo>
                      <a:pt x="202" y="171"/>
                      <a:pt x="219" y="149"/>
                      <a:pt x="234" y="127"/>
                    </a:cubicBezTo>
                    <a:cubicBezTo>
                      <a:pt x="243" y="111"/>
                      <a:pt x="256" y="98"/>
                      <a:pt x="267" y="84"/>
                    </a:cubicBezTo>
                    <a:cubicBezTo>
                      <a:pt x="294" y="51"/>
                      <a:pt x="332" y="36"/>
                      <a:pt x="372" y="28"/>
                    </a:cubicBezTo>
                    <a:cubicBezTo>
                      <a:pt x="396" y="23"/>
                      <a:pt x="419" y="22"/>
                      <a:pt x="443" y="22"/>
                    </a:cubicBezTo>
                    <a:cubicBezTo>
                      <a:pt x="478" y="20"/>
                      <a:pt x="509" y="34"/>
                      <a:pt x="539" y="51"/>
                    </a:cubicBezTo>
                    <a:cubicBezTo>
                      <a:pt x="607" y="88"/>
                      <a:pt x="664" y="139"/>
                      <a:pt x="712" y="200"/>
                    </a:cubicBezTo>
                    <a:cubicBezTo>
                      <a:pt x="747" y="244"/>
                      <a:pt x="783" y="285"/>
                      <a:pt x="817" y="330"/>
                    </a:cubicBezTo>
                    <a:cubicBezTo>
                      <a:pt x="850" y="374"/>
                      <a:pt x="875" y="423"/>
                      <a:pt x="896" y="474"/>
                    </a:cubicBezTo>
                    <a:cubicBezTo>
                      <a:pt x="922" y="535"/>
                      <a:pt x="948" y="596"/>
                      <a:pt x="973" y="657"/>
                    </a:cubicBezTo>
                    <a:cubicBezTo>
                      <a:pt x="975" y="661"/>
                      <a:pt x="976" y="665"/>
                      <a:pt x="978" y="669"/>
                    </a:cubicBezTo>
                    <a:cubicBezTo>
                      <a:pt x="981" y="678"/>
                      <a:pt x="978" y="683"/>
                      <a:pt x="968" y="684"/>
                    </a:cubicBezTo>
                    <a:cubicBezTo>
                      <a:pt x="947" y="686"/>
                      <a:pt x="926" y="688"/>
                      <a:pt x="905" y="690"/>
                    </a:cubicBezTo>
                    <a:cubicBezTo>
                      <a:pt x="890" y="692"/>
                      <a:pt x="876" y="693"/>
                      <a:pt x="862" y="695"/>
                    </a:cubicBezTo>
                    <a:cubicBezTo>
                      <a:pt x="850" y="698"/>
                      <a:pt x="843" y="693"/>
                      <a:pt x="837" y="683"/>
                    </a:cubicBezTo>
                    <a:cubicBezTo>
                      <a:pt x="825" y="663"/>
                      <a:pt x="812" y="643"/>
                      <a:pt x="800" y="623"/>
                    </a:cubicBezTo>
                    <a:cubicBezTo>
                      <a:pt x="797" y="619"/>
                      <a:pt x="798" y="611"/>
                      <a:pt x="800" y="606"/>
                    </a:cubicBezTo>
                    <a:cubicBezTo>
                      <a:pt x="805" y="596"/>
                      <a:pt x="807" y="588"/>
                      <a:pt x="799" y="577"/>
                    </a:cubicBezTo>
                    <a:cubicBezTo>
                      <a:pt x="786" y="563"/>
                      <a:pt x="784" y="544"/>
                      <a:pt x="784" y="525"/>
                    </a:cubicBezTo>
                    <a:cubicBezTo>
                      <a:pt x="784" y="514"/>
                      <a:pt x="782" y="502"/>
                      <a:pt x="781" y="491"/>
                    </a:cubicBezTo>
                    <a:cubicBezTo>
                      <a:pt x="781" y="489"/>
                      <a:pt x="784" y="486"/>
                      <a:pt x="785" y="484"/>
                    </a:cubicBezTo>
                    <a:cubicBezTo>
                      <a:pt x="787" y="485"/>
                      <a:pt x="790" y="486"/>
                      <a:pt x="792" y="488"/>
                    </a:cubicBezTo>
                    <a:cubicBezTo>
                      <a:pt x="794" y="490"/>
                      <a:pt x="794" y="494"/>
                      <a:pt x="795" y="495"/>
                    </a:cubicBezTo>
                    <a:cubicBezTo>
                      <a:pt x="802" y="499"/>
                      <a:pt x="809" y="505"/>
                      <a:pt x="816" y="505"/>
                    </a:cubicBezTo>
                    <a:cubicBezTo>
                      <a:pt x="825" y="505"/>
                      <a:pt x="824" y="495"/>
                      <a:pt x="825" y="488"/>
                    </a:cubicBezTo>
                    <a:cubicBezTo>
                      <a:pt x="827" y="465"/>
                      <a:pt x="825" y="443"/>
                      <a:pt x="816" y="422"/>
                    </a:cubicBezTo>
                    <a:cubicBezTo>
                      <a:pt x="813" y="417"/>
                      <a:pt x="807" y="411"/>
                      <a:pt x="801" y="410"/>
                    </a:cubicBezTo>
                    <a:cubicBezTo>
                      <a:pt x="798" y="410"/>
                      <a:pt x="792" y="418"/>
                      <a:pt x="790" y="423"/>
                    </a:cubicBezTo>
                    <a:cubicBezTo>
                      <a:pt x="786" y="433"/>
                      <a:pt x="784" y="445"/>
                      <a:pt x="781" y="456"/>
                    </a:cubicBezTo>
                    <a:cubicBezTo>
                      <a:pt x="779" y="455"/>
                      <a:pt x="778" y="455"/>
                      <a:pt x="776" y="455"/>
                    </a:cubicBezTo>
                    <a:cubicBezTo>
                      <a:pt x="767" y="430"/>
                      <a:pt x="756" y="405"/>
                      <a:pt x="749" y="380"/>
                    </a:cubicBezTo>
                    <a:cubicBezTo>
                      <a:pt x="741" y="350"/>
                      <a:pt x="720" y="336"/>
                      <a:pt x="696" y="323"/>
                    </a:cubicBezTo>
                    <a:cubicBezTo>
                      <a:pt x="639" y="292"/>
                      <a:pt x="578" y="295"/>
                      <a:pt x="517" y="306"/>
                    </a:cubicBezTo>
                    <a:cubicBezTo>
                      <a:pt x="480" y="313"/>
                      <a:pt x="480" y="314"/>
                      <a:pt x="466" y="278"/>
                    </a:cubicBezTo>
                    <a:cubicBezTo>
                      <a:pt x="461" y="265"/>
                      <a:pt x="455" y="254"/>
                      <a:pt x="465" y="241"/>
                    </a:cubicBezTo>
                    <a:cubicBezTo>
                      <a:pt x="472" y="231"/>
                      <a:pt x="466" y="223"/>
                      <a:pt x="456" y="218"/>
                    </a:cubicBezTo>
                    <a:cubicBezTo>
                      <a:pt x="442" y="210"/>
                      <a:pt x="428" y="210"/>
                      <a:pt x="420" y="220"/>
                    </a:cubicBezTo>
                    <a:cubicBezTo>
                      <a:pt x="413" y="228"/>
                      <a:pt x="412" y="242"/>
                      <a:pt x="421" y="249"/>
                    </a:cubicBezTo>
                    <a:cubicBezTo>
                      <a:pt x="440" y="263"/>
                      <a:pt x="441" y="285"/>
                      <a:pt x="447" y="305"/>
                    </a:cubicBezTo>
                    <a:cubicBezTo>
                      <a:pt x="453" y="324"/>
                      <a:pt x="452" y="325"/>
                      <a:pt x="433" y="332"/>
                    </a:cubicBezTo>
                    <a:cubicBezTo>
                      <a:pt x="397" y="346"/>
                      <a:pt x="365" y="365"/>
                      <a:pt x="336" y="390"/>
                    </a:cubicBezTo>
                    <a:cubicBezTo>
                      <a:pt x="303" y="418"/>
                      <a:pt x="281" y="451"/>
                      <a:pt x="273" y="492"/>
                    </a:cubicBezTo>
                    <a:cubicBezTo>
                      <a:pt x="268" y="518"/>
                      <a:pt x="275" y="545"/>
                      <a:pt x="276" y="572"/>
                    </a:cubicBezTo>
                    <a:cubicBezTo>
                      <a:pt x="277" y="576"/>
                      <a:pt x="279" y="579"/>
                      <a:pt x="281" y="587"/>
                    </a:cubicBezTo>
                    <a:cubicBezTo>
                      <a:pt x="272" y="580"/>
                      <a:pt x="267" y="575"/>
                      <a:pt x="261" y="571"/>
                    </a:cubicBezTo>
                    <a:cubicBezTo>
                      <a:pt x="251" y="565"/>
                      <a:pt x="241" y="564"/>
                      <a:pt x="232" y="572"/>
                    </a:cubicBezTo>
                    <a:cubicBezTo>
                      <a:pt x="223" y="580"/>
                      <a:pt x="226" y="589"/>
                      <a:pt x="231" y="598"/>
                    </a:cubicBezTo>
                    <a:cubicBezTo>
                      <a:pt x="240" y="615"/>
                      <a:pt x="249" y="632"/>
                      <a:pt x="259" y="648"/>
                    </a:cubicBezTo>
                    <a:cubicBezTo>
                      <a:pt x="262" y="653"/>
                      <a:pt x="265" y="658"/>
                      <a:pt x="270" y="661"/>
                    </a:cubicBezTo>
                    <a:cubicBezTo>
                      <a:pt x="280" y="669"/>
                      <a:pt x="291" y="664"/>
                      <a:pt x="292" y="651"/>
                    </a:cubicBezTo>
                    <a:cubicBezTo>
                      <a:pt x="293" y="641"/>
                      <a:pt x="292" y="631"/>
                      <a:pt x="291" y="621"/>
                    </a:cubicBezTo>
                    <a:cubicBezTo>
                      <a:pt x="293" y="620"/>
                      <a:pt x="295" y="619"/>
                      <a:pt x="296" y="619"/>
                    </a:cubicBezTo>
                    <a:cubicBezTo>
                      <a:pt x="301" y="624"/>
                      <a:pt x="306" y="629"/>
                      <a:pt x="310" y="635"/>
                    </a:cubicBezTo>
                    <a:cubicBezTo>
                      <a:pt x="320" y="651"/>
                      <a:pt x="330" y="668"/>
                      <a:pt x="339" y="685"/>
                    </a:cubicBezTo>
                    <a:cubicBezTo>
                      <a:pt x="343" y="692"/>
                      <a:pt x="346" y="701"/>
                      <a:pt x="348" y="709"/>
                    </a:cubicBezTo>
                    <a:cubicBezTo>
                      <a:pt x="353" y="724"/>
                      <a:pt x="354" y="741"/>
                      <a:pt x="369" y="752"/>
                    </a:cubicBezTo>
                    <a:cubicBezTo>
                      <a:pt x="371" y="753"/>
                      <a:pt x="371" y="757"/>
                      <a:pt x="371" y="760"/>
                    </a:cubicBezTo>
                    <a:cubicBezTo>
                      <a:pt x="375" y="784"/>
                      <a:pt x="378" y="808"/>
                      <a:pt x="382" y="832"/>
                    </a:cubicBezTo>
                    <a:cubicBezTo>
                      <a:pt x="384" y="844"/>
                      <a:pt x="382" y="852"/>
                      <a:pt x="371" y="858"/>
                    </a:cubicBezTo>
                    <a:cubicBezTo>
                      <a:pt x="339" y="874"/>
                      <a:pt x="307" y="891"/>
                      <a:pt x="275" y="907"/>
                    </a:cubicBezTo>
                    <a:cubicBezTo>
                      <a:pt x="260" y="914"/>
                      <a:pt x="259" y="914"/>
                      <a:pt x="254" y="897"/>
                    </a:cubicBezTo>
                    <a:close/>
                    <a:moveTo>
                      <a:pt x="643" y="317"/>
                    </a:moveTo>
                    <a:cubicBezTo>
                      <a:pt x="685" y="326"/>
                      <a:pt x="722" y="345"/>
                      <a:pt x="737" y="390"/>
                    </a:cubicBezTo>
                    <a:cubicBezTo>
                      <a:pt x="745" y="417"/>
                      <a:pt x="759" y="442"/>
                      <a:pt x="760" y="467"/>
                    </a:cubicBezTo>
                    <a:cubicBezTo>
                      <a:pt x="748" y="448"/>
                      <a:pt x="735" y="426"/>
                      <a:pt x="720" y="406"/>
                    </a:cubicBezTo>
                    <a:cubicBezTo>
                      <a:pt x="700" y="380"/>
                      <a:pt x="672" y="371"/>
                      <a:pt x="640" y="374"/>
                    </a:cubicBezTo>
                    <a:cubicBezTo>
                      <a:pt x="583" y="378"/>
                      <a:pt x="528" y="395"/>
                      <a:pt x="475" y="415"/>
                    </a:cubicBezTo>
                    <a:cubicBezTo>
                      <a:pt x="445" y="426"/>
                      <a:pt x="415" y="440"/>
                      <a:pt x="386" y="454"/>
                    </a:cubicBezTo>
                    <a:cubicBezTo>
                      <a:pt x="376" y="459"/>
                      <a:pt x="367" y="466"/>
                      <a:pt x="358" y="473"/>
                    </a:cubicBezTo>
                    <a:cubicBezTo>
                      <a:pt x="325" y="499"/>
                      <a:pt x="313" y="533"/>
                      <a:pt x="321" y="574"/>
                    </a:cubicBezTo>
                    <a:cubicBezTo>
                      <a:pt x="327" y="610"/>
                      <a:pt x="338" y="645"/>
                      <a:pt x="355" y="677"/>
                    </a:cubicBezTo>
                    <a:cubicBezTo>
                      <a:pt x="358" y="682"/>
                      <a:pt x="360" y="687"/>
                      <a:pt x="363" y="692"/>
                    </a:cubicBezTo>
                    <a:cubicBezTo>
                      <a:pt x="362" y="692"/>
                      <a:pt x="360" y="693"/>
                      <a:pt x="359" y="694"/>
                    </a:cubicBezTo>
                    <a:cubicBezTo>
                      <a:pt x="356" y="689"/>
                      <a:pt x="353" y="685"/>
                      <a:pt x="350" y="681"/>
                    </a:cubicBezTo>
                    <a:cubicBezTo>
                      <a:pt x="332" y="645"/>
                      <a:pt x="312" y="611"/>
                      <a:pt x="296" y="574"/>
                    </a:cubicBezTo>
                    <a:cubicBezTo>
                      <a:pt x="276" y="528"/>
                      <a:pt x="286" y="484"/>
                      <a:pt x="310" y="442"/>
                    </a:cubicBezTo>
                    <a:cubicBezTo>
                      <a:pt x="330" y="407"/>
                      <a:pt x="362" y="385"/>
                      <a:pt x="394" y="367"/>
                    </a:cubicBezTo>
                    <a:cubicBezTo>
                      <a:pt x="471" y="324"/>
                      <a:pt x="554" y="300"/>
                      <a:pt x="643" y="317"/>
                    </a:cubicBezTo>
                    <a:close/>
                    <a:moveTo>
                      <a:pt x="432" y="225"/>
                    </a:moveTo>
                    <a:cubicBezTo>
                      <a:pt x="439" y="227"/>
                      <a:pt x="446" y="228"/>
                      <a:pt x="452" y="232"/>
                    </a:cubicBezTo>
                    <a:cubicBezTo>
                      <a:pt x="453" y="233"/>
                      <a:pt x="450" y="241"/>
                      <a:pt x="447" y="250"/>
                    </a:cubicBezTo>
                    <a:cubicBezTo>
                      <a:pt x="439" y="245"/>
                      <a:pt x="432" y="244"/>
                      <a:pt x="429" y="239"/>
                    </a:cubicBezTo>
                    <a:cubicBezTo>
                      <a:pt x="427" y="237"/>
                      <a:pt x="431" y="230"/>
                      <a:pt x="432" y="225"/>
                    </a:cubicBezTo>
                    <a:close/>
                    <a:moveTo>
                      <a:pt x="758" y="557"/>
                    </a:moveTo>
                    <a:cubicBezTo>
                      <a:pt x="759" y="569"/>
                      <a:pt x="755" y="578"/>
                      <a:pt x="747" y="587"/>
                    </a:cubicBezTo>
                    <a:cubicBezTo>
                      <a:pt x="719" y="612"/>
                      <a:pt x="687" y="629"/>
                      <a:pt x="653" y="645"/>
                    </a:cubicBezTo>
                    <a:cubicBezTo>
                      <a:pt x="634" y="654"/>
                      <a:pt x="614" y="660"/>
                      <a:pt x="594" y="667"/>
                    </a:cubicBezTo>
                    <a:cubicBezTo>
                      <a:pt x="594" y="667"/>
                      <a:pt x="594" y="667"/>
                      <a:pt x="594" y="667"/>
                    </a:cubicBezTo>
                    <a:cubicBezTo>
                      <a:pt x="572" y="674"/>
                      <a:pt x="552" y="682"/>
                      <a:pt x="530" y="690"/>
                    </a:cubicBezTo>
                    <a:cubicBezTo>
                      <a:pt x="490" y="704"/>
                      <a:pt x="448" y="704"/>
                      <a:pt x="406" y="702"/>
                    </a:cubicBezTo>
                    <a:cubicBezTo>
                      <a:pt x="398" y="701"/>
                      <a:pt x="391" y="699"/>
                      <a:pt x="386" y="691"/>
                    </a:cubicBezTo>
                    <a:cubicBezTo>
                      <a:pt x="356" y="642"/>
                      <a:pt x="341" y="589"/>
                      <a:pt x="343" y="531"/>
                    </a:cubicBezTo>
                    <a:cubicBezTo>
                      <a:pt x="343" y="522"/>
                      <a:pt x="348" y="512"/>
                      <a:pt x="354" y="504"/>
                    </a:cubicBezTo>
                    <a:cubicBezTo>
                      <a:pt x="376" y="474"/>
                      <a:pt x="408" y="456"/>
                      <a:pt x="441" y="442"/>
                    </a:cubicBezTo>
                    <a:cubicBezTo>
                      <a:pt x="499" y="418"/>
                      <a:pt x="559" y="400"/>
                      <a:pt x="620" y="389"/>
                    </a:cubicBezTo>
                    <a:cubicBezTo>
                      <a:pt x="622" y="389"/>
                      <a:pt x="623" y="388"/>
                      <a:pt x="624" y="388"/>
                    </a:cubicBezTo>
                    <a:cubicBezTo>
                      <a:pt x="675" y="380"/>
                      <a:pt x="697" y="393"/>
                      <a:pt x="723" y="438"/>
                    </a:cubicBezTo>
                    <a:cubicBezTo>
                      <a:pt x="745" y="475"/>
                      <a:pt x="756" y="514"/>
                      <a:pt x="758" y="557"/>
                    </a:cubicBezTo>
                    <a:close/>
                    <a:moveTo>
                      <a:pt x="388" y="771"/>
                    </a:moveTo>
                    <a:cubicBezTo>
                      <a:pt x="385" y="753"/>
                      <a:pt x="387" y="752"/>
                      <a:pt x="405" y="754"/>
                    </a:cubicBezTo>
                    <a:cubicBezTo>
                      <a:pt x="483" y="759"/>
                      <a:pt x="556" y="742"/>
                      <a:pt x="627" y="713"/>
                    </a:cubicBezTo>
                    <a:cubicBezTo>
                      <a:pt x="661" y="699"/>
                      <a:pt x="695" y="683"/>
                      <a:pt x="727" y="666"/>
                    </a:cubicBezTo>
                    <a:cubicBezTo>
                      <a:pt x="744" y="658"/>
                      <a:pt x="760" y="646"/>
                      <a:pt x="775" y="634"/>
                    </a:cubicBezTo>
                    <a:cubicBezTo>
                      <a:pt x="784" y="627"/>
                      <a:pt x="790" y="629"/>
                      <a:pt x="794" y="637"/>
                    </a:cubicBezTo>
                    <a:cubicBezTo>
                      <a:pt x="807" y="658"/>
                      <a:pt x="818" y="680"/>
                      <a:pt x="830" y="701"/>
                    </a:cubicBezTo>
                    <a:cubicBezTo>
                      <a:pt x="836" y="711"/>
                      <a:pt x="841" y="720"/>
                      <a:pt x="848" y="729"/>
                    </a:cubicBezTo>
                    <a:cubicBezTo>
                      <a:pt x="854" y="737"/>
                      <a:pt x="855" y="745"/>
                      <a:pt x="847" y="752"/>
                    </a:cubicBezTo>
                    <a:cubicBezTo>
                      <a:pt x="833" y="764"/>
                      <a:pt x="821" y="777"/>
                      <a:pt x="806" y="788"/>
                    </a:cubicBezTo>
                    <a:cubicBezTo>
                      <a:pt x="754" y="826"/>
                      <a:pt x="696" y="854"/>
                      <a:pt x="612" y="884"/>
                    </a:cubicBezTo>
                    <a:cubicBezTo>
                      <a:pt x="587" y="890"/>
                      <a:pt x="538" y="901"/>
                      <a:pt x="488" y="910"/>
                    </a:cubicBezTo>
                    <a:cubicBezTo>
                      <a:pt x="468" y="914"/>
                      <a:pt x="447" y="911"/>
                      <a:pt x="426" y="911"/>
                    </a:cubicBezTo>
                    <a:cubicBezTo>
                      <a:pt x="418" y="911"/>
                      <a:pt x="413" y="906"/>
                      <a:pt x="411" y="898"/>
                    </a:cubicBezTo>
                    <a:cubicBezTo>
                      <a:pt x="404" y="855"/>
                      <a:pt x="395" y="813"/>
                      <a:pt x="388" y="771"/>
                    </a:cubicBezTo>
                    <a:close/>
                    <a:moveTo>
                      <a:pt x="779" y="471"/>
                    </a:moveTo>
                    <a:cubicBezTo>
                      <a:pt x="785" y="464"/>
                      <a:pt x="793" y="459"/>
                      <a:pt x="797" y="451"/>
                    </a:cubicBezTo>
                    <a:cubicBezTo>
                      <a:pt x="800" y="444"/>
                      <a:pt x="800" y="435"/>
                      <a:pt x="802" y="427"/>
                    </a:cubicBezTo>
                    <a:cubicBezTo>
                      <a:pt x="815" y="449"/>
                      <a:pt x="815" y="470"/>
                      <a:pt x="811" y="495"/>
                    </a:cubicBezTo>
                    <a:cubicBezTo>
                      <a:pt x="800" y="472"/>
                      <a:pt x="800" y="472"/>
                      <a:pt x="779" y="471"/>
                    </a:cubicBezTo>
                    <a:close/>
                    <a:moveTo>
                      <a:pt x="287" y="608"/>
                    </a:moveTo>
                    <a:cubicBezTo>
                      <a:pt x="278" y="616"/>
                      <a:pt x="269" y="624"/>
                      <a:pt x="273" y="639"/>
                    </a:cubicBezTo>
                    <a:cubicBezTo>
                      <a:pt x="261" y="621"/>
                      <a:pt x="248" y="604"/>
                      <a:pt x="243" y="583"/>
                    </a:cubicBezTo>
                    <a:cubicBezTo>
                      <a:pt x="244" y="583"/>
                      <a:pt x="246" y="582"/>
                      <a:pt x="247" y="582"/>
                    </a:cubicBezTo>
                    <a:cubicBezTo>
                      <a:pt x="260" y="590"/>
                      <a:pt x="273" y="599"/>
                      <a:pt x="287" y="608"/>
                    </a:cubicBezTo>
                    <a:close/>
                    <a:moveTo>
                      <a:pt x="273" y="985"/>
                    </a:moveTo>
                    <a:cubicBezTo>
                      <a:pt x="272" y="975"/>
                      <a:pt x="266" y="965"/>
                      <a:pt x="263" y="955"/>
                    </a:cubicBezTo>
                    <a:cubicBezTo>
                      <a:pt x="288" y="959"/>
                      <a:pt x="311" y="963"/>
                      <a:pt x="335" y="964"/>
                    </a:cubicBezTo>
                    <a:cubicBezTo>
                      <a:pt x="371" y="967"/>
                      <a:pt x="408" y="970"/>
                      <a:pt x="445" y="969"/>
                    </a:cubicBezTo>
                    <a:cubicBezTo>
                      <a:pt x="509" y="968"/>
                      <a:pt x="573" y="963"/>
                      <a:pt x="635" y="944"/>
                    </a:cubicBezTo>
                    <a:cubicBezTo>
                      <a:pt x="673" y="932"/>
                      <a:pt x="710" y="917"/>
                      <a:pt x="746" y="902"/>
                    </a:cubicBezTo>
                    <a:cubicBezTo>
                      <a:pt x="784" y="886"/>
                      <a:pt x="823" y="869"/>
                      <a:pt x="859" y="850"/>
                    </a:cubicBezTo>
                    <a:cubicBezTo>
                      <a:pt x="883" y="837"/>
                      <a:pt x="903" y="819"/>
                      <a:pt x="924" y="802"/>
                    </a:cubicBezTo>
                    <a:cubicBezTo>
                      <a:pt x="951" y="779"/>
                      <a:pt x="976" y="754"/>
                      <a:pt x="1003" y="730"/>
                    </a:cubicBezTo>
                    <a:cubicBezTo>
                      <a:pt x="1006" y="727"/>
                      <a:pt x="1011" y="727"/>
                      <a:pt x="1015" y="725"/>
                    </a:cubicBezTo>
                    <a:cubicBezTo>
                      <a:pt x="1015" y="730"/>
                      <a:pt x="1017" y="736"/>
                      <a:pt x="1014" y="739"/>
                    </a:cubicBezTo>
                    <a:cubicBezTo>
                      <a:pt x="992" y="767"/>
                      <a:pt x="970" y="795"/>
                      <a:pt x="946" y="821"/>
                    </a:cubicBezTo>
                    <a:cubicBezTo>
                      <a:pt x="906" y="865"/>
                      <a:pt x="856" y="896"/>
                      <a:pt x="803" y="923"/>
                    </a:cubicBezTo>
                    <a:cubicBezTo>
                      <a:pt x="709" y="972"/>
                      <a:pt x="609" y="1005"/>
                      <a:pt x="502" y="1015"/>
                    </a:cubicBezTo>
                    <a:cubicBezTo>
                      <a:pt x="433" y="1021"/>
                      <a:pt x="364" y="1021"/>
                      <a:pt x="295" y="1006"/>
                    </a:cubicBezTo>
                    <a:cubicBezTo>
                      <a:pt x="283" y="1003"/>
                      <a:pt x="275" y="998"/>
                      <a:pt x="273" y="985"/>
                    </a:cubicBezTo>
                    <a:close/>
                    <a:moveTo>
                      <a:pt x="37" y="1244"/>
                    </a:moveTo>
                    <a:cubicBezTo>
                      <a:pt x="42" y="1238"/>
                      <a:pt x="45" y="1233"/>
                      <a:pt x="48" y="1229"/>
                    </a:cubicBezTo>
                    <a:cubicBezTo>
                      <a:pt x="85" y="1190"/>
                      <a:pt x="120" y="1151"/>
                      <a:pt x="158" y="1113"/>
                    </a:cubicBezTo>
                    <a:cubicBezTo>
                      <a:pt x="181" y="1090"/>
                      <a:pt x="206" y="1071"/>
                      <a:pt x="231" y="1049"/>
                    </a:cubicBezTo>
                    <a:cubicBezTo>
                      <a:pt x="235" y="1046"/>
                      <a:pt x="239" y="1043"/>
                      <a:pt x="242" y="1039"/>
                    </a:cubicBezTo>
                    <a:cubicBezTo>
                      <a:pt x="254" y="1017"/>
                      <a:pt x="274" y="1017"/>
                      <a:pt x="295" y="1022"/>
                    </a:cubicBezTo>
                    <a:cubicBezTo>
                      <a:pt x="337" y="1034"/>
                      <a:pt x="381" y="1038"/>
                      <a:pt x="424" y="1038"/>
                    </a:cubicBezTo>
                    <a:cubicBezTo>
                      <a:pt x="466" y="1038"/>
                      <a:pt x="508" y="1033"/>
                      <a:pt x="549" y="1028"/>
                    </a:cubicBezTo>
                    <a:cubicBezTo>
                      <a:pt x="621" y="1020"/>
                      <a:pt x="688" y="995"/>
                      <a:pt x="754" y="970"/>
                    </a:cubicBezTo>
                    <a:cubicBezTo>
                      <a:pt x="782" y="960"/>
                      <a:pt x="809" y="946"/>
                      <a:pt x="835" y="931"/>
                    </a:cubicBezTo>
                    <a:cubicBezTo>
                      <a:pt x="865" y="914"/>
                      <a:pt x="895" y="897"/>
                      <a:pt x="922" y="876"/>
                    </a:cubicBezTo>
                    <a:cubicBezTo>
                      <a:pt x="970" y="837"/>
                      <a:pt x="1014" y="793"/>
                      <a:pt x="1043" y="737"/>
                    </a:cubicBezTo>
                    <a:cubicBezTo>
                      <a:pt x="1048" y="728"/>
                      <a:pt x="1054" y="728"/>
                      <a:pt x="1062" y="730"/>
                    </a:cubicBezTo>
                    <a:cubicBezTo>
                      <a:pt x="1095" y="737"/>
                      <a:pt x="1129" y="744"/>
                      <a:pt x="1162" y="752"/>
                    </a:cubicBezTo>
                    <a:cubicBezTo>
                      <a:pt x="1182" y="756"/>
                      <a:pt x="1203" y="761"/>
                      <a:pt x="1222" y="766"/>
                    </a:cubicBezTo>
                    <a:cubicBezTo>
                      <a:pt x="1248" y="773"/>
                      <a:pt x="1272" y="782"/>
                      <a:pt x="1297" y="789"/>
                    </a:cubicBezTo>
                    <a:cubicBezTo>
                      <a:pt x="1303" y="791"/>
                      <a:pt x="1309" y="792"/>
                      <a:pt x="1320" y="795"/>
                    </a:cubicBezTo>
                    <a:cubicBezTo>
                      <a:pt x="1305" y="814"/>
                      <a:pt x="1293" y="830"/>
                      <a:pt x="1279" y="845"/>
                    </a:cubicBezTo>
                    <a:cubicBezTo>
                      <a:pt x="1261" y="863"/>
                      <a:pt x="1241" y="881"/>
                      <a:pt x="1221" y="898"/>
                    </a:cubicBezTo>
                    <a:cubicBezTo>
                      <a:pt x="1176" y="933"/>
                      <a:pt x="1131" y="970"/>
                      <a:pt x="1084" y="1003"/>
                    </a:cubicBezTo>
                    <a:cubicBezTo>
                      <a:pt x="999" y="1064"/>
                      <a:pt x="906" y="1111"/>
                      <a:pt x="807" y="1147"/>
                    </a:cubicBezTo>
                    <a:cubicBezTo>
                      <a:pt x="725" y="1177"/>
                      <a:pt x="639" y="1195"/>
                      <a:pt x="554" y="1214"/>
                    </a:cubicBezTo>
                    <a:cubicBezTo>
                      <a:pt x="532" y="1218"/>
                      <a:pt x="510" y="1224"/>
                      <a:pt x="488" y="1228"/>
                    </a:cubicBezTo>
                    <a:cubicBezTo>
                      <a:pt x="449" y="1233"/>
                      <a:pt x="410" y="1238"/>
                      <a:pt x="371" y="1242"/>
                    </a:cubicBezTo>
                    <a:cubicBezTo>
                      <a:pt x="328" y="1246"/>
                      <a:pt x="285" y="1248"/>
                      <a:pt x="242" y="1250"/>
                    </a:cubicBezTo>
                    <a:cubicBezTo>
                      <a:pt x="223" y="1251"/>
                      <a:pt x="204" y="1249"/>
                      <a:pt x="184" y="1249"/>
                    </a:cubicBezTo>
                    <a:cubicBezTo>
                      <a:pt x="140" y="1248"/>
                      <a:pt x="96" y="1247"/>
                      <a:pt x="52" y="1246"/>
                    </a:cubicBezTo>
                    <a:cubicBezTo>
                      <a:pt x="48" y="1246"/>
                      <a:pt x="44" y="1245"/>
                      <a:pt x="37" y="1244"/>
                    </a:cubicBezTo>
                    <a:close/>
                    <a:moveTo>
                      <a:pt x="1331" y="850"/>
                    </a:moveTo>
                    <a:cubicBezTo>
                      <a:pt x="1309" y="913"/>
                      <a:pt x="1274" y="969"/>
                      <a:pt x="1232" y="1020"/>
                    </a:cubicBezTo>
                    <a:cubicBezTo>
                      <a:pt x="1212" y="1045"/>
                      <a:pt x="1193" y="1070"/>
                      <a:pt x="1172" y="1092"/>
                    </a:cubicBezTo>
                    <a:cubicBezTo>
                      <a:pt x="1148" y="1117"/>
                      <a:pt x="1124" y="1142"/>
                      <a:pt x="1096" y="1162"/>
                    </a:cubicBezTo>
                    <a:cubicBezTo>
                      <a:pt x="1047" y="1197"/>
                      <a:pt x="996" y="1230"/>
                      <a:pt x="944" y="1260"/>
                    </a:cubicBezTo>
                    <a:cubicBezTo>
                      <a:pt x="878" y="1297"/>
                      <a:pt x="807" y="1322"/>
                      <a:pt x="734" y="1340"/>
                    </a:cubicBezTo>
                    <a:cubicBezTo>
                      <a:pt x="631" y="1365"/>
                      <a:pt x="528" y="1382"/>
                      <a:pt x="421" y="1378"/>
                    </a:cubicBezTo>
                    <a:cubicBezTo>
                      <a:pt x="350" y="1375"/>
                      <a:pt x="282" y="1366"/>
                      <a:pt x="216" y="1340"/>
                    </a:cubicBezTo>
                    <a:cubicBezTo>
                      <a:pt x="179" y="1326"/>
                      <a:pt x="142" y="1309"/>
                      <a:pt x="106" y="1292"/>
                    </a:cubicBezTo>
                    <a:cubicBezTo>
                      <a:pt x="93" y="1286"/>
                      <a:pt x="80" y="1279"/>
                      <a:pt x="66" y="1272"/>
                    </a:cubicBezTo>
                    <a:cubicBezTo>
                      <a:pt x="66" y="1271"/>
                      <a:pt x="67" y="1270"/>
                      <a:pt x="67" y="1268"/>
                    </a:cubicBezTo>
                    <a:cubicBezTo>
                      <a:pt x="84" y="1268"/>
                      <a:pt x="100" y="1267"/>
                      <a:pt x="117" y="1267"/>
                    </a:cubicBezTo>
                    <a:cubicBezTo>
                      <a:pt x="201" y="1267"/>
                      <a:pt x="284" y="1273"/>
                      <a:pt x="368" y="1263"/>
                    </a:cubicBezTo>
                    <a:cubicBezTo>
                      <a:pt x="396" y="1260"/>
                      <a:pt x="425" y="1260"/>
                      <a:pt x="453" y="1256"/>
                    </a:cubicBezTo>
                    <a:cubicBezTo>
                      <a:pt x="491" y="1250"/>
                      <a:pt x="528" y="1242"/>
                      <a:pt x="565" y="1234"/>
                    </a:cubicBezTo>
                    <a:cubicBezTo>
                      <a:pt x="632" y="1219"/>
                      <a:pt x="699" y="1206"/>
                      <a:pt x="763" y="1186"/>
                    </a:cubicBezTo>
                    <a:cubicBezTo>
                      <a:pt x="855" y="1157"/>
                      <a:pt x="943" y="1120"/>
                      <a:pt x="1024" y="1069"/>
                    </a:cubicBezTo>
                    <a:cubicBezTo>
                      <a:pt x="1087" y="1029"/>
                      <a:pt x="1148" y="986"/>
                      <a:pt x="1205" y="938"/>
                    </a:cubicBezTo>
                    <a:cubicBezTo>
                      <a:pt x="1236" y="912"/>
                      <a:pt x="1268" y="886"/>
                      <a:pt x="1299" y="858"/>
                    </a:cubicBezTo>
                    <a:cubicBezTo>
                      <a:pt x="1309" y="850"/>
                      <a:pt x="1316" y="839"/>
                      <a:pt x="1325" y="829"/>
                    </a:cubicBezTo>
                    <a:cubicBezTo>
                      <a:pt x="1329" y="826"/>
                      <a:pt x="1332" y="823"/>
                      <a:pt x="1336" y="820"/>
                    </a:cubicBezTo>
                    <a:cubicBezTo>
                      <a:pt x="1337" y="821"/>
                      <a:pt x="1338" y="821"/>
                      <a:pt x="1339" y="822"/>
                    </a:cubicBezTo>
                    <a:cubicBezTo>
                      <a:pt x="1336" y="831"/>
                      <a:pt x="1335" y="841"/>
                      <a:pt x="1331" y="85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99" name="Freeform 1402">
                <a:extLst>
                  <a:ext uri="{FF2B5EF4-FFF2-40B4-BE49-F238E27FC236}">
                    <a16:creationId xmlns:a16="http://schemas.microsoft.com/office/drawing/2014/main" id="{DE64AF3A-766E-416E-A169-1F9FAE5FAE4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030" y="1543"/>
                <a:ext cx="1219" cy="1317"/>
              </a:xfrm>
              <a:custGeom>
                <a:avLst/>
                <a:gdLst>
                  <a:gd name="T0" fmla="*/ 216 w 826"/>
                  <a:gd name="T1" fmla="*/ 838 h 894"/>
                  <a:gd name="T2" fmla="*/ 216 w 826"/>
                  <a:gd name="T3" fmla="*/ 740 h 894"/>
                  <a:gd name="T4" fmla="*/ 193 w 826"/>
                  <a:gd name="T5" fmla="*/ 689 h 894"/>
                  <a:gd name="T6" fmla="*/ 155 w 826"/>
                  <a:gd name="T7" fmla="*/ 615 h 894"/>
                  <a:gd name="T8" fmla="*/ 136 w 826"/>
                  <a:gd name="T9" fmla="*/ 601 h 894"/>
                  <a:gd name="T10" fmla="*/ 115 w 826"/>
                  <a:gd name="T11" fmla="*/ 641 h 894"/>
                  <a:gd name="T12" fmla="*/ 76 w 826"/>
                  <a:gd name="T13" fmla="*/ 578 h 894"/>
                  <a:gd name="T14" fmla="*/ 106 w 826"/>
                  <a:gd name="T15" fmla="*/ 551 h 894"/>
                  <a:gd name="T16" fmla="*/ 121 w 826"/>
                  <a:gd name="T17" fmla="*/ 552 h 894"/>
                  <a:gd name="T18" fmla="*/ 181 w 826"/>
                  <a:gd name="T19" fmla="*/ 370 h 894"/>
                  <a:gd name="T20" fmla="*/ 292 w 826"/>
                  <a:gd name="T21" fmla="*/ 285 h 894"/>
                  <a:gd name="T22" fmla="*/ 265 w 826"/>
                  <a:gd name="T23" fmla="*/ 200 h 894"/>
                  <a:gd name="T24" fmla="*/ 310 w 826"/>
                  <a:gd name="T25" fmla="*/ 221 h 894"/>
                  <a:gd name="T26" fmla="*/ 362 w 826"/>
                  <a:gd name="T27" fmla="*/ 286 h 894"/>
                  <a:gd name="T28" fmla="*/ 594 w 826"/>
                  <a:gd name="T29" fmla="*/ 360 h 894"/>
                  <a:gd name="T30" fmla="*/ 626 w 826"/>
                  <a:gd name="T31" fmla="*/ 436 h 894"/>
                  <a:gd name="T32" fmla="*/ 646 w 826"/>
                  <a:gd name="T33" fmla="*/ 390 h 894"/>
                  <a:gd name="T34" fmla="*/ 670 w 826"/>
                  <a:gd name="T35" fmla="*/ 468 h 894"/>
                  <a:gd name="T36" fmla="*/ 640 w 826"/>
                  <a:gd name="T37" fmla="*/ 475 h 894"/>
                  <a:gd name="T38" fmla="*/ 630 w 826"/>
                  <a:gd name="T39" fmla="*/ 464 h 894"/>
                  <a:gd name="T40" fmla="*/ 629 w 826"/>
                  <a:gd name="T41" fmla="*/ 505 h 894"/>
                  <a:gd name="T42" fmla="*/ 645 w 826"/>
                  <a:gd name="T43" fmla="*/ 586 h 894"/>
                  <a:gd name="T44" fmla="*/ 682 w 826"/>
                  <a:gd name="T45" fmla="*/ 663 h 894"/>
                  <a:gd name="T46" fmla="*/ 750 w 826"/>
                  <a:gd name="T47" fmla="*/ 670 h 894"/>
                  <a:gd name="T48" fmla="*/ 823 w 826"/>
                  <a:gd name="T49" fmla="*/ 649 h 894"/>
                  <a:gd name="T50" fmla="*/ 741 w 826"/>
                  <a:gd name="T51" fmla="*/ 454 h 894"/>
                  <a:gd name="T52" fmla="*/ 557 w 826"/>
                  <a:gd name="T53" fmla="*/ 180 h 894"/>
                  <a:gd name="T54" fmla="*/ 288 w 826"/>
                  <a:gd name="T55" fmla="*/ 2 h 894"/>
                  <a:gd name="T56" fmla="*/ 112 w 826"/>
                  <a:gd name="T57" fmla="*/ 64 h 894"/>
                  <a:gd name="T58" fmla="*/ 38 w 826"/>
                  <a:gd name="T59" fmla="*/ 176 h 894"/>
                  <a:gd name="T60" fmla="*/ 52 w 826"/>
                  <a:gd name="T61" fmla="*/ 690 h 894"/>
                  <a:gd name="T62" fmla="*/ 99 w 826"/>
                  <a:gd name="T63" fmla="*/ 877 h 894"/>
                  <a:gd name="T64" fmla="*/ 336 w 826"/>
                  <a:gd name="T65" fmla="*/ 120 h 894"/>
                  <a:gd name="T66" fmla="*/ 407 w 826"/>
                  <a:gd name="T67" fmla="*/ 222 h 894"/>
                  <a:gd name="T68" fmla="*/ 388 w 826"/>
                  <a:gd name="T69" fmla="*/ 220 h 894"/>
                  <a:gd name="T70" fmla="*/ 341 w 826"/>
                  <a:gd name="T71" fmla="*/ 132 h 894"/>
                  <a:gd name="T72" fmla="*/ 336 w 826"/>
                  <a:gd name="T73" fmla="*/ 120 h 894"/>
                  <a:gd name="T74" fmla="*/ 357 w 826"/>
                  <a:gd name="T75" fmla="*/ 221 h 894"/>
                  <a:gd name="T76" fmla="*/ 322 w 826"/>
                  <a:gd name="T77" fmla="*/ 166 h 894"/>
                  <a:gd name="T78" fmla="*/ 222 w 826"/>
                  <a:gd name="T79" fmla="*/ 207 h 894"/>
                  <a:gd name="T80" fmla="*/ 235 w 826"/>
                  <a:gd name="T81" fmla="*/ 212 h 894"/>
                  <a:gd name="T82" fmla="*/ 220 w 826"/>
                  <a:gd name="T83" fmla="*/ 239 h 894"/>
                  <a:gd name="T84" fmla="*/ 158 w 826"/>
                  <a:gd name="T85" fmla="*/ 190 h 894"/>
                  <a:gd name="T86" fmla="*/ 171 w 826"/>
                  <a:gd name="T87" fmla="*/ 180 h 894"/>
                  <a:gd name="T88" fmla="*/ 174 w 826"/>
                  <a:gd name="T89" fmla="*/ 228 h 894"/>
                  <a:gd name="T90" fmla="*/ 176 w 826"/>
                  <a:gd name="T91" fmla="*/ 281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26" h="894">
                    <a:moveTo>
                      <a:pt x="120" y="887"/>
                    </a:moveTo>
                    <a:cubicBezTo>
                      <a:pt x="152" y="871"/>
                      <a:pt x="184" y="854"/>
                      <a:pt x="216" y="838"/>
                    </a:cubicBezTo>
                    <a:cubicBezTo>
                      <a:pt x="227" y="832"/>
                      <a:pt x="229" y="824"/>
                      <a:pt x="227" y="812"/>
                    </a:cubicBezTo>
                    <a:cubicBezTo>
                      <a:pt x="223" y="788"/>
                      <a:pt x="220" y="764"/>
                      <a:pt x="216" y="740"/>
                    </a:cubicBezTo>
                    <a:cubicBezTo>
                      <a:pt x="216" y="737"/>
                      <a:pt x="216" y="733"/>
                      <a:pt x="214" y="732"/>
                    </a:cubicBezTo>
                    <a:cubicBezTo>
                      <a:pt x="199" y="721"/>
                      <a:pt x="198" y="704"/>
                      <a:pt x="193" y="689"/>
                    </a:cubicBezTo>
                    <a:cubicBezTo>
                      <a:pt x="191" y="681"/>
                      <a:pt x="188" y="672"/>
                      <a:pt x="184" y="665"/>
                    </a:cubicBezTo>
                    <a:cubicBezTo>
                      <a:pt x="175" y="648"/>
                      <a:pt x="165" y="631"/>
                      <a:pt x="155" y="615"/>
                    </a:cubicBezTo>
                    <a:cubicBezTo>
                      <a:pt x="151" y="609"/>
                      <a:pt x="146" y="604"/>
                      <a:pt x="141" y="599"/>
                    </a:cubicBezTo>
                    <a:cubicBezTo>
                      <a:pt x="140" y="599"/>
                      <a:pt x="138" y="600"/>
                      <a:pt x="136" y="601"/>
                    </a:cubicBezTo>
                    <a:cubicBezTo>
                      <a:pt x="137" y="611"/>
                      <a:pt x="138" y="621"/>
                      <a:pt x="137" y="631"/>
                    </a:cubicBezTo>
                    <a:cubicBezTo>
                      <a:pt x="136" y="644"/>
                      <a:pt x="125" y="649"/>
                      <a:pt x="115" y="641"/>
                    </a:cubicBezTo>
                    <a:cubicBezTo>
                      <a:pt x="110" y="638"/>
                      <a:pt x="107" y="633"/>
                      <a:pt x="104" y="628"/>
                    </a:cubicBezTo>
                    <a:cubicBezTo>
                      <a:pt x="94" y="612"/>
                      <a:pt x="85" y="595"/>
                      <a:pt x="76" y="578"/>
                    </a:cubicBezTo>
                    <a:cubicBezTo>
                      <a:pt x="71" y="569"/>
                      <a:pt x="68" y="560"/>
                      <a:pt x="77" y="552"/>
                    </a:cubicBezTo>
                    <a:cubicBezTo>
                      <a:pt x="86" y="544"/>
                      <a:pt x="96" y="545"/>
                      <a:pt x="106" y="551"/>
                    </a:cubicBezTo>
                    <a:cubicBezTo>
                      <a:pt x="112" y="555"/>
                      <a:pt x="117" y="560"/>
                      <a:pt x="126" y="567"/>
                    </a:cubicBezTo>
                    <a:cubicBezTo>
                      <a:pt x="124" y="559"/>
                      <a:pt x="122" y="556"/>
                      <a:pt x="121" y="552"/>
                    </a:cubicBezTo>
                    <a:cubicBezTo>
                      <a:pt x="120" y="525"/>
                      <a:pt x="113" y="498"/>
                      <a:pt x="118" y="472"/>
                    </a:cubicBezTo>
                    <a:cubicBezTo>
                      <a:pt x="126" y="431"/>
                      <a:pt x="148" y="398"/>
                      <a:pt x="181" y="370"/>
                    </a:cubicBezTo>
                    <a:cubicBezTo>
                      <a:pt x="210" y="345"/>
                      <a:pt x="242" y="326"/>
                      <a:pt x="278" y="312"/>
                    </a:cubicBezTo>
                    <a:cubicBezTo>
                      <a:pt x="297" y="305"/>
                      <a:pt x="298" y="304"/>
                      <a:pt x="292" y="285"/>
                    </a:cubicBezTo>
                    <a:cubicBezTo>
                      <a:pt x="286" y="265"/>
                      <a:pt x="285" y="243"/>
                      <a:pt x="266" y="229"/>
                    </a:cubicBezTo>
                    <a:cubicBezTo>
                      <a:pt x="257" y="222"/>
                      <a:pt x="258" y="208"/>
                      <a:pt x="265" y="200"/>
                    </a:cubicBezTo>
                    <a:cubicBezTo>
                      <a:pt x="273" y="190"/>
                      <a:pt x="287" y="190"/>
                      <a:pt x="301" y="198"/>
                    </a:cubicBezTo>
                    <a:cubicBezTo>
                      <a:pt x="311" y="203"/>
                      <a:pt x="317" y="211"/>
                      <a:pt x="310" y="221"/>
                    </a:cubicBezTo>
                    <a:cubicBezTo>
                      <a:pt x="300" y="234"/>
                      <a:pt x="306" y="245"/>
                      <a:pt x="311" y="258"/>
                    </a:cubicBezTo>
                    <a:cubicBezTo>
                      <a:pt x="325" y="294"/>
                      <a:pt x="325" y="293"/>
                      <a:pt x="362" y="286"/>
                    </a:cubicBezTo>
                    <a:cubicBezTo>
                      <a:pt x="423" y="275"/>
                      <a:pt x="484" y="272"/>
                      <a:pt x="541" y="303"/>
                    </a:cubicBezTo>
                    <a:cubicBezTo>
                      <a:pt x="565" y="316"/>
                      <a:pt x="586" y="330"/>
                      <a:pt x="594" y="360"/>
                    </a:cubicBezTo>
                    <a:cubicBezTo>
                      <a:pt x="601" y="385"/>
                      <a:pt x="612" y="410"/>
                      <a:pt x="621" y="435"/>
                    </a:cubicBezTo>
                    <a:cubicBezTo>
                      <a:pt x="623" y="435"/>
                      <a:pt x="624" y="435"/>
                      <a:pt x="626" y="436"/>
                    </a:cubicBezTo>
                    <a:cubicBezTo>
                      <a:pt x="629" y="425"/>
                      <a:pt x="631" y="413"/>
                      <a:pt x="635" y="403"/>
                    </a:cubicBezTo>
                    <a:cubicBezTo>
                      <a:pt x="637" y="398"/>
                      <a:pt x="643" y="390"/>
                      <a:pt x="646" y="390"/>
                    </a:cubicBezTo>
                    <a:cubicBezTo>
                      <a:pt x="652" y="391"/>
                      <a:pt x="658" y="397"/>
                      <a:pt x="661" y="402"/>
                    </a:cubicBezTo>
                    <a:cubicBezTo>
                      <a:pt x="670" y="423"/>
                      <a:pt x="672" y="445"/>
                      <a:pt x="670" y="468"/>
                    </a:cubicBezTo>
                    <a:cubicBezTo>
                      <a:pt x="669" y="475"/>
                      <a:pt x="670" y="485"/>
                      <a:pt x="661" y="485"/>
                    </a:cubicBezTo>
                    <a:cubicBezTo>
                      <a:pt x="654" y="485"/>
                      <a:pt x="647" y="479"/>
                      <a:pt x="640" y="475"/>
                    </a:cubicBezTo>
                    <a:cubicBezTo>
                      <a:pt x="639" y="474"/>
                      <a:pt x="639" y="470"/>
                      <a:pt x="637" y="468"/>
                    </a:cubicBezTo>
                    <a:cubicBezTo>
                      <a:pt x="635" y="466"/>
                      <a:pt x="632" y="465"/>
                      <a:pt x="630" y="464"/>
                    </a:cubicBezTo>
                    <a:cubicBezTo>
                      <a:pt x="629" y="466"/>
                      <a:pt x="626" y="469"/>
                      <a:pt x="626" y="471"/>
                    </a:cubicBezTo>
                    <a:cubicBezTo>
                      <a:pt x="627" y="482"/>
                      <a:pt x="629" y="494"/>
                      <a:pt x="629" y="505"/>
                    </a:cubicBezTo>
                    <a:cubicBezTo>
                      <a:pt x="629" y="524"/>
                      <a:pt x="631" y="543"/>
                      <a:pt x="644" y="557"/>
                    </a:cubicBezTo>
                    <a:cubicBezTo>
                      <a:pt x="652" y="568"/>
                      <a:pt x="650" y="576"/>
                      <a:pt x="645" y="586"/>
                    </a:cubicBezTo>
                    <a:cubicBezTo>
                      <a:pt x="643" y="591"/>
                      <a:pt x="642" y="599"/>
                      <a:pt x="645" y="603"/>
                    </a:cubicBezTo>
                    <a:cubicBezTo>
                      <a:pt x="657" y="623"/>
                      <a:pt x="670" y="643"/>
                      <a:pt x="682" y="663"/>
                    </a:cubicBezTo>
                    <a:cubicBezTo>
                      <a:pt x="688" y="673"/>
                      <a:pt x="695" y="678"/>
                      <a:pt x="707" y="675"/>
                    </a:cubicBezTo>
                    <a:cubicBezTo>
                      <a:pt x="721" y="673"/>
                      <a:pt x="735" y="672"/>
                      <a:pt x="750" y="670"/>
                    </a:cubicBezTo>
                    <a:cubicBezTo>
                      <a:pt x="771" y="668"/>
                      <a:pt x="792" y="666"/>
                      <a:pt x="813" y="664"/>
                    </a:cubicBezTo>
                    <a:cubicBezTo>
                      <a:pt x="823" y="663"/>
                      <a:pt x="826" y="658"/>
                      <a:pt x="823" y="649"/>
                    </a:cubicBezTo>
                    <a:cubicBezTo>
                      <a:pt x="821" y="645"/>
                      <a:pt x="820" y="641"/>
                      <a:pt x="818" y="637"/>
                    </a:cubicBezTo>
                    <a:cubicBezTo>
                      <a:pt x="793" y="576"/>
                      <a:pt x="767" y="515"/>
                      <a:pt x="741" y="454"/>
                    </a:cubicBezTo>
                    <a:cubicBezTo>
                      <a:pt x="720" y="403"/>
                      <a:pt x="695" y="354"/>
                      <a:pt x="662" y="310"/>
                    </a:cubicBezTo>
                    <a:cubicBezTo>
                      <a:pt x="628" y="265"/>
                      <a:pt x="592" y="224"/>
                      <a:pt x="557" y="180"/>
                    </a:cubicBezTo>
                    <a:cubicBezTo>
                      <a:pt x="509" y="119"/>
                      <a:pt x="452" y="68"/>
                      <a:pt x="384" y="31"/>
                    </a:cubicBezTo>
                    <a:cubicBezTo>
                      <a:pt x="354" y="14"/>
                      <a:pt x="323" y="0"/>
                      <a:pt x="288" y="2"/>
                    </a:cubicBezTo>
                    <a:cubicBezTo>
                      <a:pt x="264" y="2"/>
                      <a:pt x="241" y="3"/>
                      <a:pt x="217" y="8"/>
                    </a:cubicBezTo>
                    <a:cubicBezTo>
                      <a:pt x="177" y="16"/>
                      <a:pt x="139" y="31"/>
                      <a:pt x="112" y="64"/>
                    </a:cubicBezTo>
                    <a:cubicBezTo>
                      <a:pt x="101" y="78"/>
                      <a:pt x="88" y="91"/>
                      <a:pt x="79" y="107"/>
                    </a:cubicBezTo>
                    <a:cubicBezTo>
                      <a:pt x="64" y="129"/>
                      <a:pt x="47" y="151"/>
                      <a:pt x="38" y="176"/>
                    </a:cubicBezTo>
                    <a:cubicBezTo>
                      <a:pt x="5" y="271"/>
                      <a:pt x="0" y="370"/>
                      <a:pt x="7" y="470"/>
                    </a:cubicBezTo>
                    <a:cubicBezTo>
                      <a:pt x="12" y="545"/>
                      <a:pt x="34" y="617"/>
                      <a:pt x="52" y="690"/>
                    </a:cubicBezTo>
                    <a:cubicBezTo>
                      <a:pt x="64" y="737"/>
                      <a:pt x="77" y="784"/>
                      <a:pt x="89" y="831"/>
                    </a:cubicBezTo>
                    <a:cubicBezTo>
                      <a:pt x="92" y="846"/>
                      <a:pt x="94" y="862"/>
                      <a:pt x="99" y="877"/>
                    </a:cubicBezTo>
                    <a:cubicBezTo>
                      <a:pt x="104" y="894"/>
                      <a:pt x="105" y="894"/>
                      <a:pt x="120" y="887"/>
                    </a:cubicBezTo>
                    <a:close/>
                    <a:moveTo>
                      <a:pt x="336" y="120"/>
                    </a:moveTo>
                    <a:cubicBezTo>
                      <a:pt x="342" y="121"/>
                      <a:pt x="349" y="120"/>
                      <a:pt x="355" y="123"/>
                    </a:cubicBezTo>
                    <a:cubicBezTo>
                      <a:pt x="385" y="135"/>
                      <a:pt x="419" y="179"/>
                      <a:pt x="407" y="222"/>
                    </a:cubicBezTo>
                    <a:cubicBezTo>
                      <a:pt x="406" y="227"/>
                      <a:pt x="400" y="230"/>
                      <a:pt x="397" y="234"/>
                    </a:cubicBezTo>
                    <a:cubicBezTo>
                      <a:pt x="394" y="229"/>
                      <a:pt x="389" y="225"/>
                      <a:pt x="388" y="220"/>
                    </a:cubicBezTo>
                    <a:cubicBezTo>
                      <a:pt x="385" y="209"/>
                      <a:pt x="385" y="198"/>
                      <a:pt x="382" y="187"/>
                    </a:cubicBezTo>
                    <a:cubicBezTo>
                      <a:pt x="376" y="163"/>
                      <a:pt x="364" y="143"/>
                      <a:pt x="341" y="132"/>
                    </a:cubicBezTo>
                    <a:cubicBezTo>
                      <a:pt x="338" y="130"/>
                      <a:pt x="336" y="127"/>
                      <a:pt x="334" y="124"/>
                    </a:cubicBezTo>
                    <a:cubicBezTo>
                      <a:pt x="334" y="123"/>
                      <a:pt x="335" y="121"/>
                      <a:pt x="336" y="120"/>
                    </a:cubicBezTo>
                    <a:close/>
                    <a:moveTo>
                      <a:pt x="365" y="201"/>
                    </a:moveTo>
                    <a:cubicBezTo>
                      <a:pt x="365" y="208"/>
                      <a:pt x="361" y="216"/>
                      <a:pt x="357" y="221"/>
                    </a:cubicBezTo>
                    <a:cubicBezTo>
                      <a:pt x="352" y="227"/>
                      <a:pt x="343" y="226"/>
                      <a:pt x="343" y="217"/>
                    </a:cubicBezTo>
                    <a:cubicBezTo>
                      <a:pt x="343" y="198"/>
                      <a:pt x="336" y="182"/>
                      <a:pt x="322" y="166"/>
                    </a:cubicBezTo>
                    <a:cubicBezTo>
                      <a:pt x="347" y="168"/>
                      <a:pt x="365" y="183"/>
                      <a:pt x="365" y="201"/>
                    </a:cubicBezTo>
                    <a:close/>
                    <a:moveTo>
                      <a:pt x="222" y="207"/>
                    </a:moveTo>
                    <a:cubicBezTo>
                      <a:pt x="223" y="205"/>
                      <a:pt x="228" y="204"/>
                      <a:pt x="231" y="203"/>
                    </a:cubicBezTo>
                    <a:cubicBezTo>
                      <a:pt x="233" y="206"/>
                      <a:pt x="235" y="209"/>
                      <a:pt x="235" y="212"/>
                    </a:cubicBezTo>
                    <a:cubicBezTo>
                      <a:pt x="233" y="237"/>
                      <a:pt x="233" y="237"/>
                      <a:pt x="249" y="260"/>
                    </a:cubicBezTo>
                    <a:cubicBezTo>
                      <a:pt x="233" y="260"/>
                      <a:pt x="226" y="255"/>
                      <a:pt x="220" y="239"/>
                    </a:cubicBezTo>
                    <a:cubicBezTo>
                      <a:pt x="216" y="228"/>
                      <a:pt x="215" y="217"/>
                      <a:pt x="222" y="207"/>
                    </a:cubicBezTo>
                    <a:close/>
                    <a:moveTo>
                      <a:pt x="158" y="190"/>
                    </a:moveTo>
                    <a:cubicBezTo>
                      <a:pt x="159" y="188"/>
                      <a:pt x="159" y="186"/>
                      <a:pt x="161" y="185"/>
                    </a:cubicBezTo>
                    <a:cubicBezTo>
                      <a:pt x="164" y="183"/>
                      <a:pt x="168" y="181"/>
                      <a:pt x="171" y="180"/>
                    </a:cubicBezTo>
                    <a:cubicBezTo>
                      <a:pt x="173" y="183"/>
                      <a:pt x="175" y="187"/>
                      <a:pt x="175" y="191"/>
                    </a:cubicBezTo>
                    <a:cubicBezTo>
                      <a:pt x="175" y="203"/>
                      <a:pt x="173" y="215"/>
                      <a:pt x="174" y="228"/>
                    </a:cubicBezTo>
                    <a:cubicBezTo>
                      <a:pt x="176" y="251"/>
                      <a:pt x="186" y="271"/>
                      <a:pt x="205" y="289"/>
                    </a:cubicBezTo>
                    <a:cubicBezTo>
                      <a:pt x="190" y="296"/>
                      <a:pt x="183" y="287"/>
                      <a:pt x="176" y="281"/>
                    </a:cubicBezTo>
                    <a:cubicBezTo>
                      <a:pt x="155" y="263"/>
                      <a:pt x="149" y="209"/>
                      <a:pt x="158" y="190"/>
                    </a:cubicBezTo>
                    <a:close/>
                  </a:path>
                </a:pathLst>
              </a:custGeom>
              <a:solidFill>
                <a:srgbClr val="00AA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00" name="Freeform 1403">
                <a:extLst>
                  <a:ext uri="{FF2B5EF4-FFF2-40B4-BE49-F238E27FC236}">
                    <a16:creationId xmlns:a16="http://schemas.microsoft.com/office/drawing/2014/main" id="{4B3ECBDE-A717-448E-8764-BF168020D47C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856" y="2586"/>
                <a:ext cx="1894" cy="770"/>
              </a:xfrm>
              <a:custGeom>
                <a:avLst/>
                <a:gdLst>
                  <a:gd name="T0" fmla="*/ 205 w 1283"/>
                  <a:gd name="T1" fmla="*/ 522 h 523"/>
                  <a:gd name="T2" fmla="*/ 334 w 1283"/>
                  <a:gd name="T3" fmla="*/ 514 h 523"/>
                  <a:gd name="T4" fmla="*/ 451 w 1283"/>
                  <a:gd name="T5" fmla="*/ 500 h 523"/>
                  <a:gd name="T6" fmla="*/ 517 w 1283"/>
                  <a:gd name="T7" fmla="*/ 486 h 523"/>
                  <a:gd name="T8" fmla="*/ 770 w 1283"/>
                  <a:gd name="T9" fmla="*/ 419 h 523"/>
                  <a:gd name="T10" fmla="*/ 1047 w 1283"/>
                  <a:gd name="T11" fmla="*/ 275 h 523"/>
                  <a:gd name="T12" fmla="*/ 1184 w 1283"/>
                  <a:gd name="T13" fmla="*/ 170 h 523"/>
                  <a:gd name="T14" fmla="*/ 1242 w 1283"/>
                  <a:gd name="T15" fmla="*/ 117 h 523"/>
                  <a:gd name="T16" fmla="*/ 1283 w 1283"/>
                  <a:gd name="T17" fmla="*/ 67 h 523"/>
                  <a:gd name="T18" fmla="*/ 1260 w 1283"/>
                  <a:gd name="T19" fmla="*/ 61 h 523"/>
                  <a:gd name="T20" fmla="*/ 1185 w 1283"/>
                  <a:gd name="T21" fmla="*/ 38 h 523"/>
                  <a:gd name="T22" fmla="*/ 1125 w 1283"/>
                  <a:gd name="T23" fmla="*/ 24 h 523"/>
                  <a:gd name="T24" fmla="*/ 1025 w 1283"/>
                  <a:gd name="T25" fmla="*/ 2 h 523"/>
                  <a:gd name="T26" fmla="*/ 1006 w 1283"/>
                  <a:gd name="T27" fmla="*/ 9 h 523"/>
                  <a:gd name="T28" fmla="*/ 885 w 1283"/>
                  <a:gd name="T29" fmla="*/ 148 h 523"/>
                  <a:gd name="T30" fmla="*/ 798 w 1283"/>
                  <a:gd name="T31" fmla="*/ 203 h 523"/>
                  <a:gd name="T32" fmla="*/ 717 w 1283"/>
                  <a:gd name="T33" fmla="*/ 242 h 523"/>
                  <a:gd name="T34" fmla="*/ 512 w 1283"/>
                  <a:gd name="T35" fmla="*/ 300 h 523"/>
                  <a:gd name="T36" fmla="*/ 387 w 1283"/>
                  <a:gd name="T37" fmla="*/ 310 h 523"/>
                  <a:gd name="T38" fmla="*/ 258 w 1283"/>
                  <a:gd name="T39" fmla="*/ 294 h 523"/>
                  <a:gd name="T40" fmla="*/ 205 w 1283"/>
                  <a:gd name="T41" fmla="*/ 311 h 523"/>
                  <a:gd name="T42" fmla="*/ 194 w 1283"/>
                  <a:gd name="T43" fmla="*/ 321 h 523"/>
                  <a:gd name="T44" fmla="*/ 121 w 1283"/>
                  <a:gd name="T45" fmla="*/ 385 h 523"/>
                  <a:gd name="T46" fmla="*/ 11 w 1283"/>
                  <a:gd name="T47" fmla="*/ 501 h 523"/>
                  <a:gd name="T48" fmla="*/ 0 w 1283"/>
                  <a:gd name="T49" fmla="*/ 516 h 523"/>
                  <a:gd name="T50" fmla="*/ 15 w 1283"/>
                  <a:gd name="T51" fmla="*/ 518 h 523"/>
                  <a:gd name="T52" fmla="*/ 147 w 1283"/>
                  <a:gd name="T53" fmla="*/ 521 h 523"/>
                  <a:gd name="T54" fmla="*/ 205 w 1283"/>
                  <a:gd name="T55" fmla="*/ 522 h 523"/>
                  <a:gd name="T56" fmla="*/ 1062 w 1283"/>
                  <a:gd name="T57" fmla="*/ 107 h 523"/>
                  <a:gd name="T58" fmla="*/ 1116 w 1283"/>
                  <a:gd name="T59" fmla="*/ 116 h 523"/>
                  <a:gd name="T60" fmla="*/ 1124 w 1283"/>
                  <a:gd name="T61" fmla="*/ 148 h 523"/>
                  <a:gd name="T62" fmla="*/ 1088 w 1283"/>
                  <a:gd name="T63" fmla="*/ 168 h 523"/>
                  <a:gd name="T64" fmla="*/ 1051 w 1283"/>
                  <a:gd name="T65" fmla="*/ 138 h 523"/>
                  <a:gd name="T66" fmla="*/ 1062 w 1283"/>
                  <a:gd name="T67" fmla="*/ 107 h 523"/>
                  <a:gd name="T68" fmla="*/ 888 w 1283"/>
                  <a:gd name="T69" fmla="*/ 241 h 523"/>
                  <a:gd name="T70" fmla="*/ 937 w 1283"/>
                  <a:gd name="T71" fmla="*/ 266 h 523"/>
                  <a:gd name="T72" fmla="*/ 914 w 1283"/>
                  <a:gd name="T73" fmla="*/ 309 h 523"/>
                  <a:gd name="T74" fmla="*/ 862 w 1283"/>
                  <a:gd name="T75" fmla="*/ 282 h 523"/>
                  <a:gd name="T76" fmla="*/ 888 w 1283"/>
                  <a:gd name="T77" fmla="*/ 241 h 523"/>
                  <a:gd name="T78" fmla="*/ 635 w 1283"/>
                  <a:gd name="T79" fmla="*/ 351 h 523"/>
                  <a:gd name="T80" fmla="*/ 676 w 1283"/>
                  <a:gd name="T81" fmla="*/ 367 h 523"/>
                  <a:gd name="T82" fmla="*/ 657 w 1283"/>
                  <a:gd name="T83" fmla="*/ 409 h 523"/>
                  <a:gd name="T84" fmla="*/ 613 w 1283"/>
                  <a:gd name="T85" fmla="*/ 391 h 523"/>
                  <a:gd name="T86" fmla="*/ 635 w 1283"/>
                  <a:gd name="T87" fmla="*/ 351 h 523"/>
                  <a:gd name="T88" fmla="*/ 361 w 1283"/>
                  <a:gd name="T89" fmla="*/ 405 h 523"/>
                  <a:gd name="T90" fmla="*/ 368 w 1283"/>
                  <a:gd name="T91" fmla="*/ 401 h 523"/>
                  <a:gd name="T92" fmla="*/ 413 w 1283"/>
                  <a:gd name="T93" fmla="*/ 414 h 523"/>
                  <a:gd name="T94" fmla="*/ 391 w 1283"/>
                  <a:gd name="T95" fmla="*/ 459 h 523"/>
                  <a:gd name="T96" fmla="*/ 355 w 1283"/>
                  <a:gd name="T97" fmla="*/ 452 h 523"/>
                  <a:gd name="T98" fmla="*/ 361 w 1283"/>
                  <a:gd name="T99" fmla="*/ 405 h 523"/>
                  <a:gd name="T100" fmla="*/ 170 w 1283"/>
                  <a:gd name="T101" fmla="*/ 394 h 523"/>
                  <a:gd name="T102" fmla="*/ 213 w 1283"/>
                  <a:gd name="T103" fmla="*/ 409 h 523"/>
                  <a:gd name="T104" fmla="*/ 196 w 1283"/>
                  <a:gd name="T105" fmla="*/ 454 h 523"/>
                  <a:gd name="T106" fmla="*/ 148 w 1283"/>
                  <a:gd name="T107" fmla="*/ 436 h 523"/>
                  <a:gd name="T108" fmla="*/ 170 w 1283"/>
                  <a:gd name="T109" fmla="*/ 394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83" h="523">
                    <a:moveTo>
                      <a:pt x="205" y="522"/>
                    </a:moveTo>
                    <a:cubicBezTo>
                      <a:pt x="248" y="520"/>
                      <a:pt x="291" y="518"/>
                      <a:pt x="334" y="514"/>
                    </a:cubicBezTo>
                    <a:cubicBezTo>
                      <a:pt x="373" y="510"/>
                      <a:pt x="412" y="505"/>
                      <a:pt x="451" y="500"/>
                    </a:cubicBezTo>
                    <a:cubicBezTo>
                      <a:pt x="473" y="496"/>
                      <a:pt x="495" y="490"/>
                      <a:pt x="517" y="486"/>
                    </a:cubicBezTo>
                    <a:cubicBezTo>
                      <a:pt x="602" y="467"/>
                      <a:pt x="688" y="449"/>
                      <a:pt x="770" y="419"/>
                    </a:cubicBezTo>
                    <a:cubicBezTo>
                      <a:pt x="869" y="383"/>
                      <a:pt x="962" y="336"/>
                      <a:pt x="1047" y="275"/>
                    </a:cubicBezTo>
                    <a:cubicBezTo>
                      <a:pt x="1094" y="242"/>
                      <a:pt x="1139" y="205"/>
                      <a:pt x="1184" y="170"/>
                    </a:cubicBezTo>
                    <a:cubicBezTo>
                      <a:pt x="1204" y="153"/>
                      <a:pt x="1224" y="135"/>
                      <a:pt x="1242" y="117"/>
                    </a:cubicBezTo>
                    <a:cubicBezTo>
                      <a:pt x="1256" y="102"/>
                      <a:pt x="1268" y="86"/>
                      <a:pt x="1283" y="67"/>
                    </a:cubicBezTo>
                    <a:cubicBezTo>
                      <a:pt x="1272" y="64"/>
                      <a:pt x="1266" y="63"/>
                      <a:pt x="1260" y="61"/>
                    </a:cubicBezTo>
                    <a:cubicBezTo>
                      <a:pt x="1235" y="54"/>
                      <a:pt x="1211" y="45"/>
                      <a:pt x="1185" y="38"/>
                    </a:cubicBezTo>
                    <a:cubicBezTo>
                      <a:pt x="1166" y="33"/>
                      <a:pt x="1145" y="28"/>
                      <a:pt x="1125" y="24"/>
                    </a:cubicBezTo>
                    <a:cubicBezTo>
                      <a:pt x="1092" y="16"/>
                      <a:pt x="1058" y="9"/>
                      <a:pt x="1025" y="2"/>
                    </a:cubicBezTo>
                    <a:cubicBezTo>
                      <a:pt x="1017" y="0"/>
                      <a:pt x="1011" y="0"/>
                      <a:pt x="1006" y="9"/>
                    </a:cubicBezTo>
                    <a:cubicBezTo>
                      <a:pt x="977" y="65"/>
                      <a:pt x="933" y="109"/>
                      <a:pt x="885" y="148"/>
                    </a:cubicBezTo>
                    <a:cubicBezTo>
                      <a:pt x="858" y="169"/>
                      <a:pt x="828" y="186"/>
                      <a:pt x="798" y="203"/>
                    </a:cubicBezTo>
                    <a:cubicBezTo>
                      <a:pt x="772" y="218"/>
                      <a:pt x="745" y="232"/>
                      <a:pt x="717" y="242"/>
                    </a:cubicBezTo>
                    <a:cubicBezTo>
                      <a:pt x="651" y="267"/>
                      <a:pt x="584" y="292"/>
                      <a:pt x="512" y="300"/>
                    </a:cubicBezTo>
                    <a:cubicBezTo>
                      <a:pt x="471" y="305"/>
                      <a:pt x="429" y="310"/>
                      <a:pt x="387" y="310"/>
                    </a:cubicBezTo>
                    <a:cubicBezTo>
                      <a:pt x="344" y="310"/>
                      <a:pt x="300" y="306"/>
                      <a:pt x="258" y="294"/>
                    </a:cubicBezTo>
                    <a:cubicBezTo>
                      <a:pt x="237" y="289"/>
                      <a:pt x="217" y="289"/>
                      <a:pt x="205" y="311"/>
                    </a:cubicBezTo>
                    <a:cubicBezTo>
                      <a:pt x="202" y="315"/>
                      <a:pt x="198" y="318"/>
                      <a:pt x="194" y="321"/>
                    </a:cubicBezTo>
                    <a:cubicBezTo>
                      <a:pt x="169" y="343"/>
                      <a:pt x="144" y="362"/>
                      <a:pt x="121" y="385"/>
                    </a:cubicBezTo>
                    <a:cubicBezTo>
                      <a:pt x="83" y="423"/>
                      <a:pt x="48" y="462"/>
                      <a:pt x="11" y="501"/>
                    </a:cubicBezTo>
                    <a:cubicBezTo>
                      <a:pt x="8" y="505"/>
                      <a:pt x="5" y="510"/>
                      <a:pt x="0" y="516"/>
                    </a:cubicBezTo>
                    <a:cubicBezTo>
                      <a:pt x="7" y="517"/>
                      <a:pt x="11" y="518"/>
                      <a:pt x="15" y="518"/>
                    </a:cubicBezTo>
                    <a:cubicBezTo>
                      <a:pt x="59" y="519"/>
                      <a:pt x="103" y="520"/>
                      <a:pt x="147" y="521"/>
                    </a:cubicBezTo>
                    <a:cubicBezTo>
                      <a:pt x="167" y="521"/>
                      <a:pt x="186" y="523"/>
                      <a:pt x="205" y="522"/>
                    </a:cubicBezTo>
                    <a:close/>
                    <a:moveTo>
                      <a:pt x="1062" y="107"/>
                    </a:moveTo>
                    <a:cubicBezTo>
                      <a:pt x="1075" y="100"/>
                      <a:pt x="1106" y="105"/>
                      <a:pt x="1116" y="116"/>
                    </a:cubicBezTo>
                    <a:cubicBezTo>
                      <a:pt x="1126" y="126"/>
                      <a:pt x="1129" y="137"/>
                      <a:pt x="1124" y="148"/>
                    </a:cubicBezTo>
                    <a:cubicBezTo>
                      <a:pt x="1118" y="162"/>
                      <a:pt x="1103" y="170"/>
                      <a:pt x="1088" y="168"/>
                    </a:cubicBezTo>
                    <a:cubicBezTo>
                      <a:pt x="1070" y="166"/>
                      <a:pt x="1058" y="156"/>
                      <a:pt x="1051" y="138"/>
                    </a:cubicBezTo>
                    <a:cubicBezTo>
                      <a:pt x="1046" y="123"/>
                      <a:pt x="1049" y="114"/>
                      <a:pt x="1062" y="107"/>
                    </a:cubicBezTo>
                    <a:close/>
                    <a:moveTo>
                      <a:pt x="888" y="241"/>
                    </a:moveTo>
                    <a:cubicBezTo>
                      <a:pt x="906" y="235"/>
                      <a:pt x="931" y="248"/>
                      <a:pt x="937" y="266"/>
                    </a:cubicBezTo>
                    <a:cubicBezTo>
                      <a:pt x="941" y="279"/>
                      <a:pt x="927" y="305"/>
                      <a:pt x="914" y="309"/>
                    </a:cubicBezTo>
                    <a:cubicBezTo>
                      <a:pt x="895" y="315"/>
                      <a:pt x="868" y="301"/>
                      <a:pt x="862" y="282"/>
                    </a:cubicBezTo>
                    <a:cubicBezTo>
                      <a:pt x="855" y="264"/>
                      <a:pt x="865" y="249"/>
                      <a:pt x="888" y="241"/>
                    </a:cubicBezTo>
                    <a:close/>
                    <a:moveTo>
                      <a:pt x="635" y="351"/>
                    </a:moveTo>
                    <a:cubicBezTo>
                      <a:pt x="652" y="345"/>
                      <a:pt x="671" y="352"/>
                      <a:pt x="676" y="367"/>
                    </a:cubicBezTo>
                    <a:cubicBezTo>
                      <a:pt x="681" y="382"/>
                      <a:pt x="671" y="404"/>
                      <a:pt x="657" y="409"/>
                    </a:cubicBezTo>
                    <a:cubicBezTo>
                      <a:pt x="640" y="416"/>
                      <a:pt x="619" y="407"/>
                      <a:pt x="613" y="391"/>
                    </a:cubicBezTo>
                    <a:cubicBezTo>
                      <a:pt x="607" y="376"/>
                      <a:pt x="618" y="358"/>
                      <a:pt x="635" y="351"/>
                    </a:cubicBezTo>
                    <a:close/>
                    <a:moveTo>
                      <a:pt x="361" y="405"/>
                    </a:moveTo>
                    <a:cubicBezTo>
                      <a:pt x="363" y="403"/>
                      <a:pt x="366" y="402"/>
                      <a:pt x="368" y="401"/>
                    </a:cubicBezTo>
                    <a:cubicBezTo>
                      <a:pt x="386" y="393"/>
                      <a:pt x="407" y="399"/>
                      <a:pt x="413" y="414"/>
                    </a:cubicBezTo>
                    <a:cubicBezTo>
                      <a:pt x="419" y="430"/>
                      <a:pt x="409" y="451"/>
                      <a:pt x="391" y="459"/>
                    </a:cubicBezTo>
                    <a:cubicBezTo>
                      <a:pt x="380" y="463"/>
                      <a:pt x="363" y="460"/>
                      <a:pt x="355" y="452"/>
                    </a:cubicBezTo>
                    <a:cubicBezTo>
                      <a:pt x="338" y="435"/>
                      <a:pt x="340" y="416"/>
                      <a:pt x="361" y="405"/>
                    </a:cubicBezTo>
                    <a:close/>
                    <a:moveTo>
                      <a:pt x="170" y="394"/>
                    </a:moveTo>
                    <a:cubicBezTo>
                      <a:pt x="188" y="388"/>
                      <a:pt x="207" y="394"/>
                      <a:pt x="213" y="409"/>
                    </a:cubicBezTo>
                    <a:cubicBezTo>
                      <a:pt x="219" y="423"/>
                      <a:pt x="209" y="449"/>
                      <a:pt x="196" y="454"/>
                    </a:cubicBezTo>
                    <a:cubicBezTo>
                      <a:pt x="179" y="462"/>
                      <a:pt x="154" y="452"/>
                      <a:pt x="148" y="436"/>
                    </a:cubicBezTo>
                    <a:cubicBezTo>
                      <a:pt x="141" y="421"/>
                      <a:pt x="151" y="401"/>
                      <a:pt x="170" y="394"/>
                    </a:cubicBezTo>
                    <a:close/>
                  </a:path>
                </a:pathLst>
              </a:custGeom>
              <a:solidFill>
                <a:srgbClr val="F08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01" name="Freeform 1404">
                <a:extLst>
                  <a:ext uri="{FF2B5EF4-FFF2-40B4-BE49-F238E27FC236}">
                    <a16:creationId xmlns:a16="http://schemas.microsoft.com/office/drawing/2014/main" id="{AD578B94-DD83-421F-AB6A-75F0464E3E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99" y="2721"/>
                <a:ext cx="1879" cy="828"/>
              </a:xfrm>
              <a:custGeom>
                <a:avLst/>
                <a:gdLst>
                  <a:gd name="T0" fmla="*/ 1259 w 1273"/>
                  <a:gd name="T1" fmla="*/ 9 h 562"/>
                  <a:gd name="T2" fmla="*/ 1233 w 1273"/>
                  <a:gd name="T3" fmla="*/ 38 h 562"/>
                  <a:gd name="T4" fmla="*/ 1139 w 1273"/>
                  <a:gd name="T5" fmla="*/ 118 h 562"/>
                  <a:gd name="T6" fmla="*/ 958 w 1273"/>
                  <a:gd name="T7" fmla="*/ 249 h 562"/>
                  <a:gd name="T8" fmla="*/ 697 w 1273"/>
                  <a:gd name="T9" fmla="*/ 366 h 562"/>
                  <a:gd name="T10" fmla="*/ 499 w 1273"/>
                  <a:gd name="T11" fmla="*/ 414 h 562"/>
                  <a:gd name="T12" fmla="*/ 387 w 1273"/>
                  <a:gd name="T13" fmla="*/ 436 h 562"/>
                  <a:gd name="T14" fmla="*/ 302 w 1273"/>
                  <a:gd name="T15" fmla="*/ 443 h 562"/>
                  <a:gd name="T16" fmla="*/ 51 w 1273"/>
                  <a:gd name="T17" fmla="*/ 447 h 562"/>
                  <a:gd name="T18" fmla="*/ 1 w 1273"/>
                  <a:gd name="T19" fmla="*/ 448 h 562"/>
                  <a:gd name="T20" fmla="*/ 0 w 1273"/>
                  <a:gd name="T21" fmla="*/ 452 h 562"/>
                  <a:gd name="T22" fmla="*/ 40 w 1273"/>
                  <a:gd name="T23" fmla="*/ 472 h 562"/>
                  <a:gd name="T24" fmla="*/ 150 w 1273"/>
                  <a:gd name="T25" fmla="*/ 520 h 562"/>
                  <a:gd name="T26" fmla="*/ 355 w 1273"/>
                  <a:gd name="T27" fmla="*/ 558 h 562"/>
                  <a:gd name="T28" fmla="*/ 668 w 1273"/>
                  <a:gd name="T29" fmla="*/ 520 h 562"/>
                  <a:gd name="T30" fmla="*/ 878 w 1273"/>
                  <a:gd name="T31" fmla="*/ 440 h 562"/>
                  <a:gd name="T32" fmla="*/ 1030 w 1273"/>
                  <a:gd name="T33" fmla="*/ 342 h 562"/>
                  <a:gd name="T34" fmla="*/ 1106 w 1273"/>
                  <a:gd name="T35" fmla="*/ 272 h 562"/>
                  <a:gd name="T36" fmla="*/ 1166 w 1273"/>
                  <a:gd name="T37" fmla="*/ 200 h 562"/>
                  <a:gd name="T38" fmla="*/ 1265 w 1273"/>
                  <a:gd name="T39" fmla="*/ 30 h 562"/>
                  <a:gd name="T40" fmla="*/ 1273 w 1273"/>
                  <a:gd name="T41" fmla="*/ 2 h 562"/>
                  <a:gd name="T42" fmla="*/ 1270 w 1273"/>
                  <a:gd name="T43" fmla="*/ 0 h 562"/>
                  <a:gd name="T44" fmla="*/ 1259 w 1273"/>
                  <a:gd name="T45" fmla="*/ 9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3" h="562">
                    <a:moveTo>
                      <a:pt x="1259" y="9"/>
                    </a:moveTo>
                    <a:cubicBezTo>
                      <a:pt x="1250" y="19"/>
                      <a:pt x="1243" y="30"/>
                      <a:pt x="1233" y="38"/>
                    </a:cubicBezTo>
                    <a:cubicBezTo>
                      <a:pt x="1202" y="66"/>
                      <a:pt x="1170" y="92"/>
                      <a:pt x="1139" y="118"/>
                    </a:cubicBezTo>
                    <a:cubicBezTo>
                      <a:pt x="1082" y="166"/>
                      <a:pt x="1021" y="209"/>
                      <a:pt x="958" y="249"/>
                    </a:cubicBezTo>
                    <a:cubicBezTo>
                      <a:pt x="877" y="300"/>
                      <a:pt x="789" y="337"/>
                      <a:pt x="697" y="366"/>
                    </a:cubicBezTo>
                    <a:cubicBezTo>
                      <a:pt x="633" y="386"/>
                      <a:pt x="566" y="399"/>
                      <a:pt x="499" y="414"/>
                    </a:cubicBezTo>
                    <a:cubicBezTo>
                      <a:pt x="462" y="422"/>
                      <a:pt x="425" y="430"/>
                      <a:pt x="387" y="436"/>
                    </a:cubicBezTo>
                    <a:cubicBezTo>
                      <a:pt x="359" y="440"/>
                      <a:pt x="330" y="440"/>
                      <a:pt x="302" y="443"/>
                    </a:cubicBezTo>
                    <a:cubicBezTo>
                      <a:pt x="218" y="453"/>
                      <a:pt x="135" y="447"/>
                      <a:pt x="51" y="447"/>
                    </a:cubicBezTo>
                    <a:cubicBezTo>
                      <a:pt x="34" y="447"/>
                      <a:pt x="18" y="448"/>
                      <a:pt x="1" y="448"/>
                    </a:cubicBezTo>
                    <a:cubicBezTo>
                      <a:pt x="1" y="450"/>
                      <a:pt x="0" y="451"/>
                      <a:pt x="0" y="452"/>
                    </a:cubicBezTo>
                    <a:cubicBezTo>
                      <a:pt x="14" y="459"/>
                      <a:pt x="27" y="466"/>
                      <a:pt x="40" y="472"/>
                    </a:cubicBezTo>
                    <a:cubicBezTo>
                      <a:pt x="76" y="489"/>
                      <a:pt x="113" y="506"/>
                      <a:pt x="150" y="520"/>
                    </a:cubicBezTo>
                    <a:cubicBezTo>
                      <a:pt x="216" y="546"/>
                      <a:pt x="284" y="555"/>
                      <a:pt x="355" y="558"/>
                    </a:cubicBezTo>
                    <a:cubicBezTo>
                      <a:pt x="462" y="562"/>
                      <a:pt x="565" y="545"/>
                      <a:pt x="668" y="520"/>
                    </a:cubicBezTo>
                    <a:cubicBezTo>
                      <a:pt x="741" y="502"/>
                      <a:pt x="812" y="477"/>
                      <a:pt x="878" y="440"/>
                    </a:cubicBezTo>
                    <a:cubicBezTo>
                      <a:pt x="930" y="410"/>
                      <a:pt x="981" y="377"/>
                      <a:pt x="1030" y="342"/>
                    </a:cubicBezTo>
                    <a:cubicBezTo>
                      <a:pt x="1058" y="322"/>
                      <a:pt x="1082" y="297"/>
                      <a:pt x="1106" y="272"/>
                    </a:cubicBezTo>
                    <a:cubicBezTo>
                      <a:pt x="1127" y="250"/>
                      <a:pt x="1146" y="225"/>
                      <a:pt x="1166" y="200"/>
                    </a:cubicBezTo>
                    <a:cubicBezTo>
                      <a:pt x="1208" y="149"/>
                      <a:pt x="1243" y="93"/>
                      <a:pt x="1265" y="30"/>
                    </a:cubicBezTo>
                    <a:cubicBezTo>
                      <a:pt x="1269" y="21"/>
                      <a:pt x="1270" y="11"/>
                      <a:pt x="1273" y="2"/>
                    </a:cubicBezTo>
                    <a:cubicBezTo>
                      <a:pt x="1272" y="1"/>
                      <a:pt x="1271" y="1"/>
                      <a:pt x="1270" y="0"/>
                    </a:cubicBezTo>
                    <a:cubicBezTo>
                      <a:pt x="1266" y="3"/>
                      <a:pt x="1263" y="6"/>
                      <a:pt x="1259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02" name="Freeform 1405">
                <a:extLst>
                  <a:ext uri="{FF2B5EF4-FFF2-40B4-BE49-F238E27FC236}">
                    <a16:creationId xmlns:a16="http://schemas.microsoft.com/office/drawing/2014/main" id="{28ED5478-2A34-4155-A6E3-174A2C8443F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305" y="2073"/>
                <a:ext cx="617" cy="477"/>
              </a:xfrm>
              <a:custGeom>
                <a:avLst/>
                <a:gdLst>
                  <a:gd name="T0" fmla="*/ 283 w 418"/>
                  <a:gd name="T1" fmla="*/ 8 h 324"/>
                  <a:gd name="T2" fmla="*/ 279 w 418"/>
                  <a:gd name="T3" fmla="*/ 9 h 324"/>
                  <a:gd name="T4" fmla="*/ 100 w 418"/>
                  <a:gd name="T5" fmla="*/ 62 h 324"/>
                  <a:gd name="T6" fmla="*/ 13 w 418"/>
                  <a:gd name="T7" fmla="*/ 124 h 324"/>
                  <a:gd name="T8" fmla="*/ 2 w 418"/>
                  <a:gd name="T9" fmla="*/ 151 h 324"/>
                  <a:gd name="T10" fmla="*/ 45 w 418"/>
                  <a:gd name="T11" fmla="*/ 311 h 324"/>
                  <a:gd name="T12" fmla="*/ 65 w 418"/>
                  <a:gd name="T13" fmla="*/ 322 h 324"/>
                  <a:gd name="T14" fmla="*/ 189 w 418"/>
                  <a:gd name="T15" fmla="*/ 310 h 324"/>
                  <a:gd name="T16" fmla="*/ 253 w 418"/>
                  <a:gd name="T17" fmla="*/ 287 h 324"/>
                  <a:gd name="T18" fmla="*/ 253 w 418"/>
                  <a:gd name="T19" fmla="*/ 287 h 324"/>
                  <a:gd name="T20" fmla="*/ 312 w 418"/>
                  <a:gd name="T21" fmla="*/ 265 h 324"/>
                  <a:gd name="T22" fmla="*/ 406 w 418"/>
                  <a:gd name="T23" fmla="*/ 207 h 324"/>
                  <a:gd name="T24" fmla="*/ 417 w 418"/>
                  <a:gd name="T25" fmla="*/ 177 h 324"/>
                  <a:gd name="T26" fmla="*/ 382 w 418"/>
                  <a:gd name="T27" fmla="*/ 58 h 324"/>
                  <a:gd name="T28" fmla="*/ 283 w 418"/>
                  <a:gd name="T29" fmla="*/ 8 h 324"/>
                  <a:gd name="T30" fmla="*/ 44 w 418"/>
                  <a:gd name="T31" fmla="*/ 212 h 324"/>
                  <a:gd name="T32" fmla="*/ 47 w 418"/>
                  <a:gd name="T33" fmla="*/ 195 h 324"/>
                  <a:gd name="T34" fmla="*/ 77 w 418"/>
                  <a:gd name="T35" fmla="*/ 203 h 324"/>
                  <a:gd name="T36" fmla="*/ 68 w 418"/>
                  <a:gd name="T37" fmla="*/ 219 h 324"/>
                  <a:gd name="T38" fmla="*/ 44 w 418"/>
                  <a:gd name="T39" fmla="*/ 212 h 324"/>
                  <a:gd name="T40" fmla="*/ 122 w 418"/>
                  <a:gd name="T41" fmla="*/ 300 h 324"/>
                  <a:gd name="T42" fmla="*/ 71 w 418"/>
                  <a:gd name="T43" fmla="*/ 277 h 324"/>
                  <a:gd name="T44" fmla="*/ 92 w 418"/>
                  <a:gd name="T45" fmla="*/ 231 h 324"/>
                  <a:gd name="T46" fmla="*/ 145 w 418"/>
                  <a:gd name="T47" fmla="*/ 253 h 324"/>
                  <a:gd name="T48" fmla="*/ 122 w 418"/>
                  <a:gd name="T49" fmla="*/ 300 h 324"/>
                  <a:gd name="T50" fmla="*/ 282 w 418"/>
                  <a:gd name="T51" fmla="*/ 210 h 324"/>
                  <a:gd name="T52" fmla="*/ 250 w 418"/>
                  <a:gd name="T53" fmla="*/ 246 h 324"/>
                  <a:gd name="T54" fmla="*/ 198 w 418"/>
                  <a:gd name="T55" fmla="*/ 231 h 324"/>
                  <a:gd name="T56" fmla="*/ 202 w 418"/>
                  <a:gd name="T57" fmla="*/ 196 h 324"/>
                  <a:gd name="T58" fmla="*/ 227 w 418"/>
                  <a:gd name="T59" fmla="*/ 181 h 324"/>
                  <a:gd name="T60" fmla="*/ 250 w 418"/>
                  <a:gd name="T61" fmla="*/ 176 h 324"/>
                  <a:gd name="T62" fmla="*/ 282 w 418"/>
                  <a:gd name="T63" fmla="*/ 210 h 324"/>
                  <a:gd name="T64" fmla="*/ 337 w 418"/>
                  <a:gd name="T65" fmla="*/ 97 h 324"/>
                  <a:gd name="T66" fmla="*/ 360 w 418"/>
                  <a:gd name="T67" fmla="*/ 106 h 324"/>
                  <a:gd name="T68" fmla="*/ 355 w 418"/>
                  <a:gd name="T69" fmla="*/ 119 h 324"/>
                  <a:gd name="T70" fmla="*/ 329 w 418"/>
                  <a:gd name="T71" fmla="*/ 113 h 324"/>
                  <a:gd name="T72" fmla="*/ 337 w 418"/>
                  <a:gd name="T73" fmla="*/ 97 h 324"/>
                  <a:gd name="T74" fmla="*/ 376 w 418"/>
                  <a:gd name="T75" fmla="*/ 210 h 324"/>
                  <a:gd name="T76" fmla="*/ 332 w 418"/>
                  <a:gd name="T77" fmla="*/ 192 h 324"/>
                  <a:gd name="T78" fmla="*/ 362 w 418"/>
                  <a:gd name="T79" fmla="*/ 137 h 324"/>
                  <a:gd name="T80" fmla="*/ 404 w 418"/>
                  <a:gd name="T81" fmla="*/ 158 h 324"/>
                  <a:gd name="T82" fmla="*/ 376 w 418"/>
                  <a:gd name="T83" fmla="*/ 21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8" h="324">
                    <a:moveTo>
                      <a:pt x="283" y="8"/>
                    </a:moveTo>
                    <a:cubicBezTo>
                      <a:pt x="282" y="8"/>
                      <a:pt x="281" y="9"/>
                      <a:pt x="279" y="9"/>
                    </a:cubicBezTo>
                    <a:cubicBezTo>
                      <a:pt x="218" y="20"/>
                      <a:pt x="158" y="38"/>
                      <a:pt x="100" y="62"/>
                    </a:cubicBezTo>
                    <a:cubicBezTo>
                      <a:pt x="67" y="76"/>
                      <a:pt x="35" y="94"/>
                      <a:pt x="13" y="124"/>
                    </a:cubicBezTo>
                    <a:cubicBezTo>
                      <a:pt x="7" y="132"/>
                      <a:pt x="2" y="142"/>
                      <a:pt x="2" y="151"/>
                    </a:cubicBezTo>
                    <a:cubicBezTo>
                      <a:pt x="0" y="209"/>
                      <a:pt x="15" y="262"/>
                      <a:pt x="45" y="311"/>
                    </a:cubicBezTo>
                    <a:cubicBezTo>
                      <a:pt x="50" y="319"/>
                      <a:pt x="57" y="321"/>
                      <a:pt x="65" y="322"/>
                    </a:cubicBezTo>
                    <a:cubicBezTo>
                      <a:pt x="107" y="324"/>
                      <a:pt x="149" y="324"/>
                      <a:pt x="189" y="310"/>
                    </a:cubicBezTo>
                    <a:cubicBezTo>
                      <a:pt x="211" y="302"/>
                      <a:pt x="231" y="294"/>
                      <a:pt x="253" y="287"/>
                    </a:cubicBezTo>
                    <a:cubicBezTo>
                      <a:pt x="253" y="287"/>
                      <a:pt x="253" y="287"/>
                      <a:pt x="253" y="287"/>
                    </a:cubicBezTo>
                    <a:cubicBezTo>
                      <a:pt x="273" y="280"/>
                      <a:pt x="293" y="274"/>
                      <a:pt x="312" y="265"/>
                    </a:cubicBezTo>
                    <a:cubicBezTo>
                      <a:pt x="346" y="249"/>
                      <a:pt x="378" y="232"/>
                      <a:pt x="406" y="207"/>
                    </a:cubicBezTo>
                    <a:cubicBezTo>
                      <a:pt x="414" y="198"/>
                      <a:pt x="418" y="189"/>
                      <a:pt x="417" y="177"/>
                    </a:cubicBezTo>
                    <a:cubicBezTo>
                      <a:pt x="415" y="134"/>
                      <a:pt x="404" y="95"/>
                      <a:pt x="382" y="58"/>
                    </a:cubicBezTo>
                    <a:cubicBezTo>
                      <a:pt x="356" y="13"/>
                      <a:pt x="334" y="0"/>
                      <a:pt x="283" y="8"/>
                    </a:cubicBezTo>
                    <a:close/>
                    <a:moveTo>
                      <a:pt x="44" y="212"/>
                    </a:moveTo>
                    <a:cubicBezTo>
                      <a:pt x="43" y="206"/>
                      <a:pt x="46" y="199"/>
                      <a:pt x="47" y="195"/>
                    </a:cubicBezTo>
                    <a:cubicBezTo>
                      <a:pt x="59" y="190"/>
                      <a:pt x="74" y="196"/>
                      <a:pt x="77" y="203"/>
                    </a:cubicBezTo>
                    <a:cubicBezTo>
                      <a:pt x="80" y="212"/>
                      <a:pt x="75" y="216"/>
                      <a:pt x="68" y="219"/>
                    </a:cubicBezTo>
                    <a:cubicBezTo>
                      <a:pt x="59" y="223"/>
                      <a:pt x="45" y="220"/>
                      <a:pt x="44" y="212"/>
                    </a:cubicBezTo>
                    <a:close/>
                    <a:moveTo>
                      <a:pt x="122" y="300"/>
                    </a:moveTo>
                    <a:cubicBezTo>
                      <a:pt x="100" y="308"/>
                      <a:pt x="77" y="298"/>
                      <a:pt x="71" y="277"/>
                    </a:cubicBezTo>
                    <a:cubicBezTo>
                      <a:pt x="65" y="259"/>
                      <a:pt x="75" y="238"/>
                      <a:pt x="92" y="231"/>
                    </a:cubicBezTo>
                    <a:cubicBezTo>
                      <a:pt x="114" y="223"/>
                      <a:pt x="137" y="233"/>
                      <a:pt x="145" y="253"/>
                    </a:cubicBezTo>
                    <a:cubicBezTo>
                      <a:pt x="151" y="270"/>
                      <a:pt x="139" y="293"/>
                      <a:pt x="122" y="300"/>
                    </a:cubicBezTo>
                    <a:close/>
                    <a:moveTo>
                      <a:pt x="282" y="210"/>
                    </a:moveTo>
                    <a:cubicBezTo>
                      <a:pt x="280" y="230"/>
                      <a:pt x="268" y="241"/>
                      <a:pt x="250" y="246"/>
                    </a:cubicBezTo>
                    <a:cubicBezTo>
                      <a:pt x="230" y="251"/>
                      <a:pt x="212" y="246"/>
                      <a:pt x="198" y="231"/>
                    </a:cubicBezTo>
                    <a:cubicBezTo>
                      <a:pt x="187" y="220"/>
                      <a:pt x="189" y="206"/>
                      <a:pt x="202" y="196"/>
                    </a:cubicBezTo>
                    <a:cubicBezTo>
                      <a:pt x="210" y="190"/>
                      <a:pt x="219" y="185"/>
                      <a:pt x="227" y="181"/>
                    </a:cubicBezTo>
                    <a:cubicBezTo>
                      <a:pt x="235" y="179"/>
                      <a:pt x="242" y="177"/>
                      <a:pt x="250" y="176"/>
                    </a:cubicBezTo>
                    <a:cubicBezTo>
                      <a:pt x="271" y="173"/>
                      <a:pt x="285" y="189"/>
                      <a:pt x="282" y="210"/>
                    </a:cubicBezTo>
                    <a:close/>
                    <a:moveTo>
                      <a:pt x="337" y="97"/>
                    </a:moveTo>
                    <a:cubicBezTo>
                      <a:pt x="345" y="93"/>
                      <a:pt x="359" y="98"/>
                      <a:pt x="360" y="106"/>
                    </a:cubicBezTo>
                    <a:cubicBezTo>
                      <a:pt x="360" y="111"/>
                      <a:pt x="356" y="116"/>
                      <a:pt x="355" y="119"/>
                    </a:cubicBezTo>
                    <a:cubicBezTo>
                      <a:pt x="342" y="124"/>
                      <a:pt x="332" y="121"/>
                      <a:pt x="329" y="113"/>
                    </a:cubicBezTo>
                    <a:cubicBezTo>
                      <a:pt x="327" y="106"/>
                      <a:pt x="329" y="100"/>
                      <a:pt x="337" y="97"/>
                    </a:cubicBezTo>
                    <a:close/>
                    <a:moveTo>
                      <a:pt x="376" y="210"/>
                    </a:moveTo>
                    <a:cubicBezTo>
                      <a:pt x="362" y="217"/>
                      <a:pt x="337" y="206"/>
                      <a:pt x="332" y="192"/>
                    </a:cubicBezTo>
                    <a:cubicBezTo>
                      <a:pt x="324" y="170"/>
                      <a:pt x="337" y="147"/>
                      <a:pt x="362" y="137"/>
                    </a:cubicBezTo>
                    <a:cubicBezTo>
                      <a:pt x="379" y="130"/>
                      <a:pt x="396" y="139"/>
                      <a:pt x="404" y="158"/>
                    </a:cubicBezTo>
                    <a:cubicBezTo>
                      <a:pt x="414" y="182"/>
                      <a:pt x="398" y="198"/>
                      <a:pt x="376" y="210"/>
                    </a:cubicBezTo>
                    <a:close/>
                  </a:path>
                </a:pathLst>
              </a:custGeom>
              <a:solidFill>
                <a:srgbClr val="FAD6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03" name="Freeform 1406">
                <a:extLst>
                  <a:ext uri="{FF2B5EF4-FFF2-40B4-BE49-F238E27FC236}">
                    <a16:creationId xmlns:a16="http://schemas.microsoft.com/office/drawing/2014/main" id="{C0F05655-9182-495D-91CE-968F928884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70" y="2437"/>
                <a:ext cx="693" cy="423"/>
              </a:xfrm>
              <a:custGeom>
                <a:avLst/>
                <a:gdLst>
                  <a:gd name="T0" fmla="*/ 41 w 470"/>
                  <a:gd name="T1" fmla="*/ 284 h 287"/>
                  <a:gd name="T2" fmla="*/ 103 w 470"/>
                  <a:gd name="T3" fmla="*/ 283 h 287"/>
                  <a:gd name="T4" fmla="*/ 227 w 470"/>
                  <a:gd name="T5" fmla="*/ 257 h 287"/>
                  <a:gd name="T6" fmla="*/ 421 w 470"/>
                  <a:gd name="T7" fmla="*/ 161 h 287"/>
                  <a:gd name="T8" fmla="*/ 462 w 470"/>
                  <a:gd name="T9" fmla="*/ 125 h 287"/>
                  <a:gd name="T10" fmla="*/ 463 w 470"/>
                  <a:gd name="T11" fmla="*/ 102 h 287"/>
                  <a:gd name="T12" fmla="*/ 445 w 470"/>
                  <a:gd name="T13" fmla="*/ 74 h 287"/>
                  <a:gd name="T14" fmla="*/ 409 w 470"/>
                  <a:gd name="T15" fmla="*/ 10 h 287"/>
                  <a:gd name="T16" fmla="*/ 390 w 470"/>
                  <a:gd name="T17" fmla="*/ 7 h 287"/>
                  <a:gd name="T18" fmla="*/ 342 w 470"/>
                  <a:gd name="T19" fmla="*/ 39 h 287"/>
                  <a:gd name="T20" fmla="*/ 242 w 470"/>
                  <a:gd name="T21" fmla="*/ 86 h 287"/>
                  <a:gd name="T22" fmla="*/ 20 w 470"/>
                  <a:gd name="T23" fmla="*/ 127 h 287"/>
                  <a:gd name="T24" fmla="*/ 3 w 470"/>
                  <a:gd name="T25" fmla="*/ 144 h 287"/>
                  <a:gd name="T26" fmla="*/ 26 w 470"/>
                  <a:gd name="T27" fmla="*/ 271 h 287"/>
                  <a:gd name="T28" fmla="*/ 41 w 470"/>
                  <a:gd name="T29" fmla="*/ 284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70" h="287">
                    <a:moveTo>
                      <a:pt x="41" y="284"/>
                    </a:moveTo>
                    <a:cubicBezTo>
                      <a:pt x="62" y="284"/>
                      <a:pt x="83" y="287"/>
                      <a:pt x="103" y="283"/>
                    </a:cubicBezTo>
                    <a:cubicBezTo>
                      <a:pt x="153" y="274"/>
                      <a:pt x="202" y="263"/>
                      <a:pt x="227" y="257"/>
                    </a:cubicBezTo>
                    <a:cubicBezTo>
                      <a:pt x="311" y="227"/>
                      <a:pt x="369" y="199"/>
                      <a:pt x="421" y="161"/>
                    </a:cubicBezTo>
                    <a:cubicBezTo>
                      <a:pt x="436" y="150"/>
                      <a:pt x="448" y="137"/>
                      <a:pt x="462" y="125"/>
                    </a:cubicBezTo>
                    <a:cubicBezTo>
                      <a:pt x="470" y="118"/>
                      <a:pt x="469" y="110"/>
                      <a:pt x="463" y="102"/>
                    </a:cubicBezTo>
                    <a:cubicBezTo>
                      <a:pt x="456" y="93"/>
                      <a:pt x="451" y="84"/>
                      <a:pt x="445" y="74"/>
                    </a:cubicBezTo>
                    <a:cubicBezTo>
                      <a:pt x="433" y="53"/>
                      <a:pt x="422" y="31"/>
                      <a:pt x="409" y="10"/>
                    </a:cubicBezTo>
                    <a:cubicBezTo>
                      <a:pt x="405" y="2"/>
                      <a:pt x="399" y="0"/>
                      <a:pt x="390" y="7"/>
                    </a:cubicBezTo>
                    <a:cubicBezTo>
                      <a:pt x="375" y="19"/>
                      <a:pt x="359" y="31"/>
                      <a:pt x="342" y="39"/>
                    </a:cubicBezTo>
                    <a:cubicBezTo>
                      <a:pt x="310" y="56"/>
                      <a:pt x="276" y="72"/>
                      <a:pt x="242" y="86"/>
                    </a:cubicBezTo>
                    <a:cubicBezTo>
                      <a:pt x="171" y="115"/>
                      <a:pt x="98" y="132"/>
                      <a:pt x="20" y="127"/>
                    </a:cubicBezTo>
                    <a:cubicBezTo>
                      <a:pt x="2" y="125"/>
                      <a:pt x="0" y="126"/>
                      <a:pt x="3" y="144"/>
                    </a:cubicBezTo>
                    <a:cubicBezTo>
                      <a:pt x="10" y="186"/>
                      <a:pt x="19" y="228"/>
                      <a:pt x="26" y="271"/>
                    </a:cubicBezTo>
                    <a:cubicBezTo>
                      <a:pt x="28" y="279"/>
                      <a:pt x="33" y="284"/>
                      <a:pt x="41" y="284"/>
                    </a:cubicBezTo>
                    <a:close/>
                  </a:path>
                </a:pathLst>
              </a:custGeom>
              <a:solidFill>
                <a:srgbClr val="F08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04" name="Freeform 1407">
                <a:extLst>
                  <a:ext uri="{FF2B5EF4-FFF2-40B4-BE49-F238E27FC236}">
                    <a16:creationId xmlns:a16="http://schemas.microsoft.com/office/drawing/2014/main" id="{D4539CA1-E78D-4B0D-944D-30DDADA0FB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09" y="1955"/>
                <a:ext cx="714" cy="581"/>
              </a:xfrm>
              <a:custGeom>
                <a:avLst/>
                <a:gdLst>
                  <a:gd name="T0" fmla="*/ 118 w 484"/>
                  <a:gd name="T1" fmla="*/ 67 h 394"/>
                  <a:gd name="T2" fmla="*/ 34 w 484"/>
                  <a:gd name="T3" fmla="*/ 142 h 394"/>
                  <a:gd name="T4" fmla="*/ 20 w 484"/>
                  <a:gd name="T5" fmla="*/ 274 h 394"/>
                  <a:gd name="T6" fmla="*/ 74 w 484"/>
                  <a:gd name="T7" fmla="*/ 381 h 394"/>
                  <a:gd name="T8" fmla="*/ 83 w 484"/>
                  <a:gd name="T9" fmla="*/ 394 h 394"/>
                  <a:gd name="T10" fmla="*/ 87 w 484"/>
                  <a:gd name="T11" fmla="*/ 392 h 394"/>
                  <a:gd name="T12" fmla="*/ 79 w 484"/>
                  <a:gd name="T13" fmla="*/ 377 h 394"/>
                  <a:gd name="T14" fmla="*/ 45 w 484"/>
                  <a:gd name="T15" fmla="*/ 274 h 394"/>
                  <a:gd name="T16" fmla="*/ 82 w 484"/>
                  <a:gd name="T17" fmla="*/ 173 h 394"/>
                  <a:gd name="T18" fmla="*/ 110 w 484"/>
                  <a:gd name="T19" fmla="*/ 154 h 394"/>
                  <a:gd name="T20" fmla="*/ 199 w 484"/>
                  <a:gd name="T21" fmla="*/ 115 h 394"/>
                  <a:gd name="T22" fmla="*/ 364 w 484"/>
                  <a:gd name="T23" fmla="*/ 74 h 394"/>
                  <a:gd name="T24" fmla="*/ 444 w 484"/>
                  <a:gd name="T25" fmla="*/ 106 h 394"/>
                  <a:gd name="T26" fmla="*/ 484 w 484"/>
                  <a:gd name="T27" fmla="*/ 167 h 394"/>
                  <a:gd name="T28" fmla="*/ 461 w 484"/>
                  <a:gd name="T29" fmla="*/ 90 h 394"/>
                  <a:gd name="T30" fmla="*/ 367 w 484"/>
                  <a:gd name="T31" fmla="*/ 17 h 394"/>
                  <a:gd name="T32" fmla="*/ 118 w 484"/>
                  <a:gd name="T33" fmla="*/ 67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84" h="394">
                    <a:moveTo>
                      <a:pt x="118" y="67"/>
                    </a:moveTo>
                    <a:cubicBezTo>
                      <a:pt x="86" y="85"/>
                      <a:pt x="54" y="107"/>
                      <a:pt x="34" y="142"/>
                    </a:cubicBezTo>
                    <a:cubicBezTo>
                      <a:pt x="10" y="184"/>
                      <a:pt x="0" y="228"/>
                      <a:pt x="20" y="274"/>
                    </a:cubicBezTo>
                    <a:cubicBezTo>
                      <a:pt x="36" y="311"/>
                      <a:pt x="56" y="345"/>
                      <a:pt x="74" y="381"/>
                    </a:cubicBezTo>
                    <a:cubicBezTo>
                      <a:pt x="77" y="385"/>
                      <a:pt x="80" y="389"/>
                      <a:pt x="83" y="394"/>
                    </a:cubicBezTo>
                    <a:cubicBezTo>
                      <a:pt x="84" y="393"/>
                      <a:pt x="86" y="392"/>
                      <a:pt x="87" y="392"/>
                    </a:cubicBezTo>
                    <a:cubicBezTo>
                      <a:pt x="84" y="387"/>
                      <a:pt x="82" y="382"/>
                      <a:pt x="79" y="377"/>
                    </a:cubicBezTo>
                    <a:cubicBezTo>
                      <a:pt x="62" y="345"/>
                      <a:pt x="51" y="310"/>
                      <a:pt x="45" y="274"/>
                    </a:cubicBezTo>
                    <a:cubicBezTo>
                      <a:pt x="37" y="233"/>
                      <a:pt x="49" y="199"/>
                      <a:pt x="82" y="173"/>
                    </a:cubicBezTo>
                    <a:cubicBezTo>
                      <a:pt x="91" y="166"/>
                      <a:pt x="100" y="159"/>
                      <a:pt x="110" y="154"/>
                    </a:cubicBezTo>
                    <a:cubicBezTo>
                      <a:pt x="139" y="140"/>
                      <a:pt x="169" y="126"/>
                      <a:pt x="199" y="115"/>
                    </a:cubicBezTo>
                    <a:cubicBezTo>
                      <a:pt x="252" y="95"/>
                      <a:pt x="307" y="78"/>
                      <a:pt x="364" y="74"/>
                    </a:cubicBezTo>
                    <a:cubicBezTo>
                      <a:pt x="396" y="71"/>
                      <a:pt x="424" y="80"/>
                      <a:pt x="444" y="106"/>
                    </a:cubicBezTo>
                    <a:cubicBezTo>
                      <a:pt x="459" y="126"/>
                      <a:pt x="472" y="148"/>
                      <a:pt x="484" y="167"/>
                    </a:cubicBezTo>
                    <a:cubicBezTo>
                      <a:pt x="483" y="142"/>
                      <a:pt x="469" y="117"/>
                      <a:pt x="461" y="90"/>
                    </a:cubicBezTo>
                    <a:cubicBezTo>
                      <a:pt x="446" y="45"/>
                      <a:pt x="409" y="26"/>
                      <a:pt x="367" y="17"/>
                    </a:cubicBezTo>
                    <a:cubicBezTo>
                      <a:pt x="278" y="0"/>
                      <a:pt x="195" y="24"/>
                      <a:pt x="118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05" name="Freeform 1408">
                <a:extLst>
                  <a:ext uri="{FF2B5EF4-FFF2-40B4-BE49-F238E27FC236}">
                    <a16:creationId xmlns:a16="http://schemas.microsoft.com/office/drawing/2014/main" id="{7051C02B-70EF-47F8-83C2-2FAD9D3262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190" y="2581"/>
                <a:ext cx="1112" cy="436"/>
              </a:xfrm>
              <a:custGeom>
                <a:avLst/>
                <a:gdLst>
                  <a:gd name="T0" fmla="*/ 32 w 754"/>
                  <a:gd name="T1" fmla="*/ 281 h 296"/>
                  <a:gd name="T2" fmla="*/ 239 w 754"/>
                  <a:gd name="T3" fmla="*/ 290 h 296"/>
                  <a:gd name="T4" fmla="*/ 540 w 754"/>
                  <a:gd name="T5" fmla="*/ 198 h 296"/>
                  <a:gd name="T6" fmla="*/ 683 w 754"/>
                  <a:gd name="T7" fmla="*/ 96 h 296"/>
                  <a:gd name="T8" fmla="*/ 751 w 754"/>
                  <a:gd name="T9" fmla="*/ 14 h 296"/>
                  <a:gd name="T10" fmla="*/ 752 w 754"/>
                  <a:gd name="T11" fmla="*/ 0 h 296"/>
                  <a:gd name="T12" fmla="*/ 740 w 754"/>
                  <a:gd name="T13" fmla="*/ 5 h 296"/>
                  <a:gd name="T14" fmla="*/ 661 w 754"/>
                  <a:gd name="T15" fmla="*/ 77 h 296"/>
                  <a:gd name="T16" fmla="*/ 596 w 754"/>
                  <a:gd name="T17" fmla="*/ 125 h 296"/>
                  <a:gd name="T18" fmla="*/ 483 w 754"/>
                  <a:gd name="T19" fmla="*/ 177 h 296"/>
                  <a:gd name="T20" fmla="*/ 372 w 754"/>
                  <a:gd name="T21" fmla="*/ 219 h 296"/>
                  <a:gd name="T22" fmla="*/ 182 w 754"/>
                  <a:gd name="T23" fmla="*/ 244 h 296"/>
                  <a:gd name="T24" fmla="*/ 72 w 754"/>
                  <a:gd name="T25" fmla="*/ 239 h 296"/>
                  <a:gd name="T26" fmla="*/ 0 w 754"/>
                  <a:gd name="T27" fmla="*/ 230 h 296"/>
                  <a:gd name="T28" fmla="*/ 10 w 754"/>
                  <a:gd name="T29" fmla="*/ 260 h 296"/>
                  <a:gd name="T30" fmla="*/ 32 w 754"/>
                  <a:gd name="T31" fmla="*/ 281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54" h="296">
                    <a:moveTo>
                      <a:pt x="32" y="281"/>
                    </a:moveTo>
                    <a:cubicBezTo>
                      <a:pt x="101" y="296"/>
                      <a:pt x="170" y="296"/>
                      <a:pt x="239" y="290"/>
                    </a:cubicBezTo>
                    <a:cubicBezTo>
                      <a:pt x="346" y="280"/>
                      <a:pt x="446" y="247"/>
                      <a:pt x="540" y="198"/>
                    </a:cubicBezTo>
                    <a:cubicBezTo>
                      <a:pt x="593" y="171"/>
                      <a:pt x="643" y="140"/>
                      <a:pt x="683" y="96"/>
                    </a:cubicBezTo>
                    <a:cubicBezTo>
                      <a:pt x="707" y="70"/>
                      <a:pt x="729" y="42"/>
                      <a:pt x="751" y="14"/>
                    </a:cubicBezTo>
                    <a:cubicBezTo>
                      <a:pt x="754" y="11"/>
                      <a:pt x="752" y="5"/>
                      <a:pt x="752" y="0"/>
                    </a:cubicBezTo>
                    <a:cubicBezTo>
                      <a:pt x="748" y="2"/>
                      <a:pt x="743" y="2"/>
                      <a:pt x="740" y="5"/>
                    </a:cubicBezTo>
                    <a:cubicBezTo>
                      <a:pt x="713" y="29"/>
                      <a:pt x="688" y="54"/>
                      <a:pt x="661" y="77"/>
                    </a:cubicBezTo>
                    <a:cubicBezTo>
                      <a:pt x="640" y="94"/>
                      <a:pt x="620" y="112"/>
                      <a:pt x="596" y="125"/>
                    </a:cubicBezTo>
                    <a:cubicBezTo>
                      <a:pt x="560" y="144"/>
                      <a:pt x="521" y="161"/>
                      <a:pt x="483" y="177"/>
                    </a:cubicBezTo>
                    <a:cubicBezTo>
                      <a:pt x="447" y="192"/>
                      <a:pt x="410" y="207"/>
                      <a:pt x="372" y="219"/>
                    </a:cubicBezTo>
                    <a:cubicBezTo>
                      <a:pt x="310" y="238"/>
                      <a:pt x="246" y="243"/>
                      <a:pt x="182" y="244"/>
                    </a:cubicBezTo>
                    <a:cubicBezTo>
                      <a:pt x="145" y="245"/>
                      <a:pt x="108" y="242"/>
                      <a:pt x="72" y="239"/>
                    </a:cubicBezTo>
                    <a:cubicBezTo>
                      <a:pt x="48" y="238"/>
                      <a:pt x="25" y="234"/>
                      <a:pt x="0" y="230"/>
                    </a:cubicBezTo>
                    <a:cubicBezTo>
                      <a:pt x="3" y="240"/>
                      <a:pt x="9" y="250"/>
                      <a:pt x="10" y="260"/>
                    </a:cubicBezTo>
                    <a:cubicBezTo>
                      <a:pt x="12" y="273"/>
                      <a:pt x="20" y="278"/>
                      <a:pt x="32" y="2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06" name="Freeform 1409">
                <a:extLst>
                  <a:ext uri="{FF2B5EF4-FFF2-40B4-BE49-F238E27FC236}">
                    <a16:creationId xmlns:a16="http://schemas.microsoft.com/office/drawing/2014/main" id="{884199EB-CE7C-4DF7-84AC-097839D71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160" y="2371"/>
                <a:ext cx="65" cy="84"/>
              </a:xfrm>
              <a:custGeom>
                <a:avLst/>
                <a:gdLst>
                  <a:gd name="T0" fmla="*/ 0 w 44"/>
                  <a:gd name="T1" fmla="*/ 1 h 57"/>
                  <a:gd name="T2" fmla="*/ 30 w 44"/>
                  <a:gd name="T3" fmla="*/ 57 h 57"/>
                  <a:gd name="T4" fmla="*/ 44 w 44"/>
                  <a:gd name="T5" fmla="*/ 26 h 57"/>
                  <a:gd name="T6" fmla="*/ 4 w 44"/>
                  <a:gd name="T7" fmla="*/ 0 h 57"/>
                  <a:gd name="T8" fmla="*/ 0 w 44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7">
                    <a:moveTo>
                      <a:pt x="0" y="1"/>
                    </a:moveTo>
                    <a:cubicBezTo>
                      <a:pt x="5" y="22"/>
                      <a:pt x="18" y="39"/>
                      <a:pt x="30" y="57"/>
                    </a:cubicBezTo>
                    <a:cubicBezTo>
                      <a:pt x="26" y="42"/>
                      <a:pt x="35" y="34"/>
                      <a:pt x="44" y="26"/>
                    </a:cubicBezTo>
                    <a:cubicBezTo>
                      <a:pt x="30" y="17"/>
                      <a:pt x="17" y="8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07" name="Freeform 1410">
                <a:extLst>
                  <a:ext uri="{FF2B5EF4-FFF2-40B4-BE49-F238E27FC236}">
                    <a16:creationId xmlns:a16="http://schemas.microsoft.com/office/drawing/2014/main" id="{6B3BAC43-F3FF-4657-AD04-37D693FE6C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51" y="2142"/>
                <a:ext cx="53" cy="101"/>
              </a:xfrm>
              <a:custGeom>
                <a:avLst/>
                <a:gdLst>
                  <a:gd name="T0" fmla="*/ 32 w 36"/>
                  <a:gd name="T1" fmla="*/ 68 h 68"/>
                  <a:gd name="T2" fmla="*/ 23 w 36"/>
                  <a:gd name="T3" fmla="*/ 0 h 68"/>
                  <a:gd name="T4" fmla="*/ 18 w 36"/>
                  <a:gd name="T5" fmla="*/ 24 h 68"/>
                  <a:gd name="T6" fmla="*/ 0 w 36"/>
                  <a:gd name="T7" fmla="*/ 44 h 68"/>
                  <a:gd name="T8" fmla="*/ 32 w 36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68">
                    <a:moveTo>
                      <a:pt x="32" y="68"/>
                    </a:moveTo>
                    <a:cubicBezTo>
                      <a:pt x="36" y="43"/>
                      <a:pt x="36" y="22"/>
                      <a:pt x="23" y="0"/>
                    </a:cubicBezTo>
                    <a:cubicBezTo>
                      <a:pt x="21" y="8"/>
                      <a:pt x="21" y="17"/>
                      <a:pt x="18" y="24"/>
                    </a:cubicBezTo>
                    <a:cubicBezTo>
                      <a:pt x="14" y="32"/>
                      <a:pt x="6" y="37"/>
                      <a:pt x="0" y="44"/>
                    </a:cubicBezTo>
                    <a:cubicBezTo>
                      <a:pt x="21" y="45"/>
                      <a:pt x="21" y="45"/>
                      <a:pt x="32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08" name="Freeform 1411">
                <a:extLst>
                  <a:ext uri="{FF2B5EF4-FFF2-40B4-BE49-F238E27FC236}">
                    <a16:creationId xmlns:a16="http://schemas.microsoft.com/office/drawing/2014/main" id="{2F8AD6A0-0B54-4B18-BFD4-40F3B1DE64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32" y="1845"/>
                <a:ext cx="38" cy="37"/>
              </a:xfrm>
              <a:custGeom>
                <a:avLst/>
                <a:gdLst>
                  <a:gd name="T0" fmla="*/ 20 w 26"/>
                  <a:gd name="T1" fmla="*/ 25 h 25"/>
                  <a:gd name="T2" fmla="*/ 25 w 26"/>
                  <a:gd name="T3" fmla="*/ 7 h 25"/>
                  <a:gd name="T4" fmla="*/ 5 w 26"/>
                  <a:gd name="T5" fmla="*/ 0 h 25"/>
                  <a:gd name="T6" fmla="*/ 2 w 26"/>
                  <a:gd name="T7" fmla="*/ 14 h 25"/>
                  <a:gd name="T8" fmla="*/ 20 w 26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5">
                    <a:moveTo>
                      <a:pt x="20" y="25"/>
                    </a:moveTo>
                    <a:cubicBezTo>
                      <a:pt x="23" y="16"/>
                      <a:pt x="26" y="8"/>
                      <a:pt x="25" y="7"/>
                    </a:cubicBezTo>
                    <a:cubicBezTo>
                      <a:pt x="19" y="3"/>
                      <a:pt x="12" y="2"/>
                      <a:pt x="5" y="0"/>
                    </a:cubicBezTo>
                    <a:cubicBezTo>
                      <a:pt x="4" y="5"/>
                      <a:pt x="0" y="12"/>
                      <a:pt x="2" y="14"/>
                    </a:cubicBezTo>
                    <a:cubicBezTo>
                      <a:pt x="5" y="19"/>
                      <a:pt x="12" y="20"/>
                      <a:pt x="20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09" name="Freeform 1412">
                <a:extLst>
                  <a:ext uri="{FF2B5EF4-FFF2-40B4-BE49-F238E27FC236}">
                    <a16:creationId xmlns:a16="http://schemas.microsoft.com/office/drawing/2014/main" id="{550B5A63-1483-4AF9-B4FE-4829342DA2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23" y="1720"/>
                <a:ext cx="126" cy="168"/>
              </a:xfrm>
              <a:custGeom>
                <a:avLst/>
                <a:gdLst>
                  <a:gd name="T0" fmla="*/ 48 w 85"/>
                  <a:gd name="T1" fmla="*/ 67 h 114"/>
                  <a:gd name="T2" fmla="*/ 54 w 85"/>
                  <a:gd name="T3" fmla="*/ 100 h 114"/>
                  <a:gd name="T4" fmla="*/ 63 w 85"/>
                  <a:gd name="T5" fmla="*/ 114 h 114"/>
                  <a:gd name="T6" fmla="*/ 73 w 85"/>
                  <a:gd name="T7" fmla="*/ 102 h 114"/>
                  <a:gd name="T8" fmla="*/ 21 w 85"/>
                  <a:gd name="T9" fmla="*/ 3 h 114"/>
                  <a:gd name="T10" fmla="*/ 2 w 85"/>
                  <a:gd name="T11" fmla="*/ 0 h 114"/>
                  <a:gd name="T12" fmla="*/ 0 w 85"/>
                  <a:gd name="T13" fmla="*/ 4 h 114"/>
                  <a:gd name="T14" fmla="*/ 7 w 85"/>
                  <a:gd name="T15" fmla="*/ 12 h 114"/>
                  <a:gd name="T16" fmla="*/ 48 w 85"/>
                  <a:gd name="T17" fmla="*/ 6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114">
                    <a:moveTo>
                      <a:pt x="48" y="67"/>
                    </a:moveTo>
                    <a:cubicBezTo>
                      <a:pt x="51" y="78"/>
                      <a:pt x="51" y="89"/>
                      <a:pt x="54" y="100"/>
                    </a:cubicBezTo>
                    <a:cubicBezTo>
                      <a:pt x="55" y="105"/>
                      <a:pt x="60" y="109"/>
                      <a:pt x="63" y="114"/>
                    </a:cubicBezTo>
                    <a:cubicBezTo>
                      <a:pt x="66" y="110"/>
                      <a:pt x="72" y="107"/>
                      <a:pt x="73" y="102"/>
                    </a:cubicBezTo>
                    <a:cubicBezTo>
                      <a:pt x="85" y="59"/>
                      <a:pt x="51" y="15"/>
                      <a:pt x="21" y="3"/>
                    </a:cubicBezTo>
                    <a:cubicBezTo>
                      <a:pt x="15" y="0"/>
                      <a:pt x="8" y="1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2" y="7"/>
                      <a:pt x="4" y="10"/>
                      <a:pt x="7" y="12"/>
                    </a:cubicBezTo>
                    <a:cubicBezTo>
                      <a:pt x="30" y="23"/>
                      <a:pt x="42" y="43"/>
                      <a:pt x="48" y="67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10" name="Freeform 1413">
                <a:extLst>
                  <a:ext uri="{FF2B5EF4-FFF2-40B4-BE49-F238E27FC236}">
                    <a16:creationId xmlns:a16="http://schemas.microsoft.com/office/drawing/2014/main" id="{9F19F6A6-6010-450C-9D37-ACFEF0F7A2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50" y="1808"/>
                <a:ext cx="83" cy="171"/>
              </a:xfrm>
              <a:custGeom>
                <a:avLst/>
                <a:gdLst>
                  <a:gd name="T0" fmla="*/ 56 w 56"/>
                  <a:gd name="T1" fmla="*/ 109 h 116"/>
                  <a:gd name="T2" fmla="*/ 25 w 56"/>
                  <a:gd name="T3" fmla="*/ 48 h 116"/>
                  <a:gd name="T4" fmla="*/ 26 w 56"/>
                  <a:gd name="T5" fmla="*/ 11 h 116"/>
                  <a:gd name="T6" fmla="*/ 22 w 56"/>
                  <a:gd name="T7" fmla="*/ 0 h 116"/>
                  <a:gd name="T8" fmla="*/ 12 w 56"/>
                  <a:gd name="T9" fmla="*/ 5 h 116"/>
                  <a:gd name="T10" fmla="*/ 9 w 56"/>
                  <a:gd name="T11" fmla="*/ 10 h 116"/>
                  <a:gd name="T12" fmla="*/ 27 w 56"/>
                  <a:gd name="T13" fmla="*/ 101 h 116"/>
                  <a:gd name="T14" fmla="*/ 56 w 56"/>
                  <a:gd name="T15" fmla="*/ 109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116">
                    <a:moveTo>
                      <a:pt x="56" y="109"/>
                    </a:moveTo>
                    <a:cubicBezTo>
                      <a:pt x="37" y="91"/>
                      <a:pt x="27" y="71"/>
                      <a:pt x="25" y="48"/>
                    </a:cubicBezTo>
                    <a:cubicBezTo>
                      <a:pt x="24" y="35"/>
                      <a:pt x="26" y="23"/>
                      <a:pt x="26" y="11"/>
                    </a:cubicBezTo>
                    <a:cubicBezTo>
                      <a:pt x="26" y="7"/>
                      <a:pt x="24" y="3"/>
                      <a:pt x="22" y="0"/>
                    </a:cubicBezTo>
                    <a:cubicBezTo>
                      <a:pt x="19" y="1"/>
                      <a:pt x="15" y="3"/>
                      <a:pt x="12" y="5"/>
                    </a:cubicBezTo>
                    <a:cubicBezTo>
                      <a:pt x="10" y="6"/>
                      <a:pt x="10" y="8"/>
                      <a:pt x="9" y="10"/>
                    </a:cubicBezTo>
                    <a:cubicBezTo>
                      <a:pt x="0" y="29"/>
                      <a:pt x="6" y="83"/>
                      <a:pt x="27" y="101"/>
                    </a:cubicBezTo>
                    <a:cubicBezTo>
                      <a:pt x="34" y="107"/>
                      <a:pt x="41" y="116"/>
                      <a:pt x="56" y="109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11" name="Freeform 1414">
                <a:extLst>
                  <a:ext uri="{FF2B5EF4-FFF2-40B4-BE49-F238E27FC236}">
                    <a16:creationId xmlns:a16="http://schemas.microsoft.com/office/drawing/2014/main" id="{496154EA-C538-4970-8412-95012E2451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06" y="1788"/>
                <a:ext cx="63" cy="89"/>
              </a:xfrm>
              <a:custGeom>
                <a:avLst/>
                <a:gdLst>
                  <a:gd name="T0" fmla="*/ 21 w 43"/>
                  <a:gd name="T1" fmla="*/ 51 h 61"/>
                  <a:gd name="T2" fmla="*/ 35 w 43"/>
                  <a:gd name="T3" fmla="*/ 55 h 61"/>
                  <a:gd name="T4" fmla="*/ 43 w 43"/>
                  <a:gd name="T5" fmla="*/ 35 h 61"/>
                  <a:gd name="T6" fmla="*/ 0 w 43"/>
                  <a:gd name="T7" fmla="*/ 0 h 61"/>
                  <a:gd name="T8" fmla="*/ 21 w 43"/>
                  <a:gd name="T9" fmla="*/ 5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61">
                    <a:moveTo>
                      <a:pt x="21" y="51"/>
                    </a:moveTo>
                    <a:cubicBezTo>
                      <a:pt x="21" y="60"/>
                      <a:pt x="30" y="61"/>
                      <a:pt x="35" y="55"/>
                    </a:cubicBezTo>
                    <a:cubicBezTo>
                      <a:pt x="39" y="50"/>
                      <a:pt x="43" y="42"/>
                      <a:pt x="43" y="35"/>
                    </a:cubicBezTo>
                    <a:cubicBezTo>
                      <a:pt x="43" y="17"/>
                      <a:pt x="25" y="2"/>
                      <a:pt x="0" y="0"/>
                    </a:cubicBezTo>
                    <a:cubicBezTo>
                      <a:pt x="14" y="16"/>
                      <a:pt x="21" y="32"/>
                      <a:pt x="21" y="5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12" name="Freeform 1415">
                <a:extLst>
                  <a:ext uri="{FF2B5EF4-FFF2-40B4-BE49-F238E27FC236}">
                    <a16:creationId xmlns:a16="http://schemas.microsoft.com/office/drawing/2014/main" id="{904B54AB-E5BF-4274-A4A0-D1AAB00780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48" y="1842"/>
                <a:ext cx="50" cy="84"/>
              </a:xfrm>
              <a:custGeom>
                <a:avLst/>
                <a:gdLst>
                  <a:gd name="T0" fmla="*/ 34 w 34"/>
                  <a:gd name="T1" fmla="*/ 57 h 57"/>
                  <a:gd name="T2" fmla="*/ 20 w 34"/>
                  <a:gd name="T3" fmla="*/ 9 h 57"/>
                  <a:gd name="T4" fmla="*/ 16 w 34"/>
                  <a:gd name="T5" fmla="*/ 0 h 57"/>
                  <a:gd name="T6" fmla="*/ 7 w 34"/>
                  <a:gd name="T7" fmla="*/ 4 h 57"/>
                  <a:gd name="T8" fmla="*/ 5 w 34"/>
                  <a:gd name="T9" fmla="*/ 36 h 57"/>
                  <a:gd name="T10" fmla="*/ 34 w 34"/>
                  <a:gd name="T11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57">
                    <a:moveTo>
                      <a:pt x="34" y="57"/>
                    </a:moveTo>
                    <a:cubicBezTo>
                      <a:pt x="18" y="34"/>
                      <a:pt x="18" y="34"/>
                      <a:pt x="20" y="9"/>
                    </a:cubicBezTo>
                    <a:cubicBezTo>
                      <a:pt x="20" y="6"/>
                      <a:pt x="18" y="3"/>
                      <a:pt x="16" y="0"/>
                    </a:cubicBezTo>
                    <a:cubicBezTo>
                      <a:pt x="13" y="1"/>
                      <a:pt x="8" y="2"/>
                      <a:pt x="7" y="4"/>
                    </a:cubicBezTo>
                    <a:cubicBezTo>
                      <a:pt x="0" y="14"/>
                      <a:pt x="1" y="25"/>
                      <a:pt x="5" y="36"/>
                    </a:cubicBezTo>
                    <a:cubicBezTo>
                      <a:pt x="11" y="52"/>
                      <a:pt x="18" y="57"/>
                      <a:pt x="34" y="57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13" name="Freeform 1416">
                <a:extLst>
                  <a:ext uri="{FF2B5EF4-FFF2-40B4-BE49-F238E27FC236}">
                    <a16:creationId xmlns:a16="http://schemas.microsoft.com/office/drawing/2014/main" id="{3FDA7C83-DA23-4C02-97CA-14ADB126AE1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355" y="3164"/>
                <a:ext cx="120" cy="103"/>
              </a:xfrm>
              <a:custGeom>
                <a:avLst/>
                <a:gdLst>
                  <a:gd name="T0" fmla="*/ 53 w 81"/>
                  <a:gd name="T1" fmla="*/ 66 h 70"/>
                  <a:gd name="T2" fmla="*/ 75 w 81"/>
                  <a:gd name="T3" fmla="*/ 21 h 70"/>
                  <a:gd name="T4" fmla="*/ 30 w 81"/>
                  <a:gd name="T5" fmla="*/ 8 h 70"/>
                  <a:gd name="T6" fmla="*/ 23 w 81"/>
                  <a:gd name="T7" fmla="*/ 12 h 70"/>
                  <a:gd name="T8" fmla="*/ 17 w 81"/>
                  <a:gd name="T9" fmla="*/ 59 h 70"/>
                  <a:gd name="T10" fmla="*/ 53 w 81"/>
                  <a:gd name="T11" fmla="*/ 66 h 70"/>
                  <a:gd name="T12" fmla="*/ 33 w 81"/>
                  <a:gd name="T13" fmla="*/ 23 h 70"/>
                  <a:gd name="T14" fmla="*/ 51 w 81"/>
                  <a:gd name="T15" fmla="*/ 31 h 70"/>
                  <a:gd name="T16" fmla="*/ 42 w 81"/>
                  <a:gd name="T17" fmla="*/ 52 h 70"/>
                  <a:gd name="T18" fmla="*/ 27 w 81"/>
                  <a:gd name="T19" fmla="*/ 47 h 70"/>
                  <a:gd name="T20" fmla="*/ 33 w 81"/>
                  <a:gd name="T21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70">
                    <a:moveTo>
                      <a:pt x="53" y="66"/>
                    </a:moveTo>
                    <a:cubicBezTo>
                      <a:pt x="71" y="58"/>
                      <a:pt x="81" y="37"/>
                      <a:pt x="75" y="21"/>
                    </a:cubicBezTo>
                    <a:cubicBezTo>
                      <a:pt x="69" y="6"/>
                      <a:pt x="48" y="0"/>
                      <a:pt x="30" y="8"/>
                    </a:cubicBezTo>
                    <a:cubicBezTo>
                      <a:pt x="28" y="9"/>
                      <a:pt x="25" y="10"/>
                      <a:pt x="23" y="12"/>
                    </a:cubicBezTo>
                    <a:cubicBezTo>
                      <a:pt x="2" y="23"/>
                      <a:pt x="0" y="42"/>
                      <a:pt x="17" y="59"/>
                    </a:cubicBezTo>
                    <a:cubicBezTo>
                      <a:pt x="25" y="67"/>
                      <a:pt x="42" y="70"/>
                      <a:pt x="53" y="66"/>
                    </a:cubicBezTo>
                    <a:close/>
                    <a:moveTo>
                      <a:pt x="33" y="23"/>
                    </a:moveTo>
                    <a:cubicBezTo>
                      <a:pt x="41" y="21"/>
                      <a:pt x="48" y="21"/>
                      <a:pt x="51" y="31"/>
                    </a:cubicBezTo>
                    <a:cubicBezTo>
                      <a:pt x="54" y="39"/>
                      <a:pt x="50" y="51"/>
                      <a:pt x="42" y="52"/>
                    </a:cubicBezTo>
                    <a:cubicBezTo>
                      <a:pt x="37" y="53"/>
                      <a:pt x="31" y="49"/>
                      <a:pt x="27" y="47"/>
                    </a:cubicBezTo>
                    <a:cubicBezTo>
                      <a:pt x="26" y="36"/>
                      <a:pt x="21" y="27"/>
                      <a:pt x="33" y="2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14" name="Freeform 1417">
                <a:extLst>
                  <a:ext uri="{FF2B5EF4-FFF2-40B4-BE49-F238E27FC236}">
                    <a16:creationId xmlns:a16="http://schemas.microsoft.com/office/drawing/2014/main" id="{03461B60-40B0-4146-8023-98E0251A8FD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118" y="2932"/>
                <a:ext cx="127" cy="117"/>
              </a:xfrm>
              <a:custGeom>
                <a:avLst/>
                <a:gdLst>
                  <a:gd name="T0" fmla="*/ 59 w 86"/>
                  <a:gd name="T1" fmla="*/ 74 h 80"/>
                  <a:gd name="T2" fmla="*/ 82 w 86"/>
                  <a:gd name="T3" fmla="*/ 31 h 80"/>
                  <a:gd name="T4" fmla="*/ 33 w 86"/>
                  <a:gd name="T5" fmla="*/ 6 h 80"/>
                  <a:gd name="T6" fmla="*/ 7 w 86"/>
                  <a:gd name="T7" fmla="*/ 47 h 80"/>
                  <a:gd name="T8" fmla="*/ 59 w 86"/>
                  <a:gd name="T9" fmla="*/ 74 h 80"/>
                  <a:gd name="T10" fmla="*/ 34 w 86"/>
                  <a:gd name="T11" fmla="*/ 17 h 80"/>
                  <a:gd name="T12" fmla="*/ 60 w 86"/>
                  <a:gd name="T13" fmla="*/ 31 h 80"/>
                  <a:gd name="T14" fmla="*/ 47 w 86"/>
                  <a:gd name="T15" fmla="*/ 63 h 80"/>
                  <a:gd name="T16" fmla="*/ 23 w 86"/>
                  <a:gd name="T17" fmla="*/ 47 h 80"/>
                  <a:gd name="T18" fmla="*/ 34 w 86"/>
                  <a:gd name="T19" fmla="*/ 1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80">
                    <a:moveTo>
                      <a:pt x="59" y="74"/>
                    </a:moveTo>
                    <a:cubicBezTo>
                      <a:pt x="72" y="70"/>
                      <a:pt x="86" y="44"/>
                      <a:pt x="82" y="31"/>
                    </a:cubicBezTo>
                    <a:cubicBezTo>
                      <a:pt x="76" y="13"/>
                      <a:pt x="51" y="0"/>
                      <a:pt x="33" y="6"/>
                    </a:cubicBezTo>
                    <a:cubicBezTo>
                      <a:pt x="10" y="14"/>
                      <a:pt x="0" y="29"/>
                      <a:pt x="7" y="47"/>
                    </a:cubicBezTo>
                    <a:cubicBezTo>
                      <a:pt x="13" y="66"/>
                      <a:pt x="40" y="80"/>
                      <a:pt x="59" y="74"/>
                    </a:cubicBezTo>
                    <a:close/>
                    <a:moveTo>
                      <a:pt x="34" y="17"/>
                    </a:moveTo>
                    <a:cubicBezTo>
                      <a:pt x="43" y="14"/>
                      <a:pt x="55" y="21"/>
                      <a:pt x="60" y="31"/>
                    </a:cubicBezTo>
                    <a:cubicBezTo>
                      <a:pt x="64" y="41"/>
                      <a:pt x="57" y="58"/>
                      <a:pt x="47" y="63"/>
                    </a:cubicBezTo>
                    <a:cubicBezTo>
                      <a:pt x="40" y="66"/>
                      <a:pt x="27" y="58"/>
                      <a:pt x="23" y="47"/>
                    </a:cubicBezTo>
                    <a:cubicBezTo>
                      <a:pt x="19" y="36"/>
                      <a:pt x="24" y="21"/>
                      <a:pt x="34" y="17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15" name="Freeform 1418">
                <a:extLst>
                  <a:ext uri="{FF2B5EF4-FFF2-40B4-BE49-F238E27FC236}">
                    <a16:creationId xmlns:a16="http://schemas.microsoft.com/office/drawing/2014/main" id="{DED79B0E-83CE-4852-B349-6F0AC65D2D86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400" y="2733"/>
                <a:ext cx="122" cy="103"/>
              </a:xfrm>
              <a:custGeom>
                <a:avLst/>
                <a:gdLst>
                  <a:gd name="T0" fmla="*/ 42 w 83"/>
                  <a:gd name="T1" fmla="*/ 68 h 70"/>
                  <a:gd name="T2" fmla="*/ 78 w 83"/>
                  <a:gd name="T3" fmla="*/ 48 h 70"/>
                  <a:gd name="T4" fmla="*/ 70 w 83"/>
                  <a:gd name="T5" fmla="*/ 16 h 70"/>
                  <a:gd name="T6" fmla="*/ 16 w 83"/>
                  <a:gd name="T7" fmla="*/ 7 h 70"/>
                  <a:gd name="T8" fmla="*/ 5 w 83"/>
                  <a:gd name="T9" fmla="*/ 38 h 70"/>
                  <a:gd name="T10" fmla="*/ 42 w 83"/>
                  <a:gd name="T11" fmla="*/ 68 h 70"/>
                  <a:gd name="T12" fmla="*/ 24 w 83"/>
                  <a:gd name="T13" fmla="*/ 16 h 70"/>
                  <a:gd name="T14" fmla="*/ 27 w 83"/>
                  <a:gd name="T15" fmla="*/ 15 h 70"/>
                  <a:gd name="T16" fmla="*/ 55 w 83"/>
                  <a:gd name="T17" fmla="*/ 29 h 70"/>
                  <a:gd name="T18" fmla="*/ 43 w 83"/>
                  <a:gd name="T19" fmla="*/ 54 h 70"/>
                  <a:gd name="T20" fmla="*/ 37 w 83"/>
                  <a:gd name="T21" fmla="*/ 55 h 70"/>
                  <a:gd name="T22" fmla="*/ 19 w 83"/>
                  <a:gd name="T23" fmla="*/ 34 h 70"/>
                  <a:gd name="T24" fmla="*/ 24 w 83"/>
                  <a:gd name="T25" fmla="*/ 1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70">
                    <a:moveTo>
                      <a:pt x="42" y="68"/>
                    </a:moveTo>
                    <a:cubicBezTo>
                      <a:pt x="57" y="70"/>
                      <a:pt x="72" y="62"/>
                      <a:pt x="78" y="48"/>
                    </a:cubicBezTo>
                    <a:cubicBezTo>
                      <a:pt x="83" y="37"/>
                      <a:pt x="80" y="26"/>
                      <a:pt x="70" y="16"/>
                    </a:cubicBezTo>
                    <a:cubicBezTo>
                      <a:pt x="60" y="5"/>
                      <a:pt x="29" y="0"/>
                      <a:pt x="16" y="7"/>
                    </a:cubicBezTo>
                    <a:cubicBezTo>
                      <a:pt x="3" y="14"/>
                      <a:pt x="0" y="23"/>
                      <a:pt x="5" y="38"/>
                    </a:cubicBezTo>
                    <a:cubicBezTo>
                      <a:pt x="12" y="56"/>
                      <a:pt x="24" y="66"/>
                      <a:pt x="42" y="68"/>
                    </a:cubicBezTo>
                    <a:close/>
                    <a:moveTo>
                      <a:pt x="24" y="16"/>
                    </a:moveTo>
                    <a:cubicBezTo>
                      <a:pt x="25" y="16"/>
                      <a:pt x="26" y="15"/>
                      <a:pt x="27" y="15"/>
                    </a:cubicBezTo>
                    <a:cubicBezTo>
                      <a:pt x="38" y="10"/>
                      <a:pt x="50" y="17"/>
                      <a:pt x="55" y="29"/>
                    </a:cubicBezTo>
                    <a:cubicBezTo>
                      <a:pt x="60" y="41"/>
                      <a:pt x="55" y="50"/>
                      <a:pt x="43" y="54"/>
                    </a:cubicBezTo>
                    <a:cubicBezTo>
                      <a:pt x="41" y="55"/>
                      <a:pt x="39" y="55"/>
                      <a:pt x="37" y="55"/>
                    </a:cubicBezTo>
                    <a:cubicBezTo>
                      <a:pt x="30" y="53"/>
                      <a:pt x="23" y="45"/>
                      <a:pt x="19" y="34"/>
                    </a:cubicBezTo>
                    <a:cubicBezTo>
                      <a:pt x="15" y="26"/>
                      <a:pt x="17" y="20"/>
                      <a:pt x="24" y="16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16" name="Freeform 1419">
                <a:extLst>
                  <a:ext uri="{FF2B5EF4-FFF2-40B4-BE49-F238E27FC236}">
                    <a16:creationId xmlns:a16="http://schemas.microsoft.com/office/drawing/2014/main" id="{1A7FBDE8-68AC-4879-A1DF-9559D65DBD3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064" y="3157"/>
                <a:ext cx="115" cy="109"/>
              </a:xfrm>
              <a:custGeom>
                <a:avLst/>
                <a:gdLst>
                  <a:gd name="T0" fmla="*/ 55 w 78"/>
                  <a:gd name="T1" fmla="*/ 66 h 74"/>
                  <a:gd name="T2" fmla="*/ 72 w 78"/>
                  <a:gd name="T3" fmla="*/ 21 h 74"/>
                  <a:gd name="T4" fmla="*/ 29 w 78"/>
                  <a:gd name="T5" fmla="*/ 6 h 74"/>
                  <a:gd name="T6" fmla="*/ 7 w 78"/>
                  <a:gd name="T7" fmla="*/ 48 h 74"/>
                  <a:gd name="T8" fmla="*/ 55 w 78"/>
                  <a:gd name="T9" fmla="*/ 66 h 74"/>
                  <a:gd name="T10" fmla="*/ 33 w 78"/>
                  <a:gd name="T11" fmla="*/ 19 h 74"/>
                  <a:gd name="T12" fmla="*/ 49 w 78"/>
                  <a:gd name="T13" fmla="*/ 31 h 74"/>
                  <a:gd name="T14" fmla="*/ 38 w 78"/>
                  <a:gd name="T15" fmla="*/ 56 h 74"/>
                  <a:gd name="T16" fmla="*/ 21 w 78"/>
                  <a:gd name="T17" fmla="*/ 47 h 74"/>
                  <a:gd name="T18" fmla="*/ 33 w 78"/>
                  <a:gd name="T19" fmla="*/ 1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74">
                    <a:moveTo>
                      <a:pt x="55" y="66"/>
                    </a:moveTo>
                    <a:cubicBezTo>
                      <a:pt x="68" y="61"/>
                      <a:pt x="78" y="35"/>
                      <a:pt x="72" y="21"/>
                    </a:cubicBezTo>
                    <a:cubicBezTo>
                      <a:pt x="66" y="6"/>
                      <a:pt x="47" y="0"/>
                      <a:pt x="29" y="6"/>
                    </a:cubicBezTo>
                    <a:cubicBezTo>
                      <a:pt x="10" y="13"/>
                      <a:pt x="0" y="33"/>
                      <a:pt x="7" y="48"/>
                    </a:cubicBezTo>
                    <a:cubicBezTo>
                      <a:pt x="13" y="64"/>
                      <a:pt x="38" y="74"/>
                      <a:pt x="55" y="66"/>
                    </a:cubicBezTo>
                    <a:close/>
                    <a:moveTo>
                      <a:pt x="33" y="19"/>
                    </a:moveTo>
                    <a:cubicBezTo>
                      <a:pt x="42" y="17"/>
                      <a:pt x="47" y="23"/>
                      <a:pt x="49" y="31"/>
                    </a:cubicBezTo>
                    <a:cubicBezTo>
                      <a:pt x="52" y="39"/>
                      <a:pt x="44" y="56"/>
                      <a:pt x="38" y="56"/>
                    </a:cubicBezTo>
                    <a:cubicBezTo>
                      <a:pt x="32" y="55"/>
                      <a:pt x="27" y="50"/>
                      <a:pt x="21" y="47"/>
                    </a:cubicBezTo>
                    <a:cubicBezTo>
                      <a:pt x="20" y="35"/>
                      <a:pt x="26" y="20"/>
                      <a:pt x="33" y="19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17" name="Freeform 1420">
                <a:extLst>
                  <a:ext uri="{FF2B5EF4-FFF2-40B4-BE49-F238E27FC236}">
                    <a16:creationId xmlns:a16="http://schemas.microsoft.com/office/drawing/2014/main" id="{03347EE6-3BE6-482D-8B17-413C4FA8920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752" y="3094"/>
                <a:ext cx="109" cy="104"/>
              </a:xfrm>
              <a:custGeom>
                <a:avLst/>
                <a:gdLst>
                  <a:gd name="T0" fmla="*/ 50 w 74"/>
                  <a:gd name="T1" fmla="*/ 64 h 71"/>
                  <a:gd name="T2" fmla="*/ 69 w 74"/>
                  <a:gd name="T3" fmla="*/ 22 h 71"/>
                  <a:gd name="T4" fmla="*/ 28 w 74"/>
                  <a:gd name="T5" fmla="*/ 6 h 71"/>
                  <a:gd name="T6" fmla="*/ 6 w 74"/>
                  <a:gd name="T7" fmla="*/ 46 h 71"/>
                  <a:gd name="T8" fmla="*/ 50 w 74"/>
                  <a:gd name="T9" fmla="*/ 64 h 71"/>
                  <a:gd name="T10" fmla="*/ 31 w 74"/>
                  <a:gd name="T11" fmla="*/ 19 h 71"/>
                  <a:gd name="T12" fmla="*/ 46 w 74"/>
                  <a:gd name="T13" fmla="*/ 26 h 71"/>
                  <a:gd name="T14" fmla="*/ 37 w 74"/>
                  <a:gd name="T15" fmla="*/ 55 h 71"/>
                  <a:gd name="T16" fmla="*/ 19 w 74"/>
                  <a:gd name="T17" fmla="*/ 45 h 71"/>
                  <a:gd name="T18" fmla="*/ 31 w 74"/>
                  <a:gd name="T19" fmla="*/ 1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4" h="71">
                    <a:moveTo>
                      <a:pt x="50" y="64"/>
                    </a:moveTo>
                    <a:cubicBezTo>
                      <a:pt x="64" y="59"/>
                      <a:pt x="74" y="37"/>
                      <a:pt x="69" y="22"/>
                    </a:cubicBezTo>
                    <a:cubicBezTo>
                      <a:pt x="64" y="7"/>
                      <a:pt x="45" y="0"/>
                      <a:pt x="28" y="6"/>
                    </a:cubicBezTo>
                    <a:cubicBezTo>
                      <a:pt x="11" y="13"/>
                      <a:pt x="0" y="31"/>
                      <a:pt x="6" y="46"/>
                    </a:cubicBezTo>
                    <a:cubicBezTo>
                      <a:pt x="12" y="62"/>
                      <a:pt x="33" y="71"/>
                      <a:pt x="50" y="64"/>
                    </a:cubicBezTo>
                    <a:close/>
                    <a:moveTo>
                      <a:pt x="31" y="19"/>
                    </a:moveTo>
                    <a:cubicBezTo>
                      <a:pt x="37" y="18"/>
                      <a:pt x="43" y="24"/>
                      <a:pt x="46" y="26"/>
                    </a:cubicBezTo>
                    <a:cubicBezTo>
                      <a:pt x="51" y="40"/>
                      <a:pt x="46" y="53"/>
                      <a:pt x="37" y="55"/>
                    </a:cubicBezTo>
                    <a:cubicBezTo>
                      <a:pt x="28" y="57"/>
                      <a:pt x="22" y="54"/>
                      <a:pt x="19" y="45"/>
                    </a:cubicBezTo>
                    <a:cubicBezTo>
                      <a:pt x="16" y="35"/>
                      <a:pt x="22" y="19"/>
                      <a:pt x="31" y="19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18" name="Freeform 1421">
                <a:extLst>
                  <a:ext uri="{FF2B5EF4-FFF2-40B4-BE49-F238E27FC236}">
                    <a16:creationId xmlns:a16="http://schemas.microsoft.com/office/drawing/2014/main" id="{86B559B8-9D92-4452-9EF9-89BBE4215D6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581" y="2328"/>
                <a:ext cx="144" cy="115"/>
              </a:xfrm>
              <a:custGeom>
                <a:avLst/>
                <a:gdLst>
                  <a:gd name="T0" fmla="*/ 63 w 98"/>
                  <a:gd name="T1" fmla="*/ 3 h 78"/>
                  <a:gd name="T2" fmla="*/ 40 w 98"/>
                  <a:gd name="T3" fmla="*/ 8 h 78"/>
                  <a:gd name="T4" fmla="*/ 15 w 98"/>
                  <a:gd name="T5" fmla="*/ 23 h 78"/>
                  <a:gd name="T6" fmla="*/ 11 w 98"/>
                  <a:gd name="T7" fmla="*/ 58 h 78"/>
                  <a:gd name="T8" fmla="*/ 63 w 98"/>
                  <a:gd name="T9" fmla="*/ 73 h 78"/>
                  <a:gd name="T10" fmla="*/ 95 w 98"/>
                  <a:gd name="T11" fmla="*/ 37 h 78"/>
                  <a:gd name="T12" fmla="*/ 63 w 98"/>
                  <a:gd name="T13" fmla="*/ 3 h 78"/>
                  <a:gd name="T14" fmla="*/ 79 w 98"/>
                  <a:gd name="T15" fmla="*/ 27 h 78"/>
                  <a:gd name="T16" fmla="*/ 55 w 98"/>
                  <a:gd name="T17" fmla="*/ 62 h 78"/>
                  <a:gd name="T18" fmla="*/ 36 w 98"/>
                  <a:gd name="T19" fmla="*/ 61 h 78"/>
                  <a:gd name="T20" fmla="*/ 18 w 98"/>
                  <a:gd name="T21" fmla="*/ 46 h 78"/>
                  <a:gd name="T22" fmla="*/ 30 w 98"/>
                  <a:gd name="T23" fmla="*/ 30 h 78"/>
                  <a:gd name="T24" fmla="*/ 64 w 98"/>
                  <a:gd name="T25" fmla="*/ 15 h 78"/>
                  <a:gd name="T26" fmla="*/ 79 w 98"/>
                  <a:gd name="T27" fmla="*/ 2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8" h="78">
                    <a:moveTo>
                      <a:pt x="63" y="3"/>
                    </a:moveTo>
                    <a:cubicBezTo>
                      <a:pt x="55" y="4"/>
                      <a:pt x="48" y="6"/>
                      <a:pt x="40" y="8"/>
                    </a:cubicBezTo>
                    <a:cubicBezTo>
                      <a:pt x="32" y="12"/>
                      <a:pt x="23" y="17"/>
                      <a:pt x="15" y="23"/>
                    </a:cubicBezTo>
                    <a:cubicBezTo>
                      <a:pt x="2" y="33"/>
                      <a:pt x="0" y="47"/>
                      <a:pt x="11" y="58"/>
                    </a:cubicBezTo>
                    <a:cubicBezTo>
                      <a:pt x="25" y="73"/>
                      <a:pt x="43" y="78"/>
                      <a:pt x="63" y="73"/>
                    </a:cubicBezTo>
                    <a:cubicBezTo>
                      <a:pt x="81" y="68"/>
                      <a:pt x="93" y="57"/>
                      <a:pt x="95" y="37"/>
                    </a:cubicBezTo>
                    <a:cubicBezTo>
                      <a:pt x="98" y="16"/>
                      <a:pt x="84" y="0"/>
                      <a:pt x="63" y="3"/>
                    </a:cubicBezTo>
                    <a:close/>
                    <a:moveTo>
                      <a:pt x="79" y="27"/>
                    </a:moveTo>
                    <a:cubicBezTo>
                      <a:pt x="79" y="41"/>
                      <a:pt x="70" y="56"/>
                      <a:pt x="55" y="62"/>
                    </a:cubicBezTo>
                    <a:cubicBezTo>
                      <a:pt x="51" y="62"/>
                      <a:pt x="43" y="62"/>
                      <a:pt x="36" y="61"/>
                    </a:cubicBezTo>
                    <a:cubicBezTo>
                      <a:pt x="27" y="60"/>
                      <a:pt x="17" y="56"/>
                      <a:pt x="18" y="46"/>
                    </a:cubicBezTo>
                    <a:cubicBezTo>
                      <a:pt x="18" y="40"/>
                      <a:pt x="25" y="33"/>
                      <a:pt x="30" y="30"/>
                    </a:cubicBezTo>
                    <a:cubicBezTo>
                      <a:pt x="41" y="23"/>
                      <a:pt x="52" y="19"/>
                      <a:pt x="64" y="15"/>
                    </a:cubicBezTo>
                    <a:cubicBezTo>
                      <a:pt x="74" y="11"/>
                      <a:pt x="79" y="17"/>
                      <a:pt x="79" y="27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19" name="Freeform 1422">
                <a:extLst>
                  <a:ext uri="{FF2B5EF4-FFF2-40B4-BE49-F238E27FC236}">
                    <a16:creationId xmlns:a16="http://schemas.microsoft.com/office/drawing/2014/main" id="{E120BBE1-AC4F-41CA-A189-EC8C678439C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401" y="2402"/>
                <a:ext cx="127" cy="125"/>
              </a:xfrm>
              <a:custGeom>
                <a:avLst/>
                <a:gdLst>
                  <a:gd name="T0" fmla="*/ 27 w 86"/>
                  <a:gd name="T1" fmla="*/ 8 h 85"/>
                  <a:gd name="T2" fmla="*/ 6 w 86"/>
                  <a:gd name="T3" fmla="*/ 54 h 85"/>
                  <a:gd name="T4" fmla="*/ 57 w 86"/>
                  <a:gd name="T5" fmla="*/ 77 h 85"/>
                  <a:gd name="T6" fmla="*/ 80 w 86"/>
                  <a:gd name="T7" fmla="*/ 30 h 85"/>
                  <a:gd name="T8" fmla="*/ 27 w 86"/>
                  <a:gd name="T9" fmla="*/ 8 h 85"/>
                  <a:gd name="T10" fmla="*/ 50 w 86"/>
                  <a:gd name="T11" fmla="*/ 67 h 85"/>
                  <a:gd name="T12" fmla="*/ 17 w 86"/>
                  <a:gd name="T13" fmla="*/ 54 h 85"/>
                  <a:gd name="T14" fmla="*/ 34 w 86"/>
                  <a:gd name="T15" fmla="*/ 17 h 85"/>
                  <a:gd name="T16" fmla="*/ 64 w 86"/>
                  <a:gd name="T17" fmla="*/ 31 h 85"/>
                  <a:gd name="T18" fmla="*/ 50 w 86"/>
                  <a:gd name="T19" fmla="*/ 6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85">
                    <a:moveTo>
                      <a:pt x="27" y="8"/>
                    </a:moveTo>
                    <a:cubicBezTo>
                      <a:pt x="10" y="15"/>
                      <a:pt x="0" y="36"/>
                      <a:pt x="6" y="54"/>
                    </a:cubicBezTo>
                    <a:cubicBezTo>
                      <a:pt x="12" y="75"/>
                      <a:pt x="35" y="85"/>
                      <a:pt x="57" y="77"/>
                    </a:cubicBezTo>
                    <a:cubicBezTo>
                      <a:pt x="74" y="70"/>
                      <a:pt x="86" y="47"/>
                      <a:pt x="80" y="30"/>
                    </a:cubicBezTo>
                    <a:cubicBezTo>
                      <a:pt x="72" y="10"/>
                      <a:pt x="49" y="0"/>
                      <a:pt x="27" y="8"/>
                    </a:cubicBezTo>
                    <a:close/>
                    <a:moveTo>
                      <a:pt x="50" y="67"/>
                    </a:moveTo>
                    <a:cubicBezTo>
                      <a:pt x="37" y="73"/>
                      <a:pt x="22" y="66"/>
                      <a:pt x="17" y="54"/>
                    </a:cubicBezTo>
                    <a:cubicBezTo>
                      <a:pt x="13" y="42"/>
                      <a:pt x="22" y="22"/>
                      <a:pt x="34" y="17"/>
                    </a:cubicBezTo>
                    <a:cubicBezTo>
                      <a:pt x="44" y="13"/>
                      <a:pt x="60" y="20"/>
                      <a:pt x="64" y="31"/>
                    </a:cubicBezTo>
                    <a:cubicBezTo>
                      <a:pt x="70" y="44"/>
                      <a:pt x="62" y="62"/>
                      <a:pt x="50" y="67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20" name="Freeform 1423">
                <a:extLst>
                  <a:ext uri="{FF2B5EF4-FFF2-40B4-BE49-F238E27FC236}">
                    <a16:creationId xmlns:a16="http://schemas.microsoft.com/office/drawing/2014/main" id="{BCBDE7BF-CECD-43E6-B72A-2BE17B323274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783" y="2265"/>
                <a:ext cx="133" cy="128"/>
              </a:xfrm>
              <a:custGeom>
                <a:avLst/>
                <a:gdLst>
                  <a:gd name="T0" fmla="*/ 38 w 90"/>
                  <a:gd name="T1" fmla="*/ 7 h 87"/>
                  <a:gd name="T2" fmla="*/ 8 w 90"/>
                  <a:gd name="T3" fmla="*/ 62 h 87"/>
                  <a:gd name="T4" fmla="*/ 52 w 90"/>
                  <a:gd name="T5" fmla="*/ 80 h 87"/>
                  <a:gd name="T6" fmla="*/ 80 w 90"/>
                  <a:gd name="T7" fmla="*/ 28 h 87"/>
                  <a:gd name="T8" fmla="*/ 38 w 90"/>
                  <a:gd name="T9" fmla="*/ 7 h 87"/>
                  <a:gd name="T10" fmla="*/ 45 w 90"/>
                  <a:gd name="T11" fmla="*/ 71 h 87"/>
                  <a:gd name="T12" fmla="*/ 19 w 90"/>
                  <a:gd name="T13" fmla="*/ 60 h 87"/>
                  <a:gd name="T14" fmla="*/ 43 w 90"/>
                  <a:gd name="T15" fmla="*/ 18 h 87"/>
                  <a:gd name="T16" fmla="*/ 66 w 90"/>
                  <a:gd name="T17" fmla="*/ 29 h 87"/>
                  <a:gd name="T18" fmla="*/ 45 w 90"/>
                  <a:gd name="T19" fmla="*/ 7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87">
                    <a:moveTo>
                      <a:pt x="38" y="7"/>
                    </a:moveTo>
                    <a:cubicBezTo>
                      <a:pt x="13" y="17"/>
                      <a:pt x="0" y="40"/>
                      <a:pt x="8" y="62"/>
                    </a:cubicBezTo>
                    <a:cubicBezTo>
                      <a:pt x="13" y="76"/>
                      <a:pt x="38" y="87"/>
                      <a:pt x="52" y="80"/>
                    </a:cubicBezTo>
                    <a:cubicBezTo>
                      <a:pt x="74" y="68"/>
                      <a:pt x="90" y="52"/>
                      <a:pt x="80" y="28"/>
                    </a:cubicBezTo>
                    <a:cubicBezTo>
                      <a:pt x="72" y="9"/>
                      <a:pt x="55" y="0"/>
                      <a:pt x="38" y="7"/>
                    </a:cubicBezTo>
                    <a:close/>
                    <a:moveTo>
                      <a:pt x="45" y="71"/>
                    </a:moveTo>
                    <a:cubicBezTo>
                      <a:pt x="35" y="74"/>
                      <a:pt x="23" y="69"/>
                      <a:pt x="19" y="60"/>
                    </a:cubicBezTo>
                    <a:cubicBezTo>
                      <a:pt x="12" y="44"/>
                      <a:pt x="22" y="25"/>
                      <a:pt x="43" y="18"/>
                    </a:cubicBezTo>
                    <a:cubicBezTo>
                      <a:pt x="53" y="14"/>
                      <a:pt x="62" y="18"/>
                      <a:pt x="66" y="29"/>
                    </a:cubicBezTo>
                    <a:cubicBezTo>
                      <a:pt x="73" y="44"/>
                      <a:pt x="63" y="64"/>
                      <a:pt x="45" y="7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21" name="Freeform 1424">
                <a:extLst>
                  <a:ext uri="{FF2B5EF4-FFF2-40B4-BE49-F238E27FC236}">
                    <a16:creationId xmlns:a16="http://schemas.microsoft.com/office/drawing/2014/main" id="{7B7BDE82-998B-4E07-95B5-7FC6247DA7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68" y="2353"/>
                <a:ext cx="55" cy="49"/>
              </a:xfrm>
              <a:custGeom>
                <a:avLst/>
                <a:gdLst>
                  <a:gd name="T0" fmla="*/ 25 w 37"/>
                  <a:gd name="T1" fmla="*/ 29 h 33"/>
                  <a:gd name="T2" fmla="*/ 34 w 37"/>
                  <a:gd name="T3" fmla="*/ 13 h 33"/>
                  <a:gd name="T4" fmla="*/ 4 w 37"/>
                  <a:gd name="T5" fmla="*/ 5 h 33"/>
                  <a:gd name="T6" fmla="*/ 1 w 37"/>
                  <a:gd name="T7" fmla="*/ 22 h 33"/>
                  <a:gd name="T8" fmla="*/ 25 w 37"/>
                  <a:gd name="T9" fmla="*/ 2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3">
                    <a:moveTo>
                      <a:pt x="25" y="29"/>
                    </a:moveTo>
                    <a:cubicBezTo>
                      <a:pt x="32" y="26"/>
                      <a:pt x="37" y="22"/>
                      <a:pt x="34" y="13"/>
                    </a:cubicBezTo>
                    <a:cubicBezTo>
                      <a:pt x="31" y="6"/>
                      <a:pt x="16" y="0"/>
                      <a:pt x="4" y="5"/>
                    </a:cubicBezTo>
                    <a:cubicBezTo>
                      <a:pt x="3" y="9"/>
                      <a:pt x="0" y="16"/>
                      <a:pt x="1" y="22"/>
                    </a:cubicBezTo>
                    <a:cubicBezTo>
                      <a:pt x="2" y="30"/>
                      <a:pt x="16" y="33"/>
                      <a:pt x="25" y="29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22" name="Freeform 1425">
                <a:extLst>
                  <a:ext uri="{FF2B5EF4-FFF2-40B4-BE49-F238E27FC236}">
                    <a16:creationId xmlns:a16="http://schemas.microsoft.com/office/drawing/2014/main" id="{08E73044-F51A-4873-B335-E17CEBA925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87" y="2210"/>
                <a:ext cx="49" cy="46"/>
              </a:xfrm>
              <a:custGeom>
                <a:avLst/>
                <a:gdLst>
                  <a:gd name="T0" fmla="*/ 28 w 33"/>
                  <a:gd name="T1" fmla="*/ 26 h 31"/>
                  <a:gd name="T2" fmla="*/ 33 w 33"/>
                  <a:gd name="T3" fmla="*/ 13 h 31"/>
                  <a:gd name="T4" fmla="*/ 10 w 33"/>
                  <a:gd name="T5" fmla="*/ 4 h 31"/>
                  <a:gd name="T6" fmla="*/ 2 w 33"/>
                  <a:gd name="T7" fmla="*/ 20 h 31"/>
                  <a:gd name="T8" fmla="*/ 28 w 33"/>
                  <a:gd name="T9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1">
                    <a:moveTo>
                      <a:pt x="28" y="26"/>
                    </a:moveTo>
                    <a:cubicBezTo>
                      <a:pt x="29" y="23"/>
                      <a:pt x="33" y="18"/>
                      <a:pt x="33" y="13"/>
                    </a:cubicBezTo>
                    <a:cubicBezTo>
                      <a:pt x="32" y="5"/>
                      <a:pt x="18" y="0"/>
                      <a:pt x="10" y="4"/>
                    </a:cubicBezTo>
                    <a:cubicBezTo>
                      <a:pt x="2" y="7"/>
                      <a:pt x="0" y="13"/>
                      <a:pt x="2" y="20"/>
                    </a:cubicBezTo>
                    <a:cubicBezTo>
                      <a:pt x="5" y="28"/>
                      <a:pt x="15" y="31"/>
                      <a:pt x="28" y="26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23" name="Freeform 1426">
                <a:extLst>
                  <a:ext uri="{FF2B5EF4-FFF2-40B4-BE49-F238E27FC236}">
                    <a16:creationId xmlns:a16="http://schemas.microsoft.com/office/drawing/2014/main" id="{58075E48-4101-4F5F-BD0C-8F34BAD8D2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86" y="3195"/>
                <a:ext cx="49" cy="47"/>
              </a:xfrm>
              <a:custGeom>
                <a:avLst/>
                <a:gdLst>
                  <a:gd name="T0" fmla="*/ 21 w 33"/>
                  <a:gd name="T1" fmla="*/ 31 h 32"/>
                  <a:gd name="T2" fmla="*/ 30 w 33"/>
                  <a:gd name="T3" fmla="*/ 10 h 32"/>
                  <a:gd name="T4" fmla="*/ 12 w 33"/>
                  <a:gd name="T5" fmla="*/ 2 h 32"/>
                  <a:gd name="T6" fmla="*/ 6 w 33"/>
                  <a:gd name="T7" fmla="*/ 26 h 32"/>
                  <a:gd name="T8" fmla="*/ 21 w 33"/>
                  <a:gd name="T9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2">
                    <a:moveTo>
                      <a:pt x="21" y="31"/>
                    </a:moveTo>
                    <a:cubicBezTo>
                      <a:pt x="29" y="30"/>
                      <a:pt x="33" y="18"/>
                      <a:pt x="30" y="10"/>
                    </a:cubicBezTo>
                    <a:cubicBezTo>
                      <a:pt x="27" y="0"/>
                      <a:pt x="20" y="0"/>
                      <a:pt x="12" y="2"/>
                    </a:cubicBezTo>
                    <a:cubicBezTo>
                      <a:pt x="0" y="6"/>
                      <a:pt x="5" y="15"/>
                      <a:pt x="6" y="26"/>
                    </a:cubicBezTo>
                    <a:cubicBezTo>
                      <a:pt x="10" y="28"/>
                      <a:pt x="16" y="32"/>
                      <a:pt x="21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24" name="Freeform 1427">
                <a:extLst>
                  <a:ext uri="{FF2B5EF4-FFF2-40B4-BE49-F238E27FC236}">
                    <a16:creationId xmlns:a16="http://schemas.microsoft.com/office/drawing/2014/main" id="{18196841-8934-4ABD-809D-D3293B3226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46" y="2952"/>
                <a:ext cx="66" cy="77"/>
              </a:xfrm>
              <a:custGeom>
                <a:avLst/>
                <a:gdLst>
                  <a:gd name="T0" fmla="*/ 28 w 45"/>
                  <a:gd name="T1" fmla="*/ 49 h 52"/>
                  <a:gd name="T2" fmla="*/ 41 w 45"/>
                  <a:gd name="T3" fmla="*/ 17 h 52"/>
                  <a:gd name="T4" fmla="*/ 15 w 45"/>
                  <a:gd name="T5" fmla="*/ 3 h 52"/>
                  <a:gd name="T6" fmla="*/ 4 w 45"/>
                  <a:gd name="T7" fmla="*/ 33 h 52"/>
                  <a:gd name="T8" fmla="*/ 28 w 45"/>
                  <a:gd name="T9" fmla="*/ 4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52">
                    <a:moveTo>
                      <a:pt x="28" y="49"/>
                    </a:moveTo>
                    <a:cubicBezTo>
                      <a:pt x="38" y="44"/>
                      <a:pt x="45" y="27"/>
                      <a:pt x="41" y="17"/>
                    </a:cubicBezTo>
                    <a:cubicBezTo>
                      <a:pt x="36" y="7"/>
                      <a:pt x="24" y="0"/>
                      <a:pt x="15" y="3"/>
                    </a:cubicBezTo>
                    <a:cubicBezTo>
                      <a:pt x="5" y="7"/>
                      <a:pt x="0" y="22"/>
                      <a:pt x="4" y="33"/>
                    </a:cubicBezTo>
                    <a:cubicBezTo>
                      <a:pt x="8" y="44"/>
                      <a:pt x="21" y="52"/>
                      <a:pt x="28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25" name="Freeform 1428">
                <a:extLst>
                  <a:ext uri="{FF2B5EF4-FFF2-40B4-BE49-F238E27FC236}">
                    <a16:creationId xmlns:a16="http://schemas.microsoft.com/office/drawing/2014/main" id="{714A2632-6001-4A21-816A-DFD8FB8CE6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422" y="2748"/>
                <a:ext cx="66" cy="66"/>
              </a:xfrm>
              <a:custGeom>
                <a:avLst/>
                <a:gdLst>
                  <a:gd name="T0" fmla="*/ 4 w 45"/>
                  <a:gd name="T1" fmla="*/ 24 h 45"/>
                  <a:gd name="T2" fmla="*/ 22 w 45"/>
                  <a:gd name="T3" fmla="*/ 45 h 45"/>
                  <a:gd name="T4" fmla="*/ 28 w 45"/>
                  <a:gd name="T5" fmla="*/ 44 h 45"/>
                  <a:gd name="T6" fmla="*/ 40 w 45"/>
                  <a:gd name="T7" fmla="*/ 19 h 45"/>
                  <a:gd name="T8" fmla="*/ 12 w 45"/>
                  <a:gd name="T9" fmla="*/ 5 h 45"/>
                  <a:gd name="T10" fmla="*/ 9 w 45"/>
                  <a:gd name="T11" fmla="*/ 6 h 45"/>
                  <a:gd name="T12" fmla="*/ 4 w 45"/>
                  <a:gd name="T13" fmla="*/ 2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45">
                    <a:moveTo>
                      <a:pt x="4" y="24"/>
                    </a:moveTo>
                    <a:cubicBezTo>
                      <a:pt x="8" y="35"/>
                      <a:pt x="15" y="43"/>
                      <a:pt x="22" y="45"/>
                    </a:cubicBezTo>
                    <a:cubicBezTo>
                      <a:pt x="24" y="45"/>
                      <a:pt x="26" y="45"/>
                      <a:pt x="28" y="44"/>
                    </a:cubicBezTo>
                    <a:cubicBezTo>
                      <a:pt x="40" y="40"/>
                      <a:pt x="45" y="31"/>
                      <a:pt x="40" y="19"/>
                    </a:cubicBezTo>
                    <a:cubicBezTo>
                      <a:pt x="35" y="7"/>
                      <a:pt x="23" y="0"/>
                      <a:pt x="12" y="5"/>
                    </a:cubicBezTo>
                    <a:cubicBezTo>
                      <a:pt x="11" y="5"/>
                      <a:pt x="10" y="6"/>
                      <a:pt x="9" y="6"/>
                    </a:cubicBezTo>
                    <a:cubicBezTo>
                      <a:pt x="2" y="10"/>
                      <a:pt x="0" y="16"/>
                      <a:pt x="4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26" name="Freeform 1429">
                <a:extLst>
                  <a:ext uri="{FF2B5EF4-FFF2-40B4-BE49-F238E27FC236}">
                    <a16:creationId xmlns:a16="http://schemas.microsoft.com/office/drawing/2014/main" id="{A4B74C62-64C2-41A3-9026-1962BFA83BE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094" y="3182"/>
                <a:ext cx="47" cy="57"/>
              </a:xfrm>
              <a:custGeom>
                <a:avLst/>
                <a:gdLst>
                  <a:gd name="T0" fmla="*/ 18 w 32"/>
                  <a:gd name="T1" fmla="*/ 39 h 39"/>
                  <a:gd name="T2" fmla="*/ 29 w 32"/>
                  <a:gd name="T3" fmla="*/ 14 h 39"/>
                  <a:gd name="T4" fmla="*/ 13 w 32"/>
                  <a:gd name="T5" fmla="*/ 2 h 39"/>
                  <a:gd name="T6" fmla="*/ 1 w 32"/>
                  <a:gd name="T7" fmla="*/ 30 h 39"/>
                  <a:gd name="T8" fmla="*/ 18 w 32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9">
                    <a:moveTo>
                      <a:pt x="18" y="39"/>
                    </a:moveTo>
                    <a:cubicBezTo>
                      <a:pt x="24" y="39"/>
                      <a:pt x="32" y="22"/>
                      <a:pt x="29" y="14"/>
                    </a:cubicBezTo>
                    <a:cubicBezTo>
                      <a:pt x="27" y="6"/>
                      <a:pt x="22" y="0"/>
                      <a:pt x="13" y="2"/>
                    </a:cubicBezTo>
                    <a:cubicBezTo>
                      <a:pt x="6" y="3"/>
                      <a:pt x="0" y="18"/>
                      <a:pt x="1" y="30"/>
                    </a:cubicBezTo>
                    <a:cubicBezTo>
                      <a:pt x="7" y="33"/>
                      <a:pt x="12" y="38"/>
                      <a:pt x="18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27" name="Freeform 1430">
                <a:extLst>
                  <a:ext uri="{FF2B5EF4-FFF2-40B4-BE49-F238E27FC236}">
                    <a16:creationId xmlns:a16="http://schemas.microsoft.com/office/drawing/2014/main" id="{0A13D8A2-2690-4D94-B7F5-3EE5C79EBD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76" y="3120"/>
                <a:ext cx="51" cy="58"/>
              </a:xfrm>
              <a:custGeom>
                <a:avLst/>
                <a:gdLst>
                  <a:gd name="T0" fmla="*/ 21 w 35"/>
                  <a:gd name="T1" fmla="*/ 37 h 39"/>
                  <a:gd name="T2" fmla="*/ 30 w 35"/>
                  <a:gd name="T3" fmla="*/ 8 h 39"/>
                  <a:gd name="T4" fmla="*/ 15 w 35"/>
                  <a:gd name="T5" fmla="*/ 1 h 39"/>
                  <a:gd name="T6" fmla="*/ 3 w 35"/>
                  <a:gd name="T7" fmla="*/ 27 h 39"/>
                  <a:gd name="T8" fmla="*/ 21 w 35"/>
                  <a:gd name="T9" fmla="*/ 3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9">
                    <a:moveTo>
                      <a:pt x="21" y="37"/>
                    </a:moveTo>
                    <a:cubicBezTo>
                      <a:pt x="30" y="35"/>
                      <a:pt x="35" y="22"/>
                      <a:pt x="30" y="8"/>
                    </a:cubicBezTo>
                    <a:cubicBezTo>
                      <a:pt x="27" y="6"/>
                      <a:pt x="21" y="0"/>
                      <a:pt x="15" y="1"/>
                    </a:cubicBezTo>
                    <a:cubicBezTo>
                      <a:pt x="6" y="1"/>
                      <a:pt x="0" y="17"/>
                      <a:pt x="3" y="27"/>
                    </a:cubicBezTo>
                    <a:cubicBezTo>
                      <a:pt x="6" y="36"/>
                      <a:pt x="12" y="39"/>
                      <a:pt x="21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28" name="Freeform 1431">
                <a:extLst>
                  <a:ext uri="{FF2B5EF4-FFF2-40B4-BE49-F238E27FC236}">
                    <a16:creationId xmlns:a16="http://schemas.microsoft.com/office/drawing/2014/main" id="{7E733F0F-3F8C-4806-9589-885FE11B0D7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06" y="2344"/>
                <a:ext cx="91" cy="75"/>
              </a:xfrm>
              <a:custGeom>
                <a:avLst/>
                <a:gdLst>
                  <a:gd name="T0" fmla="*/ 47 w 62"/>
                  <a:gd name="T1" fmla="*/ 4 h 51"/>
                  <a:gd name="T2" fmla="*/ 13 w 62"/>
                  <a:gd name="T3" fmla="*/ 19 h 51"/>
                  <a:gd name="T4" fmla="*/ 1 w 62"/>
                  <a:gd name="T5" fmla="*/ 35 h 51"/>
                  <a:gd name="T6" fmla="*/ 19 w 62"/>
                  <a:gd name="T7" fmla="*/ 50 h 51"/>
                  <a:gd name="T8" fmla="*/ 38 w 62"/>
                  <a:gd name="T9" fmla="*/ 51 h 51"/>
                  <a:gd name="T10" fmla="*/ 62 w 62"/>
                  <a:gd name="T11" fmla="*/ 16 h 51"/>
                  <a:gd name="T12" fmla="*/ 47 w 62"/>
                  <a:gd name="T13" fmla="*/ 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51">
                    <a:moveTo>
                      <a:pt x="47" y="4"/>
                    </a:moveTo>
                    <a:cubicBezTo>
                      <a:pt x="35" y="8"/>
                      <a:pt x="24" y="12"/>
                      <a:pt x="13" y="19"/>
                    </a:cubicBezTo>
                    <a:cubicBezTo>
                      <a:pt x="8" y="22"/>
                      <a:pt x="1" y="29"/>
                      <a:pt x="1" y="35"/>
                    </a:cubicBezTo>
                    <a:cubicBezTo>
                      <a:pt x="0" y="45"/>
                      <a:pt x="10" y="49"/>
                      <a:pt x="19" y="50"/>
                    </a:cubicBezTo>
                    <a:cubicBezTo>
                      <a:pt x="26" y="51"/>
                      <a:pt x="34" y="51"/>
                      <a:pt x="38" y="51"/>
                    </a:cubicBezTo>
                    <a:cubicBezTo>
                      <a:pt x="53" y="45"/>
                      <a:pt x="62" y="30"/>
                      <a:pt x="62" y="16"/>
                    </a:cubicBezTo>
                    <a:cubicBezTo>
                      <a:pt x="62" y="6"/>
                      <a:pt x="57" y="0"/>
                      <a:pt x="47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29" name="Freeform 1432">
                <a:extLst>
                  <a:ext uri="{FF2B5EF4-FFF2-40B4-BE49-F238E27FC236}">
                    <a16:creationId xmlns:a16="http://schemas.microsoft.com/office/drawing/2014/main" id="{5C2DC1DC-9699-4FBA-B4C8-2DB3476405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20" y="2421"/>
                <a:ext cx="84" cy="88"/>
              </a:xfrm>
              <a:custGeom>
                <a:avLst/>
                <a:gdLst>
                  <a:gd name="T0" fmla="*/ 21 w 57"/>
                  <a:gd name="T1" fmla="*/ 4 h 60"/>
                  <a:gd name="T2" fmla="*/ 4 w 57"/>
                  <a:gd name="T3" fmla="*/ 41 h 60"/>
                  <a:gd name="T4" fmla="*/ 37 w 57"/>
                  <a:gd name="T5" fmla="*/ 54 h 60"/>
                  <a:gd name="T6" fmla="*/ 51 w 57"/>
                  <a:gd name="T7" fmla="*/ 18 h 60"/>
                  <a:gd name="T8" fmla="*/ 21 w 57"/>
                  <a:gd name="T9" fmla="*/ 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60">
                    <a:moveTo>
                      <a:pt x="21" y="4"/>
                    </a:moveTo>
                    <a:cubicBezTo>
                      <a:pt x="9" y="9"/>
                      <a:pt x="0" y="29"/>
                      <a:pt x="4" y="41"/>
                    </a:cubicBezTo>
                    <a:cubicBezTo>
                      <a:pt x="9" y="53"/>
                      <a:pt x="24" y="60"/>
                      <a:pt x="37" y="54"/>
                    </a:cubicBezTo>
                    <a:cubicBezTo>
                      <a:pt x="49" y="49"/>
                      <a:pt x="57" y="31"/>
                      <a:pt x="51" y="18"/>
                    </a:cubicBezTo>
                    <a:cubicBezTo>
                      <a:pt x="47" y="7"/>
                      <a:pt x="31" y="0"/>
                      <a:pt x="21" y="4"/>
                    </a:cubicBezTo>
                    <a:close/>
                  </a:path>
                </a:pathLst>
              </a:custGeom>
              <a:solidFill>
                <a:srgbClr val="EA55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30" name="Freeform 1433">
                <a:extLst>
                  <a:ext uri="{FF2B5EF4-FFF2-40B4-BE49-F238E27FC236}">
                    <a16:creationId xmlns:a16="http://schemas.microsoft.com/office/drawing/2014/main" id="{E78DBCDE-6704-4D9E-9456-29200D3B2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01" y="2285"/>
                <a:ext cx="90" cy="89"/>
              </a:xfrm>
              <a:custGeom>
                <a:avLst/>
                <a:gdLst>
                  <a:gd name="T0" fmla="*/ 31 w 61"/>
                  <a:gd name="T1" fmla="*/ 4 h 60"/>
                  <a:gd name="T2" fmla="*/ 7 w 61"/>
                  <a:gd name="T3" fmla="*/ 46 h 60"/>
                  <a:gd name="T4" fmla="*/ 33 w 61"/>
                  <a:gd name="T5" fmla="*/ 57 h 60"/>
                  <a:gd name="T6" fmla="*/ 54 w 61"/>
                  <a:gd name="T7" fmla="*/ 15 h 60"/>
                  <a:gd name="T8" fmla="*/ 31 w 61"/>
                  <a:gd name="T9" fmla="*/ 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0">
                    <a:moveTo>
                      <a:pt x="31" y="4"/>
                    </a:moveTo>
                    <a:cubicBezTo>
                      <a:pt x="10" y="11"/>
                      <a:pt x="0" y="30"/>
                      <a:pt x="7" y="46"/>
                    </a:cubicBezTo>
                    <a:cubicBezTo>
                      <a:pt x="11" y="55"/>
                      <a:pt x="23" y="60"/>
                      <a:pt x="33" y="57"/>
                    </a:cubicBezTo>
                    <a:cubicBezTo>
                      <a:pt x="51" y="50"/>
                      <a:pt x="61" y="30"/>
                      <a:pt x="54" y="15"/>
                    </a:cubicBezTo>
                    <a:cubicBezTo>
                      <a:pt x="50" y="4"/>
                      <a:pt x="41" y="0"/>
                      <a:pt x="31" y="4"/>
                    </a:cubicBezTo>
                    <a:close/>
                  </a:path>
                </a:pathLst>
              </a:custGeom>
              <a:solidFill>
                <a:srgbClr val="EA55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31" name="Freeform 1434">
                <a:extLst>
                  <a:ext uri="{FF2B5EF4-FFF2-40B4-BE49-F238E27FC236}">
                    <a16:creationId xmlns:a16="http://schemas.microsoft.com/office/drawing/2014/main" id="{17C7A333-2B3B-4F93-999A-4DF953D8A8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89" y="2447"/>
                <a:ext cx="16" cy="27"/>
              </a:xfrm>
              <a:custGeom>
                <a:avLst/>
                <a:gdLst>
                  <a:gd name="T0" fmla="*/ 10 w 11"/>
                  <a:gd name="T1" fmla="*/ 13 h 18"/>
                  <a:gd name="T2" fmla="*/ 4 w 11"/>
                  <a:gd name="T3" fmla="*/ 2 h 18"/>
                  <a:gd name="T4" fmla="*/ 1 w 11"/>
                  <a:gd name="T5" fmla="*/ 3 h 18"/>
                  <a:gd name="T6" fmla="*/ 7 w 11"/>
                  <a:gd name="T7" fmla="*/ 16 h 18"/>
                  <a:gd name="T8" fmla="*/ 10 w 11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8">
                    <a:moveTo>
                      <a:pt x="10" y="13"/>
                    </a:moveTo>
                    <a:cubicBezTo>
                      <a:pt x="7" y="10"/>
                      <a:pt x="6" y="6"/>
                      <a:pt x="4" y="2"/>
                    </a:cubicBezTo>
                    <a:cubicBezTo>
                      <a:pt x="3" y="0"/>
                      <a:pt x="0" y="1"/>
                      <a:pt x="1" y="3"/>
                    </a:cubicBezTo>
                    <a:cubicBezTo>
                      <a:pt x="2" y="8"/>
                      <a:pt x="4" y="13"/>
                      <a:pt x="7" y="16"/>
                    </a:cubicBezTo>
                    <a:cubicBezTo>
                      <a:pt x="9" y="18"/>
                      <a:pt x="11" y="15"/>
                      <a:pt x="10" y="1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32" name="Freeform 1435">
                <a:extLst>
                  <a:ext uri="{FF2B5EF4-FFF2-40B4-BE49-F238E27FC236}">
                    <a16:creationId xmlns:a16="http://schemas.microsoft.com/office/drawing/2014/main" id="{8708C309-92DA-4267-935E-D03287F29A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78" y="2419"/>
                <a:ext cx="15" cy="22"/>
              </a:xfrm>
              <a:custGeom>
                <a:avLst/>
                <a:gdLst>
                  <a:gd name="T0" fmla="*/ 6 w 10"/>
                  <a:gd name="T1" fmla="*/ 8 h 15"/>
                  <a:gd name="T2" fmla="*/ 6 w 10"/>
                  <a:gd name="T3" fmla="*/ 8 h 15"/>
                  <a:gd name="T4" fmla="*/ 6 w 10"/>
                  <a:gd name="T5" fmla="*/ 6 h 15"/>
                  <a:gd name="T6" fmla="*/ 4 w 10"/>
                  <a:gd name="T7" fmla="*/ 2 h 15"/>
                  <a:gd name="T8" fmla="*/ 1 w 10"/>
                  <a:gd name="T9" fmla="*/ 3 h 15"/>
                  <a:gd name="T10" fmla="*/ 8 w 10"/>
                  <a:gd name="T11" fmla="*/ 11 h 15"/>
                  <a:gd name="T12" fmla="*/ 6 w 10"/>
                  <a:gd name="T13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5">
                    <a:moveTo>
                      <a:pt x="6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6" y="7"/>
                      <a:pt x="6" y="6"/>
                    </a:cubicBezTo>
                    <a:cubicBezTo>
                      <a:pt x="5" y="5"/>
                      <a:pt x="5" y="3"/>
                      <a:pt x="4" y="2"/>
                    </a:cubicBezTo>
                    <a:cubicBezTo>
                      <a:pt x="4" y="0"/>
                      <a:pt x="0" y="1"/>
                      <a:pt x="1" y="3"/>
                    </a:cubicBezTo>
                    <a:cubicBezTo>
                      <a:pt x="2" y="6"/>
                      <a:pt x="3" y="15"/>
                      <a:pt x="8" y="11"/>
                    </a:cubicBezTo>
                    <a:cubicBezTo>
                      <a:pt x="10" y="10"/>
                      <a:pt x="8" y="8"/>
                      <a:pt x="6" y="8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33" name="Freeform 1436">
                <a:extLst>
                  <a:ext uri="{FF2B5EF4-FFF2-40B4-BE49-F238E27FC236}">
                    <a16:creationId xmlns:a16="http://schemas.microsoft.com/office/drawing/2014/main" id="{D86CAAAE-CDE8-4709-8B3B-05825C5BF9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61" y="2406"/>
                <a:ext cx="13" cy="22"/>
              </a:xfrm>
              <a:custGeom>
                <a:avLst/>
                <a:gdLst>
                  <a:gd name="T0" fmla="*/ 1 w 9"/>
                  <a:gd name="T1" fmla="*/ 4 h 15"/>
                  <a:gd name="T2" fmla="*/ 4 w 9"/>
                  <a:gd name="T3" fmla="*/ 13 h 15"/>
                  <a:gd name="T4" fmla="*/ 8 w 9"/>
                  <a:gd name="T5" fmla="*/ 11 h 15"/>
                  <a:gd name="T6" fmla="*/ 5 w 9"/>
                  <a:gd name="T7" fmla="*/ 2 h 15"/>
                  <a:gd name="T8" fmla="*/ 1 w 9"/>
                  <a:gd name="T9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1" y="4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5" y="15"/>
                      <a:pt x="9" y="14"/>
                      <a:pt x="8" y="1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0"/>
                      <a:pt x="0" y="2"/>
                      <a:pt x="1" y="4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34" name="Freeform 1437">
                <a:extLst>
                  <a:ext uri="{FF2B5EF4-FFF2-40B4-BE49-F238E27FC236}">
                    <a16:creationId xmlns:a16="http://schemas.microsoft.com/office/drawing/2014/main" id="{A5B17D04-A36A-4AFA-B507-45EE7FE434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12" y="2493"/>
                <a:ext cx="9" cy="19"/>
              </a:xfrm>
              <a:custGeom>
                <a:avLst/>
                <a:gdLst>
                  <a:gd name="T0" fmla="*/ 1 w 6"/>
                  <a:gd name="T1" fmla="*/ 4 h 13"/>
                  <a:gd name="T2" fmla="*/ 2 w 6"/>
                  <a:gd name="T3" fmla="*/ 9 h 13"/>
                  <a:gd name="T4" fmla="*/ 5 w 6"/>
                  <a:gd name="T5" fmla="*/ 11 h 13"/>
                  <a:gd name="T6" fmla="*/ 4 w 6"/>
                  <a:gd name="T7" fmla="*/ 2 h 13"/>
                  <a:gd name="T8" fmla="*/ 1 w 6"/>
                  <a:gd name="T9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3">
                    <a:moveTo>
                      <a:pt x="1" y="4"/>
                    </a:moveTo>
                    <a:cubicBezTo>
                      <a:pt x="1" y="5"/>
                      <a:pt x="2" y="7"/>
                      <a:pt x="2" y="9"/>
                    </a:cubicBezTo>
                    <a:cubicBezTo>
                      <a:pt x="1" y="11"/>
                      <a:pt x="4" y="13"/>
                      <a:pt x="5" y="11"/>
                    </a:cubicBezTo>
                    <a:cubicBezTo>
                      <a:pt x="6" y="8"/>
                      <a:pt x="5" y="5"/>
                      <a:pt x="4" y="2"/>
                    </a:cubicBezTo>
                    <a:cubicBezTo>
                      <a:pt x="3" y="0"/>
                      <a:pt x="0" y="1"/>
                      <a:pt x="1" y="4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35" name="Freeform 1438">
                <a:extLst>
                  <a:ext uri="{FF2B5EF4-FFF2-40B4-BE49-F238E27FC236}">
                    <a16:creationId xmlns:a16="http://schemas.microsoft.com/office/drawing/2014/main" id="{48CB888F-B5DF-4989-AEE7-98F59C9F28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71" y="2388"/>
                <a:ext cx="13" cy="18"/>
              </a:xfrm>
              <a:custGeom>
                <a:avLst/>
                <a:gdLst>
                  <a:gd name="T0" fmla="*/ 7 w 9"/>
                  <a:gd name="T1" fmla="*/ 8 h 12"/>
                  <a:gd name="T2" fmla="*/ 7 w 9"/>
                  <a:gd name="T3" fmla="*/ 7 h 12"/>
                  <a:gd name="T4" fmla="*/ 6 w 9"/>
                  <a:gd name="T5" fmla="*/ 6 h 12"/>
                  <a:gd name="T6" fmla="*/ 4 w 9"/>
                  <a:gd name="T7" fmla="*/ 2 h 12"/>
                  <a:gd name="T8" fmla="*/ 1 w 9"/>
                  <a:gd name="T9" fmla="*/ 3 h 12"/>
                  <a:gd name="T10" fmla="*/ 7 w 9"/>
                  <a:gd name="T11" fmla="*/ 12 h 12"/>
                  <a:gd name="T12" fmla="*/ 7 w 9"/>
                  <a:gd name="T13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2">
                    <a:moveTo>
                      <a:pt x="7" y="8"/>
                    </a:moveTo>
                    <a:cubicBezTo>
                      <a:pt x="7" y="8"/>
                      <a:pt x="7" y="8"/>
                      <a:pt x="7" y="7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5" y="4"/>
                      <a:pt x="5" y="3"/>
                      <a:pt x="4" y="2"/>
                    </a:cubicBezTo>
                    <a:cubicBezTo>
                      <a:pt x="4" y="0"/>
                      <a:pt x="0" y="1"/>
                      <a:pt x="1" y="3"/>
                    </a:cubicBezTo>
                    <a:cubicBezTo>
                      <a:pt x="2" y="5"/>
                      <a:pt x="3" y="12"/>
                      <a:pt x="7" y="12"/>
                    </a:cubicBezTo>
                    <a:cubicBezTo>
                      <a:pt x="9" y="11"/>
                      <a:pt x="9" y="8"/>
                      <a:pt x="7" y="8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36" name="Freeform 1439">
                <a:extLst>
                  <a:ext uri="{FF2B5EF4-FFF2-40B4-BE49-F238E27FC236}">
                    <a16:creationId xmlns:a16="http://schemas.microsoft.com/office/drawing/2014/main" id="{9AC2DC16-961B-491A-ADB7-093B3CEA68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50" y="2375"/>
                <a:ext cx="16" cy="25"/>
              </a:xfrm>
              <a:custGeom>
                <a:avLst/>
                <a:gdLst>
                  <a:gd name="T0" fmla="*/ 7 w 11"/>
                  <a:gd name="T1" fmla="*/ 9 h 17"/>
                  <a:gd name="T2" fmla="*/ 5 w 11"/>
                  <a:gd name="T3" fmla="*/ 8 h 17"/>
                  <a:gd name="T4" fmla="*/ 4 w 11"/>
                  <a:gd name="T5" fmla="*/ 3 h 17"/>
                  <a:gd name="T6" fmla="*/ 0 w 11"/>
                  <a:gd name="T7" fmla="*/ 3 h 17"/>
                  <a:gd name="T8" fmla="*/ 9 w 11"/>
                  <a:gd name="T9" fmla="*/ 12 h 17"/>
                  <a:gd name="T10" fmla="*/ 7 w 11"/>
                  <a:gd name="T11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7">
                    <a:moveTo>
                      <a:pt x="7" y="9"/>
                    </a:moveTo>
                    <a:cubicBezTo>
                      <a:pt x="6" y="10"/>
                      <a:pt x="5" y="9"/>
                      <a:pt x="5" y="8"/>
                    </a:cubicBezTo>
                    <a:cubicBezTo>
                      <a:pt x="4" y="6"/>
                      <a:pt x="4" y="4"/>
                      <a:pt x="4" y="3"/>
                    </a:cubicBezTo>
                    <a:cubicBezTo>
                      <a:pt x="3" y="0"/>
                      <a:pt x="0" y="0"/>
                      <a:pt x="0" y="3"/>
                    </a:cubicBezTo>
                    <a:cubicBezTo>
                      <a:pt x="0" y="7"/>
                      <a:pt x="3" y="17"/>
                      <a:pt x="9" y="12"/>
                    </a:cubicBezTo>
                    <a:cubicBezTo>
                      <a:pt x="11" y="11"/>
                      <a:pt x="8" y="8"/>
                      <a:pt x="7" y="9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37" name="Freeform 1440">
                <a:extLst>
                  <a:ext uri="{FF2B5EF4-FFF2-40B4-BE49-F238E27FC236}">
                    <a16:creationId xmlns:a16="http://schemas.microsoft.com/office/drawing/2014/main" id="{B5CA4660-821E-4DB5-8F54-B7EEE955B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58" y="2356"/>
                <a:ext cx="13" cy="24"/>
              </a:xfrm>
              <a:custGeom>
                <a:avLst/>
                <a:gdLst>
                  <a:gd name="T0" fmla="*/ 0 w 9"/>
                  <a:gd name="T1" fmla="*/ 3 h 16"/>
                  <a:gd name="T2" fmla="*/ 4 w 9"/>
                  <a:gd name="T3" fmla="*/ 14 h 16"/>
                  <a:gd name="T4" fmla="*/ 7 w 9"/>
                  <a:gd name="T5" fmla="*/ 11 h 16"/>
                  <a:gd name="T6" fmla="*/ 4 w 9"/>
                  <a:gd name="T7" fmla="*/ 2 h 16"/>
                  <a:gd name="T8" fmla="*/ 0 w 9"/>
                  <a:gd name="T9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6">
                    <a:moveTo>
                      <a:pt x="0" y="3"/>
                    </a:moveTo>
                    <a:cubicBezTo>
                      <a:pt x="0" y="7"/>
                      <a:pt x="1" y="11"/>
                      <a:pt x="4" y="14"/>
                    </a:cubicBezTo>
                    <a:cubicBezTo>
                      <a:pt x="6" y="16"/>
                      <a:pt x="9" y="13"/>
                      <a:pt x="7" y="11"/>
                    </a:cubicBezTo>
                    <a:cubicBezTo>
                      <a:pt x="5" y="9"/>
                      <a:pt x="4" y="5"/>
                      <a:pt x="4" y="2"/>
                    </a:cubicBezTo>
                    <a:cubicBezTo>
                      <a:pt x="4" y="0"/>
                      <a:pt x="0" y="0"/>
                      <a:pt x="0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38" name="Freeform 1441">
                <a:extLst>
                  <a:ext uri="{FF2B5EF4-FFF2-40B4-BE49-F238E27FC236}">
                    <a16:creationId xmlns:a16="http://schemas.microsoft.com/office/drawing/2014/main" id="{B32FCBD5-C2F9-431B-BD11-76D1578CB8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62" y="2328"/>
                <a:ext cx="7" cy="25"/>
              </a:xfrm>
              <a:custGeom>
                <a:avLst/>
                <a:gdLst>
                  <a:gd name="T0" fmla="*/ 0 w 5"/>
                  <a:gd name="T1" fmla="*/ 3 h 17"/>
                  <a:gd name="T2" fmla="*/ 1 w 5"/>
                  <a:gd name="T3" fmla="*/ 14 h 17"/>
                  <a:gd name="T4" fmla="*/ 5 w 5"/>
                  <a:gd name="T5" fmla="*/ 14 h 17"/>
                  <a:gd name="T6" fmla="*/ 4 w 5"/>
                  <a:gd name="T7" fmla="*/ 3 h 17"/>
                  <a:gd name="T8" fmla="*/ 0 w 5"/>
                  <a:gd name="T9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7">
                    <a:moveTo>
                      <a:pt x="0" y="3"/>
                    </a:moveTo>
                    <a:cubicBezTo>
                      <a:pt x="0" y="7"/>
                      <a:pt x="1" y="10"/>
                      <a:pt x="1" y="14"/>
                    </a:cubicBezTo>
                    <a:cubicBezTo>
                      <a:pt x="2" y="17"/>
                      <a:pt x="5" y="16"/>
                      <a:pt x="5" y="14"/>
                    </a:cubicBezTo>
                    <a:cubicBezTo>
                      <a:pt x="5" y="10"/>
                      <a:pt x="4" y="6"/>
                      <a:pt x="4" y="3"/>
                    </a:cubicBezTo>
                    <a:cubicBezTo>
                      <a:pt x="4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39" name="Freeform 1442">
                <a:extLst>
                  <a:ext uri="{FF2B5EF4-FFF2-40B4-BE49-F238E27FC236}">
                    <a16:creationId xmlns:a16="http://schemas.microsoft.com/office/drawing/2014/main" id="{CABE1C24-B5EC-405D-9D68-8DE0BFFFA8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41" y="2327"/>
                <a:ext cx="11" cy="22"/>
              </a:xfrm>
              <a:custGeom>
                <a:avLst/>
                <a:gdLst>
                  <a:gd name="T0" fmla="*/ 1 w 7"/>
                  <a:gd name="T1" fmla="*/ 4 h 15"/>
                  <a:gd name="T2" fmla="*/ 3 w 7"/>
                  <a:gd name="T3" fmla="*/ 12 h 15"/>
                  <a:gd name="T4" fmla="*/ 7 w 7"/>
                  <a:gd name="T5" fmla="*/ 13 h 15"/>
                  <a:gd name="T6" fmla="*/ 5 w 7"/>
                  <a:gd name="T7" fmla="*/ 2 h 15"/>
                  <a:gd name="T8" fmla="*/ 1 w 7"/>
                  <a:gd name="T9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5">
                    <a:moveTo>
                      <a:pt x="1" y="4"/>
                    </a:moveTo>
                    <a:cubicBezTo>
                      <a:pt x="2" y="6"/>
                      <a:pt x="3" y="9"/>
                      <a:pt x="3" y="12"/>
                    </a:cubicBezTo>
                    <a:cubicBezTo>
                      <a:pt x="3" y="14"/>
                      <a:pt x="7" y="15"/>
                      <a:pt x="7" y="13"/>
                    </a:cubicBezTo>
                    <a:cubicBezTo>
                      <a:pt x="7" y="9"/>
                      <a:pt x="6" y="6"/>
                      <a:pt x="5" y="2"/>
                    </a:cubicBezTo>
                    <a:cubicBezTo>
                      <a:pt x="4" y="0"/>
                      <a:pt x="0" y="1"/>
                      <a:pt x="1" y="4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40" name="Freeform 1443">
                <a:extLst>
                  <a:ext uri="{FF2B5EF4-FFF2-40B4-BE49-F238E27FC236}">
                    <a16:creationId xmlns:a16="http://schemas.microsoft.com/office/drawing/2014/main" id="{053D3178-ED78-4DD8-8C8F-D84E1925D6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31" y="2341"/>
                <a:ext cx="16" cy="25"/>
              </a:xfrm>
              <a:custGeom>
                <a:avLst/>
                <a:gdLst>
                  <a:gd name="T0" fmla="*/ 9 w 11"/>
                  <a:gd name="T1" fmla="*/ 13 h 17"/>
                  <a:gd name="T2" fmla="*/ 4 w 11"/>
                  <a:gd name="T3" fmla="*/ 2 h 17"/>
                  <a:gd name="T4" fmla="*/ 0 w 11"/>
                  <a:gd name="T5" fmla="*/ 4 h 17"/>
                  <a:gd name="T6" fmla="*/ 6 w 11"/>
                  <a:gd name="T7" fmla="*/ 15 h 17"/>
                  <a:gd name="T8" fmla="*/ 9 w 11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7">
                    <a:moveTo>
                      <a:pt x="9" y="13"/>
                    </a:moveTo>
                    <a:cubicBezTo>
                      <a:pt x="7" y="10"/>
                      <a:pt x="5" y="6"/>
                      <a:pt x="4" y="2"/>
                    </a:cubicBezTo>
                    <a:cubicBezTo>
                      <a:pt x="3" y="0"/>
                      <a:pt x="0" y="2"/>
                      <a:pt x="0" y="4"/>
                    </a:cubicBezTo>
                    <a:cubicBezTo>
                      <a:pt x="2" y="8"/>
                      <a:pt x="3" y="12"/>
                      <a:pt x="6" y="15"/>
                    </a:cubicBezTo>
                    <a:cubicBezTo>
                      <a:pt x="8" y="17"/>
                      <a:pt x="11" y="15"/>
                      <a:pt x="9" y="1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41" name="Freeform 1444">
                <a:extLst>
                  <a:ext uri="{FF2B5EF4-FFF2-40B4-BE49-F238E27FC236}">
                    <a16:creationId xmlns:a16="http://schemas.microsoft.com/office/drawing/2014/main" id="{116C7ED1-C786-4622-AB28-E4529DEFF3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25" y="2301"/>
                <a:ext cx="13" cy="27"/>
              </a:xfrm>
              <a:custGeom>
                <a:avLst/>
                <a:gdLst>
                  <a:gd name="T0" fmla="*/ 1 w 9"/>
                  <a:gd name="T1" fmla="*/ 2 h 18"/>
                  <a:gd name="T2" fmla="*/ 5 w 9"/>
                  <a:gd name="T3" fmla="*/ 16 h 18"/>
                  <a:gd name="T4" fmla="*/ 7 w 9"/>
                  <a:gd name="T5" fmla="*/ 13 h 18"/>
                  <a:gd name="T6" fmla="*/ 5 w 9"/>
                  <a:gd name="T7" fmla="*/ 3 h 18"/>
                  <a:gd name="T8" fmla="*/ 1 w 9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8">
                    <a:moveTo>
                      <a:pt x="1" y="2"/>
                    </a:moveTo>
                    <a:cubicBezTo>
                      <a:pt x="0" y="7"/>
                      <a:pt x="1" y="12"/>
                      <a:pt x="5" y="16"/>
                    </a:cubicBezTo>
                    <a:cubicBezTo>
                      <a:pt x="7" y="18"/>
                      <a:pt x="9" y="15"/>
                      <a:pt x="7" y="13"/>
                    </a:cubicBezTo>
                    <a:cubicBezTo>
                      <a:pt x="5" y="10"/>
                      <a:pt x="4" y="6"/>
                      <a:pt x="5" y="3"/>
                    </a:cubicBezTo>
                    <a:cubicBezTo>
                      <a:pt x="5" y="1"/>
                      <a:pt x="2" y="0"/>
                      <a:pt x="1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42" name="Freeform 1445">
                <a:extLst>
                  <a:ext uri="{FF2B5EF4-FFF2-40B4-BE49-F238E27FC236}">
                    <a16:creationId xmlns:a16="http://schemas.microsoft.com/office/drawing/2014/main" id="{C23AA30F-B4D3-48C1-800A-57692A98E0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38" y="2287"/>
                <a:ext cx="6" cy="31"/>
              </a:xfrm>
              <a:custGeom>
                <a:avLst/>
                <a:gdLst>
                  <a:gd name="T0" fmla="*/ 0 w 4"/>
                  <a:gd name="T1" fmla="*/ 3 h 21"/>
                  <a:gd name="T2" fmla="*/ 0 w 4"/>
                  <a:gd name="T3" fmla="*/ 18 h 21"/>
                  <a:gd name="T4" fmla="*/ 4 w 4"/>
                  <a:gd name="T5" fmla="*/ 18 h 21"/>
                  <a:gd name="T6" fmla="*/ 4 w 4"/>
                  <a:gd name="T7" fmla="*/ 2 h 21"/>
                  <a:gd name="T8" fmla="*/ 0 w 4"/>
                  <a:gd name="T9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1">
                    <a:moveTo>
                      <a:pt x="0" y="3"/>
                    </a:moveTo>
                    <a:cubicBezTo>
                      <a:pt x="1" y="8"/>
                      <a:pt x="0" y="13"/>
                      <a:pt x="0" y="18"/>
                    </a:cubicBezTo>
                    <a:cubicBezTo>
                      <a:pt x="0" y="21"/>
                      <a:pt x="4" y="21"/>
                      <a:pt x="4" y="18"/>
                    </a:cubicBezTo>
                    <a:cubicBezTo>
                      <a:pt x="4" y="13"/>
                      <a:pt x="4" y="8"/>
                      <a:pt x="4" y="2"/>
                    </a:cubicBezTo>
                    <a:cubicBezTo>
                      <a:pt x="4" y="0"/>
                      <a:pt x="0" y="0"/>
                      <a:pt x="0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43" name="Freeform 1446">
                <a:extLst>
                  <a:ext uri="{FF2B5EF4-FFF2-40B4-BE49-F238E27FC236}">
                    <a16:creationId xmlns:a16="http://schemas.microsoft.com/office/drawing/2014/main" id="{AD531A95-6ABD-4083-B7FF-47EE1F47C8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53" y="2293"/>
                <a:ext cx="9" cy="23"/>
              </a:xfrm>
              <a:custGeom>
                <a:avLst/>
                <a:gdLst>
                  <a:gd name="T0" fmla="*/ 2 w 6"/>
                  <a:gd name="T1" fmla="*/ 2 h 16"/>
                  <a:gd name="T2" fmla="*/ 1 w 6"/>
                  <a:gd name="T3" fmla="*/ 14 h 16"/>
                  <a:gd name="T4" fmla="*/ 5 w 6"/>
                  <a:gd name="T5" fmla="*/ 12 h 16"/>
                  <a:gd name="T6" fmla="*/ 5 w 6"/>
                  <a:gd name="T7" fmla="*/ 4 h 16"/>
                  <a:gd name="T8" fmla="*/ 2 w 6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6">
                    <a:moveTo>
                      <a:pt x="2" y="2"/>
                    </a:moveTo>
                    <a:cubicBezTo>
                      <a:pt x="0" y="6"/>
                      <a:pt x="0" y="10"/>
                      <a:pt x="1" y="14"/>
                    </a:cubicBezTo>
                    <a:cubicBezTo>
                      <a:pt x="2" y="16"/>
                      <a:pt x="6" y="15"/>
                      <a:pt x="5" y="12"/>
                    </a:cubicBezTo>
                    <a:cubicBezTo>
                      <a:pt x="4" y="10"/>
                      <a:pt x="4" y="6"/>
                      <a:pt x="5" y="4"/>
                    </a:cubicBezTo>
                    <a:cubicBezTo>
                      <a:pt x="6" y="1"/>
                      <a:pt x="3" y="0"/>
                      <a:pt x="2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44" name="Freeform 1447">
                <a:extLst>
                  <a:ext uri="{FF2B5EF4-FFF2-40B4-BE49-F238E27FC236}">
                    <a16:creationId xmlns:a16="http://schemas.microsoft.com/office/drawing/2014/main" id="{F8462920-FF6B-4CEA-AF06-D8CBCBEF83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61" y="2257"/>
                <a:ext cx="11" cy="27"/>
              </a:xfrm>
              <a:custGeom>
                <a:avLst/>
                <a:gdLst>
                  <a:gd name="T0" fmla="*/ 4 w 8"/>
                  <a:gd name="T1" fmla="*/ 2 h 18"/>
                  <a:gd name="T2" fmla="*/ 1 w 8"/>
                  <a:gd name="T3" fmla="*/ 15 h 18"/>
                  <a:gd name="T4" fmla="*/ 5 w 8"/>
                  <a:gd name="T5" fmla="*/ 16 h 18"/>
                  <a:gd name="T6" fmla="*/ 7 w 8"/>
                  <a:gd name="T7" fmla="*/ 3 h 18"/>
                  <a:gd name="T8" fmla="*/ 4 w 8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8">
                    <a:moveTo>
                      <a:pt x="4" y="2"/>
                    </a:moveTo>
                    <a:cubicBezTo>
                      <a:pt x="3" y="7"/>
                      <a:pt x="2" y="11"/>
                      <a:pt x="1" y="15"/>
                    </a:cubicBezTo>
                    <a:cubicBezTo>
                      <a:pt x="0" y="17"/>
                      <a:pt x="4" y="18"/>
                      <a:pt x="5" y="16"/>
                    </a:cubicBezTo>
                    <a:cubicBezTo>
                      <a:pt x="6" y="11"/>
                      <a:pt x="7" y="7"/>
                      <a:pt x="7" y="3"/>
                    </a:cubicBezTo>
                    <a:cubicBezTo>
                      <a:pt x="8" y="1"/>
                      <a:pt x="4" y="0"/>
                      <a:pt x="4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45" name="Freeform 1448">
                <a:extLst>
                  <a:ext uri="{FF2B5EF4-FFF2-40B4-BE49-F238E27FC236}">
                    <a16:creationId xmlns:a16="http://schemas.microsoft.com/office/drawing/2014/main" id="{98ABBA94-D044-4936-A978-E35DB47D0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49" y="2254"/>
                <a:ext cx="7" cy="25"/>
              </a:xfrm>
              <a:custGeom>
                <a:avLst/>
                <a:gdLst>
                  <a:gd name="T0" fmla="*/ 1 w 5"/>
                  <a:gd name="T1" fmla="*/ 3 h 17"/>
                  <a:gd name="T2" fmla="*/ 1 w 5"/>
                  <a:gd name="T3" fmla="*/ 14 h 17"/>
                  <a:gd name="T4" fmla="*/ 4 w 5"/>
                  <a:gd name="T5" fmla="*/ 15 h 17"/>
                  <a:gd name="T6" fmla="*/ 5 w 5"/>
                  <a:gd name="T7" fmla="*/ 3 h 17"/>
                  <a:gd name="T8" fmla="*/ 1 w 5"/>
                  <a:gd name="T9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7">
                    <a:moveTo>
                      <a:pt x="1" y="3"/>
                    </a:moveTo>
                    <a:cubicBezTo>
                      <a:pt x="0" y="6"/>
                      <a:pt x="1" y="10"/>
                      <a:pt x="1" y="14"/>
                    </a:cubicBezTo>
                    <a:cubicBezTo>
                      <a:pt x="1" y="17"/>
                      <a:pt x="4" y="17"/>
                      <a:pt x="4" y="15"/>
                    </a:cubicBezTo>
                    <a:cubicBezTo>
                      <a:pt x="5" y="11"/>
                      <a:pt x="4" y="7"/>
                      <a:pt x="5" y="3"/>
                    </a:cubicBezTo>
                    <a:cubicBezTo>
                      <a:pt x="5" y="1"/>
                      <a:pt x="1" y="0"/>
                      <a:pt x="1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46" name="Freeform 1449">
                <a:extLst>
                  <a:ext uri="{FF2B5EF4-FFF2-40B4-BE49-F238E27FC236}">
                    <a16:creationId xmlns:a16="http://schemas.microsoft.com/office/drawing/2014/main" id="{9F7DEFF3-5318-4CBE-BD29-5A81858A2E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28" y="2266"/>
                <a:ext cx="9" cy="24"/>
              </a:xfrm>
              <a:custGeom>
                <a:avLst/>
                <a:gdLst>
                  <a:gd name="T0" fmla="*/ 1 w 6"/>
                  <a:gd name="T1" fmla="*/ 3 h 16"/>
                  <a:gd name="T2" fmla="*/ 1 w 6"/>
                  <a:gd name="T3" fmla="*/ 14 h 16"/>
                  <a:gd name="T4" fmla="*/ 5 w 6"/>
                  <a:gd name="T5" fmla="*/ 12 h 16"/>
                  <a:gd name="T6" fmla="*/ 4 w 6"/>
                  <a:gd name="T7" fmla="*/ 3 h 16"/>
                  <a:gd name="T8" fmla="*/ 1 w 6"/>
                  <a:gd name="T9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6">
                    <a:moveTo>
                      <a:pt x="1" y="3"/>
                    </a:moveTo>
                    <a:cubicBezTo>
                      <a:pt x="0" y="6"/>
                      <a:pt x="0" y="10"/>
                      <a:pt x="1" y="14"/>
                    </a:cubicBezTo>
                    <a:cubicBezTo>
                      <a:pt x="2" y="16"/>
                      <a:pt x="6" y="15"/>
                      <a:pt x="5" y="12"/>
                    </a:cubicBezTo>
                    <a:cubicBezTo>
                      <a:pt x="4" y="9"/>
                      <a:pt x="4" y="6"/>
                      <a:pt x="4" y="3"/>
                    </a:cubicBezTo>
                    <a:cubicBezTo>
                      <a:pt x="5" y="1"/>
                      <a:pt x="1" y="0"/>
                      <a:pt x="1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47" name="Freeform 1450">
                <a:extLst>
                  <a:ext uri="{FF2B5EF4-FFF2-40B4-BE49-F238E27FC236}">
                    <a16:creationId xmlns:a16="http://schemas.microsoft.com/office/drawing/2014/main" id="{69B90243-954D-4662-9F72-FFE9F2C345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32" y="2241"/>
                <a:ext cx="8" cy="22"/>
              </a:xfrm>
              <a:custGeom>
                <a:avLst/>
                <a:gdLst>
                  <a:gd name="T0" fmla="*/ 1 w 5"/>
                  <a:gd name="T1" fmla="*/ 3 h 15"/>
                  <a:gd name="T2" fmla="*/ 0 w 5"/>
                  <a:gd name="T3" fmla="*/ 12 h 15"/>
                  <a:gd name="T4" fmla="*/ 4 w 5"/>
                  <a:gd name="T5" fmla="*/ 12 h 15"/>
                  <a:gd name="T6" fmla="*/ 5 w 5"/>
                  <a:gd name="T7" fmla="*/ 3 h 15"/>
                  <a:gd name="T8" fmla="*/ 1 w 5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5">
                    <a:moveTo>
                      <a:pt x="1" y="3"/>
                    </a:moveTo>
                    <a:cubicBezTo>
                      <a:pt x="1" y="6"/>
                      <a:pt x="1" y="9"/>
                      <a:pt x="0" y="12"/>
                    </a:cubicBezTo>
                    <a:cubicBezTo>
                      <a:pt x="0" y="14"/>
                      <a:pt x="4" y="15"/>
                      <a:pt x="4" y="12"/>
                    </a:cubicBezTo>
                    <a:cubicBezTo>
                      <a:pt x="4" y="9"/>
                      <a:pt x="5" y="6"/>
                      <a:pt x="5" y="3"/>
                    </a:cubicBezTo>
                    <a:cubicBezTo>
                      <a:pt x="5" y="1"/>
                      <a:pt x="2" y="0"/>
                      <a:pt x="1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48" name="Freeform 1451">
                <a:extLst>
                  <a:ext uri="{FF2B5EF4-FFF2-40B4-BE49-F238E27FC236}">
                    <a16:creationId xmlns:a16="http://schemas.microsoft.com/office/drawing/2014/main" id="{4083051E-94C7-47F2-965C-DFD4F5F99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32" y="2210"/>
                <a:ext cx="14" cy="18"/>
              </a:xfrm>
              <a:custGeom>
                <a:avLst/>
                <a:gdLst>
                  <a:gd name="T0" fmla="*/ 5 w 9"/>
                  <a:gd name="T1" fmla="*/ 2 h 12"/>
                  <a:gd name="T2" fmla="*/ 2 w 9"/>
                  <a:gd name="T3" fmla="*/ 8 h 12"/>
                  <a:gd name="T4" fmla="*/ 5 w 9"/>
                  <a:gd name="T5" fmla="*/ 11 h 12"/>
                  <a:gd name="T6" fmla="*/ 9 w 9"/>
                  <a:gd name="T7" fmla="*/ 3 h 12"/>
                  <a:gd name="T8" fmla="*/ 5 w 9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5" y="2"/>
                    </a:moveTo>
                    <a:cubicBezTo>
                      <a:pt x="5" y="5"/>
                      <a:pt x="4" y="6"/>
                      <a:pt x="2" y="8"/>
                    </a:cubicBezTo>
                    <a:cubicBezTo>
                      <a:pt x="0" y="10"/>
                      <a:pt x="3" y="12"/>
                      <a:pt x="5" y="11"/>
                    </a:cubicBezTo>
                    <a:cubicBezTo>
                      <a:pt x="7" y="8"/>
                      <a:pt x="8" y="6"/>
                      <a:pt x="9" y="3"/>
                    </a:cubicBezTo>
                    <a:cubicBezTo>
                      <a:pt x="9" y="1"/>
                      <a:pt x="5" y="0"/>
                      <a:pt x="5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49" name="Freeform 1452">
                <a:extLst>
                  <a:ext uri="{FF2B5EF4-FFF2-40B4-BE49-F238E27FC236}">
                    <a16:creationId xmlns:a16="http://schemas.microsoft.com/office/drawing/2014/main" id="{F4163AA1-9CFA-4994-A28D-4FCCA4A4E6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46" y="2213"/>
                <a:ext cx="15" cy="24"/>
              </a:xfrm>
              <a:custGeom>
                <a:avLst/>
                <a:gdLst>
                  <a:gd name="T0" fmla="*/ 5 w 10"/>
                  <a:gd name="T1" fmla="*/ 2 h 16"/>
                  <a:gd name="T2" fmla="*/ 1 w 10"/>
                  <a:gd name="T3" fmla="*/ 12 h 16"/>
                  <a:gd name="T4" fmla="*/ 4 w 10"/>
                  <a:gd name="T5" fmla="*/ 14 h 16"/>
                  <a:gd name="T6" fmla="*/ 9 w 10"/>
                  <a:gd name="T7" fmla="*/ 4 h 16"/>
                  <a:gd name="T8" fmla="*/ 5 w 10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6">
                    <a:moveTo>
                      <a:pt x="5" y="2"/>
                    </a:moveTo>
                    <a:cubicBezTo>
                      <a:pt x="4" y="6"/>
                      <a:pt x="2" y="9"/>
                      <a:pt x="1" y="12"/>
                    </a:cubicBezTo>
                    <a:cubicBezTo>
                      <a:pt x="0" y="15"/>
                      <a:pt x="3" y="16"/>
                      <a:pt x="4" y="14"/>
                    </a:cubicBezTo>
                    <a:cubicBezTo>
                      <a:pt x="6" y="11"/>
                      <a:pt x="7" y="7"/>
                      <a:pt x="9" y="4"/>
                    </a:cubicBezTo>
                    <a:cubicBezTo>
                      <a:pt x="10" y="1"/>
                      <a:pt x="6" y="0"/>
                      <a:pt x="5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50" name="Freeform 1453">
                <a:extLst>
                  <a:ext uri="{FF2B5EF4-FFF2-40B4-BE49-F238E27FC236}">
                    <a16:creationId xmlns:a16="http://schemas.microsoft.com/office/drawing/2014/main" id="{28C916BB-8D6B-42AC-B620-7BD8D6B34A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62" y="2223"/>
                <a:ext cx="12" cy="18"/>
              </a:xfrm>
              <a:custGeom>
                <a:avLst/>
                <a:gdLst>
                  <a:gd name="T0" fmla="*/ 4 w 8"/>
                  <a:gd name="T1" fmla="*/ 2 h 12"/>
                  <a:gd name="T2" fmla="*/ 1 w 8"/>
                  <a:gd name="T3" fmla="*/ 8 h 12"/>
                  <a:gd name="T4" fmla="*/ 4 w 8"/>
                  <a:gd name="T5" fmla="*/ 10 h 12"/>
                  <a:gd name="T6" fmla="*/ 8 w 8"/>
                  <a:gd name="T7" fmla="*/ 3 h 12"/>
                  <a:gd name="T8" fmla="*/ 4 w 8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4" y="2"/>
                    </a:moveTo>
                    <a:cubicBezTo>
                      <a:pt x="4" y="4"/>
                      <a:pt x="2" y="6"/>
                      <a:pt x="1" y="8"/>
                    </a:cubicBezTo>
                    <a:cubicBezTo>
                      <a:pt x="0" y="11"/>
                      <a:pt x="3" y="12"/>
                      <a:pt x="4" y="10"/>
                    </a:cubicBezTo>
                    <a:cubicBezTo>
                      <a:pt x="6" y="8"/>
                      <a:pt x="7" y="5"/>
                      <a:pt x="8" y="3"/>
                    </a:cubicBezTo>
                    <a:cubicBezTo>
                      <a:pt x="8" y="0"/>
                      <a:pt x="4" y="0"/>
                      <a:pt x="4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51" name="Freeform 1454">
                <a:extLst>
                  <a:ext uri="{FF2B5EF4-FFF2-40B4-BE49-F238E27FC236}">
                    <a16:creationId xmlns:a16="http://schemas.microsoft.com/office/drawing/2014/main" id="{B25938E5-480F-4098-954B-D1E0F460567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72" y="2229"/>
                <a:ext cx="18" cy="18"/>
              </a:xfrm>
              <a:custGeom>
                <a:avLst/>
                <a:gdLst>
                  <a:gd name="T0" fmla="*/ 7 w 12"/>
                  <a:gd name="T1" fmla="*/ 2 h 12"/>
                  <a:gd name="T2" fmla="*/ 2 w 12"/>
                  <a:gd name="T3" fmla="*/ 8 h 12"/>
                  <a:gd name="T4" fmla="*/ 4 w 12"/>
                  <a:gd name="T5" fmla="*/ 11 h 12"/>
                  <a:gd name="T6" fmla="*/ 11 w 12"/>
                  <a:gd name="T7" fmla="*/ 4 h 12"/>
                  <a:gd name="T8" fmla="*/ 7 w 12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7" y="2"/>
                    </a:moveTo>
                    <a:cubicBezTo>
                      <a:pt x="6" y="5"/>
                      <a:pt x="5" y="7"/>
                      <a:pt x="2" y="8"/>
                    </a:cubicBezTo>
                    <a:cubicBezTo>
                      <a:pt x="0" y="9"/>
                      <a:pt x="1" y="12"/>
                      <a:pt x="4" y="11"/>
                    </a:cubicBezTo>
                    <a:cubicBezTo>
                      <a:pt x="7" y="10"/>
                      <a:pt x="9" y="7"/>
                      <a:pt x="11" y="4"/>
                    </a:cubicBezTo>
                    <a:cubicBezTo>
                      <a:pt x="12" y="2"/>
                      <a:pt x="8" y="0"/>
                      <a:pt x="7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52" name="Freeform 1455">
                <a:extLst>
                  <a:ext uri="{FF2B5EF4-FFF2-40B4-BE49-F238E27FC236}">
                    <a16:creationId xmlns:a16="http://schemas.microsoft.com/office/drawing/2014/main" id="{93F62581-6D8B-42CD-9D8E-FE988F3FE2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92" y="2203"/>
                <a:ext cx="20" cy="16"/>
              </a:xfrm>
              <a:custGeom>
                <a:avLst/>
                <a:gdLst>
                  <a:gd name="T0" fmla="*/ 9 w 14"/>
                  <a:gd name="T1" fmla="*/ 2 h 11"/>
                  <a:gd name="T2" fmla="*/ 2 w 14"/>
                  <a:gd name="T3" fmla="*/ 7 h 11"/>
                  <a:gd name="T4" fmla="*/ 4 w 14"/>
                  <a:gd name="T5" fmla="*/ 10 h 11"/>
                  <a:gd name="T6" fmla="*/ 12 w 14"/>
                  <a:gd name="T7" fmla="*/ 4 h 11"/>
                  <a:gd name="T8" fmla="*/ 9 w 14"/>
                  <a:gd name="T9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1">
                    <a:moveTo>
                      <a:pt x="9" y="2"/>
                    </a:moveTo>
                    <a:cubicBezTo>
                      <a:pt x="7" y="4"/>
                      <a:pt x="5" y="6"/>
                      <a:pt x="2" y="7"/>
                    </a:cubicBezTo>
                    <a:cubicBezTo>
                      <a:pt x="0" y="8"/>
                      <a:pt x="1" y="11"/>
                      <a:pt x="4" y="10"/>
                    </a:cubicBezTo>
                    <a:cubicBezTo>
                      <a:pt x="7" y="9"/>
                      <a:pt x="10" y="6"/>
                      <a:pt x="12" y="4"/>
                    </a:cubicBezTo>
                    <a:cubicBezTo>
                      <a:pt x="14" y="2"/>
                      <a:pt x="11" y="0"/>
                      <a:pt x="9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53" name="Freeform 1456">
                <a:extLst>
                  <a:ext uri="{FF2B5EF4-FFF2-40B4-BE49-F238E27FC236}">
                    <a16:creationId xmlns:a16="http://schemas.microsoft.com/office/drawing/2014/main" id="{2B97C5B2-2D8E-4EB4-8849-92CF732BF5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75" y="2193"/>
                <a:ext cx="18" cy="20"/>
              </a:xfrm>
              <a:custGeom>
                <a:avLst/>
                <a:gdLst>
                  <a:gd name="T0" fmla="*/ 8 w 12"/>
                  <a:gd name="T1" fmla="*/ 2 h 14"/>
                  <a:gd name="T2" fmla="*/ 2 w 12"/>
                  <a:gd name="T3" fmla="*/ 10 h 14"/>
                  <a:gd name="T4" fmla="*/ 5 w 12"/>
                  <a:gd name="T5" fmla="*/ 12 h 14"/>
                  <a:gd name="T6" fmla="*/ 11 w 12"/>
                  <a:gd name="T7" fmla="*/ 4 h 14"/>
                  <a:gd name="T8" fmla="*/ 8 w 12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4">
                    <a:moveTo>
                      <a:pt x="8" y="2"/>
                    </a:moveTo>
                    <a:cubicBezTo>
                      <a:pt x="6" y="4"/>
                      <a:pt x="4" y="7"/>
                      <a:pt x="2" y="10"/>
                    </a:cubicBezTo>
                    <a:cubicBezTo>
                      <a:pt x="0" y="11"/>
                      <a:pt x="3" y="14"/>
                      <a:pt x="5" y="12"/>
                    </a:cubicBezTo>
                    <a:cubicBezTo>
                      <a:pt x="7" y="10"/>
                      <a:pt x="9" y="7"/>
                      <a:pt x="11" y="4"/>
                    </a:cubicBezTo>
                    <a:cubicBezTo>
                      <a:pt x="12" y="2"/>
                      <a:pt x="9" y="0"/>
                      <a:pt x="8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54" name="Freeform 1457">
                <a:extLst>
                  <a:ext uri="{FF2B5EF4-FFF2-40B4-BE49-F238E27FC236}">
                    <a16:creationId xmlns:a16="http://schemas.microsoft.com/office/drawing/2014/main" id="{F6A53D07-A181-4144-AD05-1B5329006D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93" y="2210"/>
                <a:ext cx="25" cy="22"/>
              </a:xfrm>
              <a:custGeom>
                <a:avLst/>
                <a:gdLst>
                  <a:gd name="T0" fmla="*/ 13 w 17"/>
                  <a:gd name="T1" fmla="*/ 2 h 15"/>
                  <a:gd name="T2" fmla="*/ 4 w 17"/>
                  <a:gd name="T3" fmla="*/ 10 h 15"/>
                  <a:gd name="T4" fmla="*/ 3 w 17"/>
                  <a:gd name="T5" fmla="*/ 13 h 15"/>
                  <a:gd name="T6" fmla="*/ 16 w 17"/>
                  <a:gd name="T7" fmla="*/ 4 h 15"/>
                  <a:gd name="T8" fmla="*/ 13 w 17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5">
                    <a:moveTo>
                      <a:pt x="13" y="2"/>
                    </a:moveTo>
                    <a:cubicBezTo>
                      <a:pt x="12" y="4"/>
                      <a:pt x="8" y="11"/>
                      <a:pt x="4" y="10"/>
                    </a:cubicBezTo>
                    <a:cubicBezTo>
                      <a:pt x="2" y="9"/>
                      <a:pt x="0" y="12"/>
                      <a:pt x="3" y="13"/>
                    </a:cubicBezTo>
                    <a:cubicBezTo>
                      <a:pt x="9" y="15"/>
                      <a:pt x="13" y="9"/>
                      <a:pt x="16" y="4"/>
                    </a:cubicBezTo>
                    <a:cubicBezTo>
                      <a:pt x="17" y="2"/>
                      <a:pt x="15" y="0"/>
                      <a:pt x="13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55" name="Freeform 1458">
                <a:extLst>
                  <a:ext uri="{FF2B5EF4-FFF2-40B4-BE49-F238E27FC236}">
                    <a16:creationId xmlns:a16="http://schemas.microsoft.com/office/drawing/2014/main" id="{2F0A536E-EE01-44CF-8F97-1AB512D4B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56" y="2188"/>
                <a:ext cx="15" cy="18"/>
              </a:xfrm>
              <a:custGeom>
                <a:avLst/>
                <a:gdLst>
                  <a:gd name="T0" fmla="*/ 5 w 10"/>
                  <a:gd name="T1" fmla="*/ 2 h 12"/>
                  <a:gd name="T2" fmla="*/ 2 w 10"/>
                  <a:gd name="T3" fmla="*/ 7 h 12"/>
                  <a:gd name="T4" fmla="*/ 5 w 10"/>
                  <a:gd name="T5" fmla="*/ 10 h 12"/>
                  <a:gd name="T6" fmla="*/ 9 w 10"/>
                  <a:gd name="T7" fmla="*/ 4 h 12"/>
                  <a:gd name="T8" fmla="*/ 5 w 10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5" y="2"/>
                    </a:moveTo>
                    <a:cubicBezTo>
                      <a:pt x="4" y="4"/>
                      <a:pt x="3" y="6"/>
                      <a:pt x="2" y="7"/>
                    </a:cubicBezTo>
                    <a:cubicBezTo>
                      <a:pt x="0" y="9"/>
                      <a:pt x="3" y="12"/>
                      <a:pt x="5" y="10"/>
                    </a:cubicBezTo>
                    <a:cubicBezTo>
                      <a:pt x="6" y="8"/>
                      <a:pt x="8" y="6"/>
                      <a:pt x="9" y="4"/>
                    </a:cubicBezTo>
                    <a:cubicBezTo>
                      <a:pt x="10" y="2"/>
                      <a:pt x="6" y="0"/>
                      <a:pt x="5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56" name="Freeform 1459">
                <a:extLst>
                  <a:ext uri="{FF2B5EF4-FFF2-40B4-BE49-F238E27FC236}">
                    <a16:creationId xmlns:a16="http://schemas.microsoft.com/office/drawing/2014/main" id="{B4D25CD3-9256-4E75-9721-5C27357AB6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55" y="2162"/>
                <a:ext cx="14" cy="16"/>
              </a:xfrm>
              <a:custGeom>
                <a:avLst/>
                <a:gdLst>
                  <a:gd name="T0" fmla="*/ 5 w 10"/>
                  <a:gd name="T1" fmla="*/ 2 h 11"/>
                  <a:gd name="T2" fmla="*/ 1 w 10"/>
                  <a:gd name="T3" fmla="*/ 8 h 11"/>
                  <a:gd name="T4" fmla="*/ 5 w 10"/>
                  <a:gd name="T5" fmla="*/ 9 h 11"/>
                  <a:gd name="T6" fmla="*/ 9 w 10"/>
                  <a:gd name="T7" fmla="*/ 4 h 11"/>
                  <a:gd name="T8" fmla="*/ 5 w 10"/>
                  <a:gd name="T9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5" y="2"/>
                    </a:moveTo>
                    <a:cubicBezTo>
                      <a:pt x="4" y="4"/>
                      <a:pt x="2" y="6"/>
                      <a:pt x="1" y="8"/>
                    </a:cubicBezTo>
                    <a:cubicBezTo>
                      <a:pt x="0" y="10"/>
                      <a:pt x="4" y="11"/>
                      <a:pt x="5" y="9"/>
                    </a:cubicBezTo>
                    <a:cubicBezTo>
                      <a:pt x="6" y="7"/>
                      <a:pt x="8" y="6"/>
                      <a:pt x="9" y="4"/>
                    </a:cubicBezTo>
                    <a:cubicBezTo>
                      <a:pt x="10" y="1"/>
                      <a:pt x="6" y="0"/>
                      <a:pt x="5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57" name="Freeform 1460">
                <a:extLst>
                  <a:ext uri="{FF2B5EF4-FFF2-40B4-BE49-F238E27FC236}">
                    <a16:creationId xmlns:a16="http://schemas.microsoft.com/office/drawing/2014/main" id="{A411233F-B552-4703-BB78-7D8940274F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69" y="2162"/>
                <a:ext cx="15" cy="14"/>
              </a:xfrm>
              <a:custGeom>
                <a:avLst/>
                <a:gdLst>
                  <a:gd name="T0" fmla="*/ 5 w 10"/>
                  <a:gd name="T1" fmla="*/ 2 h 10"/>
                  <a:gd name="T2" fmla="*/ 2 w 10"/>
                  <a:gd name="T3" fmla="*/ 6 h 10"/>
                  <a:gd name="T4" fmla="*/ 4 w 10"/>
                  <a:gd name="T5" fmla="*/ 9 h 10"/>
                  <a:gd name="T6" fmla="*/ 9 w 10"/>
                  <a:gd name="T7" fmla="*/ 4 h 10"/>
                  <a:gd name="T8" fmla="*/ 5 w 10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5" y="2"/>
                    </a:moveTo>
                    <a:cubicBezTo>
                      <a:pt x="5" y="4"/>
                      <a:pt x="4" y="5"/>
                      <a:pt x="2" y="6"/>
                    </a:cubicBezTo>
                    <a:cubicBezTo>
                      <a:pt x="0" y="7"/>
                      <a:pt x="1" y="10"/>
                      <a:pt x="4" y="9"/>
                    </a:cubicBezTo>
                    <a:cubicBezTo>
                      <a:pt x="6" y="8"/>
                      <a:pt x="8" y="6"/>
                      <a:pt x="9" y="4"/>
                    </a:cubicBezTo>
                    <a:cubicBezTo>
                      <a:pt x="10" y="2"/>
                      <a:pt x="6" y="0"/>
                      <a:pt x="5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58" name="Freeform 1461">
                <a:extLst>
                  <a:ext uri="{FF2B5EF4-FFF2-40B4-BE49-F238E27FC236}">
                    <a16:creationId xmlns:a16="http://schemas.microsoft.com/office/drawing/2014/main" id="{F8955E15-708E-44A2-8840-08569CAA64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72" y="2137"/>
                <a:ext cx="21" cy="20"/>
              </a:xfrm>
              <a:custGeom>
                <a:avLst/>
                <a:gdLst>
                  <a:gd name="T0" fmla="*/ 10 w 14"/>
                  <a:gd name="T1" fmla="*/ 3 h 14"/>
                  <a:gd name="T2" fmla="*/ 2 w 14"/>
                  <a:gd name="T3" fmla="*/ 9 h 14"/>
                  <a:gd name="T4" fmla="*/ 4 w 14"/>
                  <a:gd name="T5" fmla="*/ 13 h 14"/>
                  <a:gd name="T6" fmla="*/ 13 w 14"/>
                  <a:gd name="T7" fmla="*/ 4 h 14"/>
                  <a:gd name="T8" fmla="*/ 10 w 14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10" y="3"/>
                    </a:moveTo>
                    <a:cubicBezTo>
                      <a:pt x="8" y="6"/>
                      <a:pt x="6" y="8"/>
                      <a:pt x="2" y="9"/>
                    </a:cubicBezTo>
                    <a:cubicBezTo>
                      <a:pt x="0" y="10"/>
                      <a:pt x="1" y="14"/>
                      <a:pt x="4" y="13"/>
                    </a:cubicBezTo>
                    <a:cubicBezTo>
                      <a:pt x="8" y="11"/>
                      <a:pt x="11" y="8"/>
                      <a:pt x="13" y="4"/>
                    </a:cubicBezTo>
                    <a:cubicBezTo>
                      <a:pt x="14" y="2"/>
                      <a:pt x="11" y="0"/>
                      <a:pt x="10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59" name="Freeform 1462">
                <a:extLst>
                  <a:ext uri="{FF2B5EF4-FFF2-40B4-BE49-F238E27FC236}">
                    <a16:creationId xmlns:a16="http://schemas.microsoft.com/office/drawing/2014/main" id="{497FEEC7-5004-4802-AA02-D46EEBB053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89" y="2154"/>
                <a:ext cx="17" cy="18"/>
              </a:xfrm>
              <a:custGeom>
                <a:avLst/>
                <a:gdLst>
                  <a:gd name="T0" fmla="*/ 9 w 12"/>
                  <a:gd name="T1" fmla="*/ 1 h 12"/>
                  <a:gd name="T2" fmla="*/ 1 w 12"/>
                  <a:gd name="T3" fmla="*/ 8 h 12"/>
                  <a:gd name="T4" fmla="*/ 5 w 12"/>
                  <a:gd name="T5" fmla="*/ 10 h 12"/>
                  <a:gd name="T6" fmla="*/ 10 w 12"/>
                  <a:gd name="T7" fmla="*/ 4 h 12"/>
                  <a:gd name="T8" fmla="*/ 9 w 12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9" y="1"/>
                    </a:moveTo>
                    <a:cubicBezTo>
                      <a:pt x="5" y="2"/>
                      <a:pt x="3" y="5"/>
                      <a:pt x="1" y="8"/>
                    </a:cubicBezTo>
                    <a:cubicBezTo>
                      <a:pt x="0" y="11"/>
                      <a:pt x="4" y="12"/>
                      <a:pt x="5" y="10"/>
                    </a:cubicBezTo>
                    <a:cubicBezTo>
                      <a:pt x="6" y="8"/>
                      <a:pt x="7" y="5"/>
                      <a:pt x="10" y="4"/>
                    </a:cubicBezTo>
                    <a:cubicBezTo>
                      <a:pt x="12" y="3"/>
                      <a:pt x="11" y="0"/>
                      <a:pt x="9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60" name="Freeform 1463">
                <a:extLst>
                  <a:ext uri="{FF2B5EF4-FFF2-40B4-BE49-F238E27FC236}">
                    <a16:creationId xmlns:a16="http://schemas.microsoft.com/office/drawing/2014/main" id="{B3E126E5-CDE5-46F5-9A09-325F245E0D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02" y="2167"/>
                <a:ext cx="19" cy="17"/>
              </a:xfrm>
              <a:custGeom>
                <a:avLst/>
                <a:gdLst>
                  <a:gd name="T0" fmla="*/ 8 w 13"/>
                  <a:gd name="T1" fmla="*/ 2 h 11"/>
                  <a:gd name="T2" fmla="*/ 2 w 13"/>
                  <a:gd name="T3" fmla="*/ 7 h 11"/>
                  <a:gd name="T4" fmla="*/ 3 w 13"/>
                  <a:gd name="T5" fmla="*/ 10 h 11"/>
                  <a:gd name="T6" fmla="*/ 11 w 13"/>
                  <a:gd name="T7" fmla="*/ 4 h 11"/>
                  <a:gd name="T8" fmla="*/ 8 w 13"/>
                  <a:gd name="T9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1">
                    <a:moveTo>
                      <a:pt x="8" y="2"/>
                    </a:moveTo>
                    <a:cubicBezTo>
                      <a:pt x="6" y="4"/>
                      <a:pt x="5" y="6"/>
                      <a:pt x="2" y="7"/>
                    </a:cubicBezTo>
                    <a:cubicBezTo>
                      <a:pt x="0" y="8"/>
                      <a:pt x="1" y="11"/>
                      <a:pt x="3" y="10"/>
                    </a:cubicBezTo>
                    <a:cubicBezTo>
                      <a:pt x="6" y="9"/>
                      <a:pt x="9" y="7"/>
                      <a:pt x="11" y="4"/>
                    </a:cubicBezTo>
                    <a:cubicBezTo>
                      <a:pt x="13" y="3"/>
                      <a:pt x="10" y="0"/>
                      <a:pt x="8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61" name="Freeform 1464">
                <a:extLst>
                  <a:ext uri="{FF2B5EF4-FFF2-40B4-BE49-F238E27FC236}">
                    <a16:creationId xmlns:a16="http://schemas.microsoft.com/office/drawing/2014/main" id="{6B741695-2D8D-47E9-87E4-61A18EED17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18" y="2173"/>
                <a:ext cx="21" cy="21"/>
              </a:xfrm>
              <a:custGeom>
                <a:avLst/>
                <a:gdLst>
                  <a:gd name="T0" fmla="*/ 10 w 14"/>
                  <a:gd name="T1" fmla="*/ 1 h 14"/>
                  <a:gd name="T2" fmla="*/ 2 w 14"/>
                  <a:gd name="T3" fmla="*/ 9 h 14"/>
                  <a:gd name="T4" fmla="*/ 4 w 14"/>
                  <a:gd name="T5" fmla="*/ 12 h 14"/>
                  <a:gd name="T6" fmla="*/ 12 w 14"/>
                  <a:gd name="T7" fmla="*/ 4 h 14"/>
                  <a:gd name="T8" fmla="*/ 10 w 14"/>
                  <a:gd name="T9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10" y="1"/>
                    </a:moveTo>
                    <a:cubicBezTo>
                      <a:pt x="7" y="4"/>
                      <a:pt x="5" y="7"/>
                      <a:pt x="2" y="9"/>
                    </a:cubicBezTo>
                    <a:cubicBezTo>
                      <a:pt x="0" y="10"/>
                      <a:pt x="2" y="14"/>
                      <a:pt x="4" y="12"/>
                    </a:cubicBezTo>
                    <a:cubicBezTo>
                      <a:pt x="7" y="10"/>
                      <a:pt x="9" y="7"/>
                      <a:pt x="12" y="4"/>
                    </a:cubicBezTo>
                    <a:cubicBezTo>
                      <a:pt x="14" y="3"/>
                      <a:pt x="12" y="0"/>
                      <a:pt x="10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62" name="Freeform 1465">
                <a:extLst>
                  <a:ext uri="{FF2B5EF4-FFF2-40B4-BE49-F238E27FC236}">
                    <a16:creationId xmlns:a16="http://schemas.microsoft.com/office/drawing/2014/main" id="{CE30F21D-7710-436C-B375-CC362F3313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30" y="2187"/>
                <a:ext cx="21" cy="19"/>
              </a:xfrm>
              <a:custGeom>
                <a:avLst/>
                <a:gdLst>
                  <a:gd name="T0" fmla="*/ 10 w 14"/>
                  <a:gd name="T1" fmla="*/ 1 h 13"/>
                  <a:gd name="T2" fmla="*/ 2 w 14"/>
                  <a:gd name="T3" fmla="*/ 9 h 13"/>
                  <a:gd name="T4" fmla="*/ 5 w 14"/>
                  <a:gd name="T5" fmla="*/ 11 h 13"/>
                  <a:gd name="T6" fmla="*/ 12 w 14"/>
                  <a:gd name="T7" fmla="*/ 4 h 13"/>
                  <a:gd name="T8" fmla="*/ 10 w 14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10" y="1"/>
                    </a:moveTo>
                    <a:cubicBezTo>
                      <a:pt x="7" y="3"/>
                      <a:pt x="4" y="6"/>
                      <a:pt x="2" y="9"/>
                    </a:cubicBezTo>
                    <a:cubicBezTo>
                      <a:pt x="0" y="10"/>
                      <a:pt x="3" y="13"/>
                      <a:pt x="5" y="11"/>
                    </a:cubicBezTo>
                    <a:cubicBezTo>
                      <a:pt x="7" y="9"/>
                      <a:pt x="9" y="6"/>
                      <a:pt x="12" y="4"/>
                    </a:cubicBezTo>
                    <a:cubicBezTo>
                      <a:pt x="14" y="3"/>
                      <a:pt x="12" y="0"/>
                      <a:pt x="10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63" name="Freeform 1466">
                <a:extLst>
                  <a:ext uri="{FF2B5EF4-FFF2-40B4-BE49-F238E27FC236}">
                    <a16:creationId xmlns:a16="http://schemas.microsoft.com/office/drawing/2014/main" id="{AFAB84CD-B2A7-4789-B75D-8C68D4A3B1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58" y="2166"/>
                <a:ext cx="18" cy="15"/>
              </a:xfrm>
              <a:custGeom>
                <a:avLst/>
                <a:gdLst>
                  <a:gd name="T0" fmla="*/ 7 w 12"/>
                  <a:gd name="T1" fmla="*/ 2 h 10"/>
                  <a:gd name="T2" fmla="*/ 2 w 12"/>
                  <a:gd name="T3" fmla="*/ 5 h 10"/>
                  <a:gd name="T4" fmla="*/ 3 w 12"/>
                  <a:gd name="T5" fmla="*/ 9 h 10"/>
                  <a:gd name="T6" fmla="*/ 10 w 12"/>
                  <a:gd name="T7" fmla="*/ 5 h 10"/>
                  <a:gd name="T8" fmla="*/ 7 w 12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7" y="2"/>
                    </a:moveTo>
                    <a:cubicBezTo>
                      <a:pt x="6" y="4"/>
                      <a:pt x="4" y="4"/>
                      <a:pt x="2" y="5"/>
                    </a:cubicBezTo>
                    <a:cubicBezTo>
                      <a:pt x="0" y="6"/>
                      <a:pt x="1" y="10"/>
                      <a:pt x="3" y="9"/>
                    </a:cubicBezTo>
                    <a:cubicBezTo>
                      <a:pt x="6" y="8"/>
                      <a:pt x="8" y="7"/>
                      <a:pt x="10" y="5"/>
                    </a:cubicBezTo>
                    <a:cubicBezTo>
                      <a:pt x="12" y="3"/>
                      <a:pt x="9" y="0"/>
                      <a:pt x="7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64" name="Freeform 1467">
                <a:extLst>
                  <a:ext uri="{FF2B5EF4-FFF2-40B4-BE49-F238E27FC236}">
                    <a16:creationId xmlns:a16="http://schemas.microsoft.com/office/drawing/2014/main" id="{941B1B44-D992-46AF-B7E8-84EB9A250F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42" y="2150"/>
                <a:ext cx="22" cy="17"/>
              </a:xfrm>
              <a:custGeom>
                <a:avLst/>
                <a:gdLst>
                  <a:gd name="T0" fmla="*/ 11 w 15"/>
                  <a:gd name="T1" fmla="*/ 1 h 12"/>
                  <a:gd name="T2" fmla="*/ 2 w 15"/>
                  <a:gd name="T3" fmla="*/ 7 h 12"/>
                  <a:gd name="T4" fmla="*/ 4 w 15"/>
                  <a:gd name="T5" fmla="*/ 11 h 12"/>
                  <a:gd name="T6" fmla="*/ 13 w 15"/>
                  <a:gd name="T7" fmla="*/ 4 h 12"/>
                  <a:gd name="T8" fmla="*/ 11 w 15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2">
                    <a:moveTo>
                      <a:pt x="11" y="1"/>
                    </a:moveTo>
                    <a:cubicBezTo>
                      <a:pt x="8" y="3"/>
                      <a:pt x="6" y="6"/>
                      <a:pt x="2" y="7"/>
                    </a:cubicBezTo>
                    <a:cubicBezTo>
                      <a:pt x="0" y="8"/>
                      <a:pt x="1" y="12"/>
                      <a:pt x="4" y="11"/>
                    </a:cubicBezTo>
                    <a:cubicBezTo>
                      <a:pt x="7" y="9"/>
                      <a:pt x="10" y="7"/>
                      <a:pt x="13" y="4"/>
                    </a:cubicBezTo>
                    <a:cubicBezTo>
                      <a:pt x="15" y="3"/>
                      <a:pt x="13" y="0"/>
                      <a:pt x="11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65" name="Freeform 1468">
                <a:extLst>
                  <a:ext uri="{FF2B5EF4-FFF2-40B4-BE49-F238E27FC236}">
                    <a16:creationId xmlns:a16="http://schemas.microsoft.com/office/drawing/2014/main" id="{B25AD304-60F8-4511-9C73-E114608C32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23" y="2141"/>
                <a:ext cx="19" cy="21"/>
              </a:xfrm>
              <a:custGeom>
                <a:avLst/>
                <a:gdLst>
                  <a:gd name="T0" fmla="*/ 9 w 13"/>
                  <a:gd name="T1" fmla="*/ 2 h 14"/>
                  <a:gd name="T2" fmla="*/ 2 w 13"/>
                  <a:gd name="T3" fmla="*/ 10 h 14"/>
                  <a:gd name="T4" fmla="*/ 5 w 13"/>
                  <a:gd name="T5" fmla="*/ 12 h 14"/>
                  <a:gd name="T6" fmla="*/ 12 w 13"/>
                  <a:gd name="T7" fmla="*/ 4 h 14"/>
                  <a:gd name="T8" fmla="*/ 9 w 13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9" y="2"/>
                    </a:moveTo>
                    <a:cubicBezTo>
                      <a:pt x="6" y="4"/>
                      <a:pt x="4" y="7"/>
                      <a:pt x="2" y="10"/>
                    </a:cubicBezTo>
                    <a:cubicBezTo>
                      <a:pt x="0" y="12"/>
                      <a:pt x="3" y="14"/>
                      <a:pt x="5" y="12"/>
                    </a:cubicBezTo>
                    <a:cubicBezTo>
                      <a:pt x="7" y="10"/>
                      <a:pt x="9" y="7"/>
                      <a:pt x="12" y="4"/>
                    </a:cubicBezTo>
                    <a:cubicBezTo>
                      <a:pt x="13" y="2"/>
                      <a:pt x="10" y="0"/>
                      <a:pt x="9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66" name="Freeform 1469">
                <a:extLst>
                  <a:ext uri="{FF2B5EF4-FFF2-40B4-BE49-F238E27FC236}">
                    <a16:creationId xmlns:a16="http://schemas.microsoft.com/office/drawing/2014/main" id="{4CDF5A57-7AF8-4AFC-94EA-C356A78643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09" y="2129"/>
                <a:ext cx="18" cy="19"/>
              </a:xfrm>
              <a:custGeom>
                <a:avLst/>
                <a:gdLst>
                  <a:gd name="T0" fmla="*/ 7 w 12"/>
                  <a:gd name="T1" fmla="*/ 2 h 13"/>
                  <a:gd name="T2" fmla="*/ 1 w 12"/>
                  <a:gd name="T3" fmla="*/ 8 h 13"/>
                  <a:gd name="T4" fmla="*/ 4 w 12"/>
                  <a:gd name="T5" fmla="*/ 11 h 13"/>
                  <a:gd name="T6" fmla="*/ 11 w 12"/>
                  <a:gd name="T7" fmla="*/ 4 h 13"/>
                  <a:gd name="T8" fmla="*/ 7 w 12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">
                    <a:moveTo>
                      <a:pt x="7" y="2"/>
                    </a:moveTo>
                    <a:cubicBezTo>
                      <a:pt x="6" y="5"/>
                      <a:pt x="4" y="6"/>
                      <a:pt x="1" y="8"/>
                    </a:cubicBezTo>
                    <a:cubicBezTo>
                      <a:pt x="0" y="10"/>
                      <a:pt x="3" y="13"/>
                      <a:pt x="4" y="11"/>
                    </a:cubicBezTo>
                    <a:cubicBezTo>
                      <a:pt x="7" y="8"/>
                      <a:pt x="9" y="7"/>
                      <a:pt x="11" y="4"/>
                    </a:cubicBezTo>
                    <a:cubicBezTo>
                      <a:pt x="12" y="2"/>
                      <a:pt x="8" y="0"/>
                      <a:pt x="7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67" name="Freeform 1470">
                <a:extLst>
                  <a:ext uri="{FF2B5EF4-FFF2-40B4-BE49-F238E27FC236}">
                    <a16:creationId xmlns:a16="http://schemas.microsoft.com/office/drawing/2014/main" id="{B720C721-1CB6-46D2-8D93-ABA117C8E8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97" y="2116"/>
                <a:ext cx="20" cy="16"/>
              </a:xfrm>
              <a:custGeom>
                <a:avLst/>
                <a:gdLst>
                  <a:gd name="T0" fmla="*/ 8 w 13"/>
                  <a:gd name="T1" fmla="*/ 2 h 11"/>
                  <a:gd name="T2" fmla="*/ 2 w 13"/>
                  <a:gd name="T3" fmla="*/ 7 h 11"/>
                  <a:gd name="T4" fmla="*/ 4 w 13"/>
                  <a:gd name="T5" fmla="*/ 10 h 11"/>
                  <a:gd name="T6" fmla="*/ 11 w 13"/>
                  <a:gd name="T7" fmla="*/ 5 h 11"/>
                  <a:gd name="T8" fmla="*/ 8 w 13"/>
                  <a:gd name="T9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1">
                    <a:moveTo>
                      <a:pt x="8" y="2"/>
                    </a:moveTo>
                    <a:cubicBezTo>
                      <a:pt x="6" y="4"/>
                      <a:pt x="5" y="6"/>
                      <a:pt x="2" y="7"/>
                    </a:cubicBezTo>
                    <a:cubicBezTo>
                      <a:pt x="0" y="8"/>
                      <a:pt x="1" y="11"/>
                      <a:pt x="4" y="10"/>
                    </a:cubicBezTo>
                    <a:cubicBezTo>
                      <a:pt x="7" y="9"/>
                      <a:pt x="9" y="7"/>
                      <a:pt x="11" y="5"/>
                    </a:cubicBezTo>
                    <a:cubicBezTo>
                      <a:pt x="13" y="3"/>
                      <a:pt x="10" y="0"/>
                      <a:pt x="8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68" name="Freeform 1471">
                <a:extLst>
                  <a:ext uri="{FF2B5EF4-FFF2-40B4-BE49-F238E27FC236}">
                    <a16:creationId xmlns:a16="http://schemas.microsoft.com/office/drawing/2014/main" id="{84487997-64E5-4A44-BB02-17273EBC7CF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21" y="2109"/>
                <a:ext cx="22" cy="17"/>
              </a:xfrm>
              <a:custGeom>
                <a:avLst/>
                <a:gdLst>
                  <a:gd name="T0" fmla="*/ 11 w 15"/>
                  <a:gd name="T1" fmla="*/ 2 h 12"/>
                  <a:gd name="T2" fmla="*/ 2 w 15"/>
                  <a:gd name="T3" fmla="*/ 8 h 12"/>
                  <a:gd name="T4" fmla="*/ 3 w 15"/>
                  <a:gd name="T5" fmla="*/ 11 h 12"/>
                  <a:gd name="T6" fmla="*/ 13 w 15"/>
                  <a:gd name="T7" fmla="*/ 5 h 12"/>
                  <a:gd name="T8" fmla="*/ 11 w 15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2">
                    <a:moveTo>
                      <a:pt x="11" y="2"/>
                    </a:moveTo>
                    <a:cubicBezTo>
                      <a:pt x="8" y="4"/>
                      <a:pt x="5" y="6"/>
                      <a:pt x="2" y="8"/>
                    </a:cubicBezTo>
                    <a:cubicBezTo>
                      <a:pt x="0" y="8"/>
                      <a:pt x="1" y="12"/>
                      <a:pt x="3" y="11"/>
                    </a:cubicBezTo>
                    <a:cubicBezTo>
                      <a:pt x="7" y="10"/>
                      <a:pt x="10" y="7"/>
                      <a:pt x="13" y="5"/>
                    </a:cubicBezTo>
                    <a:cubicBezTo>
                      <a:pt x="15" y="3"/>
                      <a:pt x="12" y="0"/>
                      <a:pt x="11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69" name="Freeform 1472">
                <a:extLst>
                  <a:ext uri="{FF2B5EF4-FFF2-40B4-BE49-F238E27FC236}">
                    <a16:creationId xmlns:a16="http://schemas.microsoft.com/office/drawing/2014/main" id="{BE3A5A69-039F-4F58-A26E-2863F90EE6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17" y="2089"/>
                <a:ext cx="25" cy="21"/>
              </a:xfrm>
              <a:custGeom>
                <a:avLst/>
                <a:gdLst>
                  <a:gd name="T0" fmla="*/ 13 w 17"/>
                  <a:gd name="T1" fmla="*/ 2 h 14"/>
                  <a:gd name="T2" fmla="*/ 2 w 17"/>
                  <a:gd name="T3" fmla="*/ 10 h 14"/>
                  <a:gd name="T4" fmla="*/ 4 w 17"/>
                  <a:gd name="T5" fmla="*/ 13 h 14"/>
                  <a:gd name="T6" fmla="*/ 16 w 17"/>
                  <a:gd name="T7" fmla="*/ 4 h 14"/>
                  <a:gd name="T8" fmla="*/ 13 w 17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4">
                    <a:moveTo>
                      <a:pt x="13" y="2"/>
                    </a:moveTo>
                    <a:cubicBezTo>
                      <a:pt x="10" y="6"/>
                      <a:pt x="7" y="8"/>
                      <a:pt x="2" y="10"/>
                    </a:cubicBezTo>
                    <a:cubicBezTo>
                      <a:pt x="0" y="11"/>
                      <a:pt x="1" y="14"/>
                      <a:pt x="4" y="13"/>
                    </a:cubicBezTo>
                    <a:cubicBezTo>
                      <a:pt x="9" y="12"/>
                      <a:pt x="13" y="9"/>
                      <a:pt x="16" y="4"/>
                    </a:cubicBezTo>
                    <a:cubicBezTo>
                      <a:pt x="17" y="3"/>
                      <a:pt x="14" y="0"/>
                      <a:pt x="13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70" name="Freeform 1473">
                <a:extLst>
                  <a:ext uri="{FF2B5EF4-FFF2-40B4-BE49-F238E27FC236}">
                    <a16:creationId xmlns:a16="http://schemas.microsoft.com/office/drawing/2014/main" id="{C9A86975-C0D9-4400-BF56-2A91CB286F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49" y="2081"/>
                <a:ext cx="19" cy="11"/>
              </a:xfrm>
              <a:custGeom>
                <a:avLst/>
                <a:gdLst>
                  <a:gd name="T0" fmla="*/ 8 w 13"/>
                  <a:gd name="T1" fmla="*/ 2 h 8"/>
                  <a:gd name="T2" fmla="*/ 3 w 13"/>
                  <a:gd name="T3" fmla="*/ 4 h 8"/>
                  <a:gd name="T4" fmla="*/ 2 w 13"/>
                  <a:gd name="T5" fmla="*/ 7 h 8"/>
                  <a:gd name="T6" fmla="*/ 11 w 13"/>
                  <a:gd name="T7" fmla="*/ 4 h 8"/>
                  <a:gd name="T8" fmla="*/ 8 w 13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8">
                    <a:moveTo>
                      <a:pt x="8" y="2"/>
                    </a:moveTo>
                    <a:cubicBezTo>
                      <a:pt x="7" y="3"/>
                      <a:pt x="5" y="4"/>
                      <a:pt x="3" y="4"/>
                    </a:cubicBezTo>
                    <a:cubicBezTo>
                      <a:pt x="0" y="4"/>
                      <a:pt x="0" y="7"/>
                      <a:pt x="2" y="7"/>
                    </a:cubicBezTo>
                    <a:cubicBezTo>
                      <a:pt x="6" y="8"/>
                      <a:pt x="9" y="7"/>
                      <a:pt x="11" y="4"/>
                    </a:cubicBezTo>
                    <a:cubicBezTo>
                      <a:pt x="13" y="2"/>
                      <a:pt x="10" y="0"/>
                      <a:pt x="8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71" name="Freeform 1474">
                <a:extLst>
                  <a:ext uri="{FF2B5EF4-FFF2-40B4-BE49-F238E27FC236}">
                    <a16:creationId xmlns:a16="http://schemas.microsoft.com/office/drawing/2014/main" id="{6601BF56-4E7F-46DC-9EBD-06BA08EA07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52" y="2094"/>
                <a:ext cx="24" cy="16"/>
              </a:xfrm>
              <a:custGeom>
                <a:avLst/>
                <a:gdLst>
                  <a:gd name="T0" fmla="*/ 12 w 16"/>
                  <a:gd name="T1" fmla="*/ 2 h 11"/>
                  <a:gd name="T2" fmla="*/ 3 w 16"/>
                  <a:gd name="T3" fmla="*/ 7 h 11"/>
                  <a:gd name="T4" fmla="*/ 4 w 16"/>
                  <a:gd name="T5" fmla="*/ 10 h 11"/>
                  <a:gd name="T6" fmla="*/ 14 w 16"/>
                  <a:gd name="T7" fmla="*/ 5 h 11"/>
                  <a:gd name="T8" fmla="*/ 12 w 16"/>
                  <a:gd name="T9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1">
                    <a:moveTo>
                      <a:pt x="12" y="2"/>
                    </a:moveTo>
                    <a:cubicBezTo>
                      <a:pt x="9" y="4"/>
                      <a:pt x="6" y="5"/>
                      <a:pt x="3" y="7"/>
                    </a:cubicBezTo>
                    <a:cubicBezTo>
                      <a:pt x="0" y="7"/>
                      <a:pt x="2" y="11"/>
                      <a:pt x="4" y="10"/>
                    </a:cubicBezTo>
                    <a:cubicBezTo>
                      <a:pt x="8" y="9"/>
                      <a:pt x="11" y="7"/>
                      <a:pt x="14" y="5"/>
                    </a:cubicBezTo>
                    <a:cubicBezTo>
                      <a:pt x="16" y="3"/>
                      <a:pt x="14" y="0"/>
                      <a:pt x="12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72" name="Freeform 1475">
                <a:extLst>
                  <a:ext uri="{FF2B5EF4-FFF2-40B4-BE49-F238E27FC236}">
                    <a16:creationId xmlns:a16="http://schemas.microsoft.com/office/drawing/2014/main" id="{A0F9BA14-D603-443F-9C5B-7EAC2F17EF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40" y="2117"/>
                <a:ext cx="22" cy="18"/>
              </a:xfrm>
              <a:custGeom>
                <a:avLst/>
                <a:gdLst>
                  <a:gd name="T0" fmla="*/ 11 w 15"/>
                  <a:gd name="T1" fmla="*/ 2 h 12"/>
                  <a:gd name="T2" fmla="*/ 3 w 15"/>
                  <a:gd name="T3" fmla="*/ 8 h 12"/>
                  <a:gd name="T4" fmla="*/ 4 w 15"/>
                  <a:gd name="T5" fmla="*/ 11 h 12"/>
                  <a:gd name="T6" fmla="*/ 14 w 15"/>
                  <a:gd name="T7" fmla="*/ 5 h 12"/>
                  <a:gd name="T8" fmla="*/ 11 w 15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2">
                    <a:moveTo>
                      <a:pt x="11" y="2"/>
                    </a:moveTo>
                    <a:cubicBezTo>
                      <a:pt x="9" y="4"/>
                      <a:pt x="6" y="7"/>
                      <a:pt x="3" y="8"/>
                    </a:cubicBezTo>
                    <a:cubicBezTo>
                      <a:pt x="0" y="9"/>
                      <a:pt x="2" y="12"/>
                      <a:pt x="4" y="11"/>
                    </a:cubicBezTo>
                    <a:cubicBezTo>
                      <a:pt x="8" y="10"/>
                      <a:pt x="11" y="7"/>
                      <a:pt x="14" y="5"/>
                    </a:cubicBezTo>
                    <a:cubicBezTo>
                      <a:pt x="15" y="3"/>
                      <a:pt x="13" y="0"/>
                      <a:pt x="11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73" name="Freeform 1476">
                <a:extLst>
                  <a:ext uri="{FF2B5EF4-FFF2-40B4-BE49-F238E27FC236}">
                    <a16:creationId xmlns:a16="http://schemas.microsoft.com/office/drawing/2014/main" id="{6764BD61-255B-400A-AD3D-0770EBCE4F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65" y="2123"/>
                <a:ext cx="19" cy="14"/>
              </a:xfrm>
              <a:custGeom>
                <a:avLst/>
                <a:gdLst>
                  <a:gd name="T0" fmla="*/ 8 w 13"/>
                  <a:gd name="T1" fmla="*/ 2 h 9"/>
                  <a:gd name="T2" fmla="*/ 2 w 13"/>
                  <a:gd name="T3" fmla="*/ 5 h 9"/>
                  <a:gd name="T4" fmla="*/ 3 w 13"/>
                  <a:gd name="T5" fmla="*/ 9 h 9"/>
                  <a:gd name="T6" fmla="*/ 11 w 13"/>
                  <a:gd name="T7" fmla="*/ 4 h 9"/>
                  <a:gd name="T8" fmla="*/ 8 w 13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9">
                    <a:moveTo>
                      <a:pt x="8" y="2"/>
                    </a:moveTo>
                    <a:cubicBezTo>
                      <a:pt x="6" y="3"/>
                      <a:pt x="4" y="4"/>
                      <a:pt x="2" y="5"/>
                    </a:cubicBezTo>
                    <a:cubicBezTo>
                      <a:pt x="0" y="6"/>
                      <a:pt x="1" y="9"/>
                      <a:pt x="3" y="9"/>
                    </a:cubicBezTo>
                    <a:cubicBezTo>
                      <a:pt x="6" y="7"/>
                      <a:pt x="9" y="6"/>
                      <a:pt x="11" y="4"/>
                    </a:cubicBezTo>
                    <a:cubicBezTo>
                      <a:pt x="13" y="2"/>
                      <a:pt x="10" y="0"/>
                      <a:pt x="8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74" name="Freeform 1477">
                <a:extLst>
                  <a:ext uri="{FF2B5EF4-FFF2-40B4-BE49-F238E27FC236}">
                    <a16:creationId xmlns:a16="http://schemas.microsoft.com/office/drawing/2014/main" id="{780837D2-89E8-4951-85C1-EC9065717F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71" y="2140"/>
                <a:ext cx="19" cy="13"/>
              </a:xfrm>
              <a:custGeom>
                <a:avLst/>
                <a:gdLst>
                  <a:gd name="T0" fmla="*/ 8 w 13"/>
                  <a:gd name="T1" fmla="*/ 2 h 9"/>
                  <a:gd name="T2" fmla="*/ 3 w 13"/>
                  <a:gd name="T3" fmla="*/ 5 h 9"/>
                  <a:gd name="T4" fmla="*/ 2 w 13"/>
                  <a:gd name="T5" fmla="*/ 9 h 9"/>
                  <a:gd name="T6" fmla="*/ 11 w 13"/>
                  <a:gd name="T7" fmla="*/ 4 h 9"/>
                  <a:gd name="T8" fmla="*/ 8 w 13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9">
                    <a:moveTo>
                      <a:pt x="8" y="2"/>
                    </a:moveTo>
                    <a:cubicBezTo>
                      <a:pt x="7" y="3"/>
                      <a:pt x="5" y="5"/>
                      <a:pt x="3" y="5"/>
                    </a:cubicBezTo>
                    <a:cubicBezTo>
                      <a:pt x="1" y="5"/>
                      <a:pt x="0" y="9"/>
                      <a:pt x="2" y="9"/>
                    </a:cubicBezTo>
                    <a:cubicBezTo>
                      <a:pt x="6" y="9"/>
                      <a:pt x="9" y="7"/>
                      <a:pt x="11" y="4"/>
                    </a:cubicBezTo>
                    <a:cubicBezTo>
                      <a:pt x="13" y="3"/>
                      <a:pt x="10" y="0"/>
                      <a:pt x="8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75" name="Freeform 1478">
                <a:extLst>
                  <a:ext uri="{FF2B5EF4-FFF2-40B4-BE49-F238E27FC236}">
                    <a16:creationId xmlns:a16="http://schemas.microsoft.com/office/drawing/2014/main" id="{C7A245DD-A7AA-4D50-BF0A-DB04751530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89" y="2153"/>
                <a:ext cx="19" cy="16"/>
              </a:xfrm>
              <a:custGeom>
                <a:avLst/>
                <a:gdLst>
                  <a:gd name="T0" fmla="*/ 8 w 13"/>
                  <a:gd name="T1" fmla="*/ 1 h 11"/>
                  <a:gd name="T2" fmla="*/ 2 w 13"/>
                  <a:gd name="T3" fmla="*/ 6 h 11"/>
                  <a:gd name="T4" fmla="*/ 4 w 13"/>
                  <a:gd name="T5" fmla="*/ 10 h 11"/>
                  <a:gd name="T6" fmla="*/ 11 w 13"/>
                  <a:gd name="T7" fmla="*/ 4 h 11"/>
                  <a:gd name="T8" fmla="*/ 8 w 13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1">
                    <a:moveTo>
                      <a:pt x="8" y="1"/>
                    </a:moveTo>
                    <a:cubicBezTo>
                      <a:pt x="7" y="3"/>
                      <a:pt x="5" y="5"/>
                      <a:pt x="2" y="6"/>
                    </a:cubicBezTo>
                    <a:cubicBezTo>
                      <a:pt x="0" y="7"/>
                      <a:pt x="1" y="11"/>
                      <a:pt x="4" y="10"/>
                    </a:cubicBezTo>
                    <a:cubicBezTo>
                      <a:pt x="7" y="8"/>
                      <a:pt x="9" y="6"/>
                      <a:pt x="11" y="4"/>
                    </a:cubicBezTo>
                    <a:cubicBezTo>
                      <a:pt x="13" y="2"/>
                      <a:pt x="10" y="0"/>
                      <a:pt x="8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76" name="Freeform 1479">
                <a:extLst>
                  <a:ext uri="{FF2B5EF4-FFF2-40B4-BE49-F238E27FC236}">
                    <a16:creationId xmlns:a16="http://schemas.microsoft.com/office/drawing/2014/main" id="{14592264-003E-485F-95E4-F747C06A2F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84" y="2098"/>
                <a:ext cx="20" cy="14"/>
              </a:xfrm>
              <a:custGeom>
                <a:avLst/>
                <a:gdLst>
                  <a:gd name="T0" fmla="*/ 8 w 13"/>
                  <a:gd name="T1" fmla="*/ 2 h 9"/>
                  <a:gd name="T2" fmla="*/ 3 w 13"/>
                  <a:gd name="T3" fmla="*/ 5 h 9"/>
                  <a:gd name="T4" fmla="*/ 3 w 13"/>
                  <a:gd name="T5" fmla="*/ 9 h 9"/>
                  <a:gd name="T6" fmla="*/ 11 w 13"/>
                  <a:gd name="T7" fmla="*/ 5 h 9"/>
                  <a:gd name="T8" fmla="*/ 8 w 13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9">
                    <a:moveTo>
                      <a:pt x="8" y="2"/>
                    </a:moveTo>
                    <a:cubicBezTo>
                      <a:pt x="7" y="4"/>
                      <a:pt x="5" y="5"/>
                      <a:pt x="3" y="5"/>
                    </a:cubicBezTo>
                    <a:cubicBezTo>
                      <a:pt x="0" y="6"/>
                      <a:pt x="0" y="9"/>
                      <a:pt x="3" y="9"/>
                    </a:cubicBezTo>
                    <a:cubicBezTo>
                      <a:pt x="6" y="8"/>
                      <a:pt x="9" y="7"/>
                      <a:pt x="11" y="5"/>
                    </a:cubicBezTo>
                    <a:cubicBezTo>
                      <a:pt x="13" y="3"/>
                      <a:pt x="10" y="0"/>
                      <a:pt x="8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77" name="Freeform 1480">
                <a:extLst>
                  <a:ext uri="{FF2B5EF4-FFF2-40B4-BE49-F238E27FC236}">
                    <a16:creationId xmlns:a16="http://schemas.microsoft.com/office/drawing/2014/main" id="{E65A9AB9-78C8-4E01-9038-230C2E8C85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86" y="2079"/>
                <a:ext cx="18" cy="13"/>
              </a:xfrm>
              <a:custGeom>
                <a:avLst/>
                <a:gdLst>
                  <a:gd name="T0" fmla="*/ 8 w 12"/>
                  <a:gd name="T1" fmla="*/ 1 h 9"/>
                  <a:gd name="T2" fmla="*/ 2 w 12"/>
                  <a:gd name="T3" fmla="*/ 5 h 9"/>
                  <a:gd name="T4" fmla="*/ 3 w 12"/>
                  <a:gd name="T5" fmla="*/ 8 h 9"/>
                  <a:gd name="T6" fmla="*/ 7 w 12"/>
                  <a:gd name="T7" fmla="*/ 6 h 9"/>
                  <a:gd name="T8" fmla="*/ 9 w 12"/>
                  <a:gd name="T9" fmla="*/ 5 h 9"/>
                  <a:gd name="T10" fmla="*/ 10 w 12"/>
                  <a:gd name="T11" fmla="*/ 5 h 9"/>
                  <a:gd name="T12" fmla="*/ 8 w 12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9">
                    <a:moveTo>
                      <a:pt x="8" y="1"/>
                    </a:moveTo>
                    <a:cubicBezTo>
                      <a:pt x="6" y="2"/>
                      <a:pt x="4" y="4"/>
                      <a:pt x="2" y="5"/>
                    </a:cubicBezTo>
                    <a:cubicBezTo>
                      <a:pt x="0" y="6"/>
                      <a:pt x="1" y="9"/>
                      <a:pt x="3" y="8"/>
                    </a:cubicBezTo>
                    <a:cubicBezTo>
                      <a:pt x="4" y="8"/>
                      <a:pt x="6" y="7"/>
                      <a:pt x="7" y="6"/>
                    </a:cubicBezTo>
                    <a:cubicBezTo>
                      <a:pt x="7" y="6"/>
                      <a:pt x="8" y="6"/>
                      <a:pt x="9" y="5"/>
                    </a:cubicBezTo>
                    <a:cubicBezTo>
                      <a:pt x="9" y="5"/>
                      <a:pt x="10" y="4"/>
                      <a:pt x="10" y="5"/>
                    </a:cubicBezTo>
                    <a:cubicBezTo>
                      <a:pt x="12" y="4"/>
                      <a:pt x="10" y="0"/>
                      <a:pt x="8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78" name="Freeform 1481">
                <a:extLst>
                  <a:ext uri="{FF2B5EF4-FFF2-40B4-BE49-F238E27FC236}">
                    <a16:creationId xmlns:a16="http://schemas.microsoft.com/office/drawing/2014/main" id="{B7F0CBF7-F296-40F7-9C35-C11387D077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80" y="2064"/>
                <a:ext cx="18" cy="12"/>
              </a:xfrm>
              <a:custGeom>
                <a:avLst/>
                <a:gdLst>
                  <a:gd name="T0" fmla="*/ 8 w 12"/>
                  <a:gd name="T1" fmla="*/ 1 h 8"/>
                  <a:gd name="T2" fmla="*/ 2 w 12"/>
                  <a:gd name="T3" fmla="*/ 4 h 8"/>
                  <a:gd name="T4" fmla="*/ 3 w 12"/>
                  <a:gd name="T5" fmla="*/ 8 h 8"/>
                  <a:gd name="T6" fmla="*/ 11 w 12"/>
                  <a:gd name="T7" fmla="*/ 4 h 8"/>
                  <a:gd name="T8" fmla="*/ 8 w 12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8">
                    <a:moveTo>
                      <a:pt x="8" y="1"/>
                    </a:moveTo>
                    <a:cubicBezTo>
                      <a:pt x="6" y="3"/>
                      <a:pt x="5" y="4"/>
                      <a:pt x="2" y="4"/>
                    </a:cubicBezTo>
                    <a:cubicBezTo>
                      <a:pt x="0" y="5"/>
                      <a:pt x="0" y="8"/>
                      <a:pt x="3" y="8"/>
                    </a:cubicBezTo>
                    <a:cubicBezTo>
                      <a:pt x="6" y="7"/>
                      <a:pt x="8" y="6"/>
                      <a:pt x="11" y="4"/>
                    </a:cubicBezTo>
                    <a:cubicBezTo>
                      <a:pt x="12" y="2"/>
                      <a:pt x="9" y="0"/>
                      <a:pt x="8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79" name="Freeform 1482">
                <a:extLst>
                  <a:ext uri="{FF2B5EF4-FFF2-40B4-BE49-F238E27FC236}">
                    <a16:creationId xmlns:a16="http://schemas.microsoft.com/office/drawing/2014/main" id="{F52F316A-B1F6-48E6-A032-246850829A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96" y="2042"/>
                <a:ext cx="21" cy="15"/>
              </a:xfrm>
              <a:custGeom>
                <a:avLst/>
                <a:gdLst>
                  <a:gd name="T0" fmla="*/ 10 w 14"/>
                  <a:gd name="T1" fmla="*/ 1 h 10"/>
                  <a:gd name="T2" fmla="*/ 3 w 14"/>
                  <a:gd name="T3" fmla="*/ 6 h 10"/>
                  <a:gd name="T4" fmla="*/ 4 w 14"/>
                  <a:gd name="T5" fmla="*/ 9 h 10"/>
                  <a:gd name="T6" fmla="*/ 12 w 14"/>
                  <a:gd name="T7" fmla="*/ 4 h 10"/>
                  <a:gd name="T8" fmla="*/ 10 w 14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0">
                    <a:moveTo>
                      <a:pt x="10" y="1"/>
                    </a:moveTo>
                    <a:cubicBezTo>
                      <a:pt x="8" y="3"/>
                      <a:pt x="5" y="5"/>
                      <a:pt x="3" y="6"/>
                    </a:cubicBezTo>
                    <a:cubicBezTo>
                      <a:pt x="0" y="7"/>
                      <a:pt x="2" y="10"/>
                      <a:pt x="4" y="9"/>
                    </a:cubicBezTo>
                    <a:cubicBezTo>
                      <a:pt x="7" y="8"/>
                      <a:pt x="10" y="6"/>
                      <a:pt x="12" y="4"/>
                    </a:cubicBezTo>
                    <a:cubicBezTo>
                      <a:pt x="14" y="3"/>
                      <a:pt x="12" y="0"/>
                      <a:pt x="10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80" name="Freeform 1483">
                <a:extLst>
                  <a:ext uri="{FF2B5EF4-FFF2-40B4-BE49-F238E27FC236}">
                    <a16:creationId xmlns:a16="http://schemas.microsoft.com/office/drawing/2014/main" id="{C26E1619-44E5-491E-A1FF-FFC5BC40BC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11" y="2054"/>
                <a:ext cx="19" cy="10"/>
              </a:xfrm>
              <a:custGeom>
                <a:avLst/>
                <a:gdLst>
                  <a:gd name="T0" fmla="*/ 8 w 13"/>
                  <a:gd name="T1" fmla="*/ 1 h 7"/>
                  <a:gd name="T2" fmla="*/ 2 w 13"/>
                  <a:gd name="T3" fmla="*/ 3 h 7"/>
                  <a:gd name="T4" fmla="*/ 3 w 13"/>
                  <a:gd name="T5" fmla="*/ 7 h 7"/>
                  <a:gd name="T6" fmla="*/ 11 w 13"/>
                  <a:gd name="T7" fmla="*/ 4 h 7"/>
                  <a:gd name="T8" fmla="*/ 8 w 13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7">
                    <a:moveTo>
                      <a:pt x="8" y="1"/>
                    </a:moveTo>
                    <a:cubicBezTo>
                      <a:pt x="7" y="2"/>
                      <a:pt x="5" y="3"/>
                      <a:pt x="2" y="3"/>
                    </a:cubicBezTo>
                    <a:cubicBezTo>
                      <a:pt x="0" y="3"/>
                      <a:pt x="0" y="7"/>
                      <a:pt x="3" y="7"/>
                    </a:cubicBezTo>
                    <a:cubicBezTo>
                      <a:pt x="6" y="6"/>
                      <a:pt x="8" y="5"/>
                      <a:pt x="11" y="4"/>
                    </a:cubicBezTo>
                    <a:cubicBezTo>
                      <a:pt x="13" y="3"/>
                      <a:pt x="10" y="0"/>
                      <a:pt x="8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81" name="Freeform 1484">
                <a:extLst>
                  <a:ext uri="{FF2B5EF4-FFF2-40B4-BE49-F238E27FC236}">
                    <a16:creationId xmlns:a16="http://schemas.microsoft.com/office/drawing/2014/main" id="{ADE029C9-201F-43A9-BB2F-23FAE2ACF7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30" y="2035"/>
                <a:ext cx="16" cy="10"/>
              </a:xfrm>
              <a:custGeom>
                <a:avLst/>
                <a:gdLst>
                  <a:gd name="T0" fmla="*/ 7 w 11"/>
                  <a:gd name="T1" fmla="*/ 1 h 7"/>
                  <a:gd name="T2" fmla="*/ 2 w 11"/>
                  <a:gd name="T3" fmla="*/ 3 h 7"/>
                  <a:gd name="T4" fmla="*/ 2 w 11"/>
                  <a:gd name="T5" fmla="*/ 7 h 7"/>
                  <a:gd name="T6" fmla="*/ 9 w 11"/>
                  <a:gd name="T7" fmla="*/ 4 h 7"/>
                  <a:gd name="T8" fmla="*/ 7 w 11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7" y="1"/>
                    </a:moveTo>
                    <a:cubicBezTo>
                      <a:pt x="5" y="3"/>
                      <a:pt x="4" y="3"/>
                      <a:pt x="2" y="3"/>
                    </a:cubicBezTo>
                    <a:cubicBezTo>
                      <a:pt x="0" y="4"/>
                      <a:pt x="0" y="7"/>
                      <a:pt x="2" y="7"/>
                    </a:cubicBezTo>
                    <a:cubicBezTo>
                      <a:pt x="5" y="7"/>
                      <a:pt x="8" y="6"/>
                      <a:pt x="9" y="4"/>
                    </a:cubicBezTo>
                    <a:cubicBezTo>
                      <a:pt x="11" y="2"/>
                      <a:pt x="8" y="0"/>
                      <a:pt x="7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82" name="Freeform 1485">
                <a:extLst>
                  <a:ext uri="{FF2B5EF4-FFF2-40B4-BE49-F238E27FC236}">
                    <a16:creationId xmlns:a16="http://schemas.microsoft.com/office/drawing/2014/main" id="{BD8A0913-D64C-4377-92FA-77E9F3623A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38" y="2051"/>
                <a:ext cx="17" cy="13"/>
              </a:xfrm>
              <a:custGeom>
                <a:avLst/>
                <a:gdLst>
                  <a:gd name="T0" fmla="*/ 9 w 12"/>
                  <a:gd name="T1" fmla="*/ 1 h 9"/>
                  <a:gd name="T2" fmla="*/ 2 w 12"/>
                  <a:gd name="T3" fmla="*/ 4 h 9"/>
                  <a:gd name="T4" fmla="*/ 3 w 12"/>
                  <a:gd name="T5" fmla="*/ 8 h 9"/>
                  <a:gd name="T6" fmla="*/ 10 w 12"/>
                  <a:gd name="T7" fmla="*/ 5 h 9"/>
                  <a:gd name="T8" fmla="*/ 9 w 12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9">
                    <a:moveTo>
                      <a:pt x="9" y="1"/>
                    </a:moveTo>
                    <a:cubicBezTo>
                      <a:pt x="6" y="2"/>
                      <a:pt x="4" y="3"/>
                      <a:pt x="2" y="4"/>
                    </a:cubicBezTo>
                    <a:cubicBezTo>
                      <a:pt x="0" y="5"/>
                      <a:pt x="1" y="9"/>
                      <a:pt x="3" y="8"/>
                    </a:cubicBezTo>
                    <a:cubicBezTo>
                      <a:pt x="6" y="7"/>
                      <a:pt x="8" y="6"/>
                      <a:pt x="10" y="5"/>
                    </a:cubicBezTo>
                    <a:cubicBezTo>
                      <a:pt x="12" y="4"/>
                      <a:pt x="11" y="0"/>
                      <a:pt x="9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83" name="Freeform 1486">
                <a:extLst>
                  <a:ext uri="{FF2B5EF4-FFF2-40B4-BE49-F238E27FC236}">
                    <a16:creationId xmlns:a16="http://schemas.microsoft.com/office/drawing/2014/main" id="{84E68081-62EC-4306-905B-C80FD8DC22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14" y="2075"/>
                <a:ext cx="16" cy="10"/>
              </a:xfrm>
              <a:custGeom>
                <a:avLst/>
                <a:gdLst>
                  <a:gd name="T0" fmla="*/ 7 w 11"/>
                  <a:gd name="T1" fmla="*/ 2 h 7"/>
                  <a:gd name="T2" fmla="*/ 3 w 11"/>
                  <a:gd name="T3" fmla="*/ 4 h 7"/>
                  <a:gd name="T4" fmla="*/ 2 w 11"/>
                  <a:gd name="T5" fmla="*/ 7 h 7"/>
                  <a:gd name="T6" fmla="*/ 10 w 11"/>
                  <a:gd name="T7" fmla="*/ 4 h 7"/>
                  <a:gd name="T8" fmla="*/ 7 w 11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7" y="2"/>
                    </a:moveTo>
                    <a:cubicBezTo>
                      <a:pt x="6" y="3"/>
                      <a:pt x="4" y="4"/>
                      <a:pt x="3" y="4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5" y="7"/>
                      <a:pt x="7" y="6"/>
                      <a:pt x="10" y="4"/>
                    </a:cubicBezTo>
                    <a:cubicBezTo>
                      <a:pt x="11" y="2"/>
                      <a:pt x="8" y="0"/>
                      <a:pt x="7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84" name="Freeform 1487">
                <a:extLst>
                  <a:ext uri="{FF2B5EF4-FFF2-40B4-BE49-F238E27FC236}">
                    <a16:creationId xmlns:a16="http://schemas.microsoft.com/office/drawing/2014/main" id="{F816408B-27A8-4902-859C-7E21079C7A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13" y="2103"/>
                <a:ext cx="16" cy="11"/>
              </a:xfrm>
              <a:custGeom>
                <a:avLst/>
                <a:gdLst>
                  <a:gd name="T0" fmla="*/ 7 w 11"/>
                  <a:gd name="T1" fmla="*/ 1 h 8"/>
                  <a:gd name="T2" fmla="*/ 2 w 11"/>
                  <a:gd name="T3" fmla="*/ 4 h 8"/>
                  <a:gd name="T4" fmla="*/ 2 w 11"/>
                  <a:gd name="T5" fmla="*/ 8 h 8"/>
                  <a:gd name="T6" fmla="*/ 9 w 11"/>
                  <a:gd name="T7" fmla="*/ 4 h 8"/>
                  <a:gd name="T8" fmla="*/ 7 w 11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8">
                    <a:moveTo>
                      <a:pt x="7" y="1"/>
                    </a:moveTo>
                    <a:cubicBezTo>
                      <a:pt x="6" y="2"/>
                      <a:pt x="4" y="3"/>
                      <a:pt x="2" y="4"/>
                    </a:cubicBezTo>
                    <a:cubicBezTo>
                      <a:pt x="0" y="4"/>
                      <a:pt x="0" y="8"/>
                      <a:pt x="2" y="8"/>
                    </a:cubicBezTo>
                    <a:cubicBezTo>
                      <a:pt x="5" y="7"/>
                      <a:pt x="7" y="6"/>
                      <a:pt x="9" y="4"/>
                    </a:cubicBezTo>
                    <a:cubicBezTo>
                      <a:pt x="11" y="3"/>
                      <a:pt x="9" y="0"/>
                      <a:pt x="7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85" name="Freeform 1488">
                <a:extLst>
                  <a:ext uri="{FF2B5EF4-FFF2-40B4-BE49-F238E27FC236}">
                    <a16:creationId xmlns:a16="http://schemas.microsoft.com/office/drawing/2014/main" id="{5ADE7AED-F836-40C7-B107-61C83238E3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96" y="2128"/>
                <a:ext cx="15" cy="12"/>
              </a:xfrm>
              <a:custGeom>
                <a:avLst/>
                <a:gdLst>
                  <a:gd name="T0" fmla="*/ 6 w 10"/>
                  <a:gd name="T1" fmla="*/ 3 h 8"/>
                  <a:gd name="T2" fmla="*/ 2 w 10"/>
                  <a:gd name="T3" fmla="*/ 4 h 8"/>
                  <a:gd name="T4" fmla="*/ 3 w 10"/>
                  <a:gd name="T5" fmla="*/ 8 h 8"/>
                  <a:gd name="T6" fmla="*/ 9 w 10"/>
                  <a:gd name="T7" fmla="*/ 4 h 8"/>
                  <a:gd name="T8" fmla="*/ 6 w 10"/>
                  <a:gd name="T9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6" y="3"/>
                    </a:moveTo>
                    <a:cubicBezTo>
                      <a:pt x="5" y="3"/>
                      <a:pt x="3" y="4"/>
                      <a:pt x="2" y="4"/>
                    </a:cubicBezTo>
                    <a:cubicBezTo>
                      <a:pt x="0" y="4"/>
                      <a:pt x="0" y="8"/>
                      <a:pt x="3" y="8"/>
                    </a:cubicBezTo>
                    <a:cubicBezTo>
                      <a:pt x="5" y="7"/>
                      <a:pt x="8" y="6"/>
                      <a:pt x="9" y="4"/>
                    </a:cubicBezTo>
                    <a:cubicBezTo>
                      <a:pt x="10" y="2"/>
                      <a:pt x="7" y="0"/>
                      <a:pt x="6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86" name="Freeform 1489">
                <a:extLst>
                  <a:ext uri="{FF2B5EF4-FFF2-40B4-BE49-F238E27FC236}">
                    <a16:creationId xmlns:a16="http://schemas.microsoft.com/office/drawing/2014/main" id="{D6D28106-3AF6-4677-A39E-B9C726073A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23" y="2123"/>
                <a:ext cx="19" cy="14"/>
              </a:xfrm>
              <a:custGeom>
                <a:avLst/>
                <a:gdLst>
                  <a:gd name="T0" fmla="*/ 9 w 13"/>
                  <a:gd name="T1" fmla="*/ 1 h 9"/>
                  <a:gd name="T2" fmla="*/ 3 w 13"/>
                  <a:gd name="T3" fmla="*/ 5 h 9"/>
                  <a:gd name="T4" fmla="*/ 3 w 13"/>
                  <a:gd name="T5" fmla="*/ 9 h 9"/>
                  <a:gd name="T6" fmla="*/ 11 w 13"/>
                  <a:gd name="T7" fmla="*/ 4 h 9"/>
                  <a:gd name="T8" fmla="*/ 9 w 13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9">
                    <a:moveTo>
                      <a:pt x="9" y="1"/>
                    </a:moveTo>
                    <a:cubicBezTo>
                      <a:pt x="7" y="2"/>
                      <a:pt x="5" y="5"/>
                      <a:pt x="3" y="5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6" y="8"/>
                      <a:pt x="9" y="6"/>
                      <a:pt x="11" y="4"/>
                    </a:cubicBezTo>
                    <a:cubicBezTo>
                      <a:pt x="13" y="3"/>
                      <a:pt x="11" y="0"/>
                      <a:pt x="9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87" name="Freeform 1490">
                <a:extLst>
                  <a:ext uri="{FF2B5EF4-FFF2-40B4-BE49-F238E27FC236}">
                    <a16:creationId xmlns:a16="http://schemas.microsoft.com/office/drawing/2014/main" id="{737A30CC-58B7-4AFF-984A-71EA16DFAE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20" y="2141"/>
                <a:ext cx="15" cy="10"/>
              </a:xfrm>
              <a:custGeom>
                <a:avLst/>
                <a:gdLst>
                  <a:gd name="T0" fmla="*/ 6 w 10"/>
                  <a:gd name="T1" fmla="*/ 2 h 7"/>
                  <a:gd name="T2" fmla="*/ 3 w 10"/>
                  <a:gd name="T3" fmla="*/ 3 h 7"/>
                  <a:gd name="T4" fmla="*/ 2 w 10"/>
                  <a:gd name="T5" fmla="*/ 7 h 7"/>
                  <a:gd name="T6" fmla="*/ 9 w 10"/>
                  <a:gd name="T7" fmla="*/ 4 h 7"/>
                  <a:gd name="T8" fmla="*/ 6 w 10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">
                    <a:moveTo>
                      <a:pt x="6" y="2"/>
                    </a:moveTo>
                    <a:cubicBezTo>
                      <a:pt x="5" y="3"/>
                      <a:pt x="4" y="3"/>
                      <a:pt x="3" y="3"/>
                    </a:cubicBezTo>
                    <a:cubicBezTo>
                      <a:pt x="1" y="3"/>
                      <a:pt x="0" y="6"/>
                      <a:pt x="2" y="7"/>
                    </a:cubicBezTo>
                    <a:cubicBezTo>
                      <a:pt x="5" y="7"/>
                      <a:pt x="7" y="6"/>
                      <a:pt x="9" y="4"/>
                    </a:cubicBezTo>
                    <a:cubicBezTo>
                      <a:pt x="10" y="2"/>
                      <a:pt x="7" y="0"/>
                      <a:pt x="6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88" name="Freeform 1491">
                <a:extLst>
                  <a:ext uri="{FF2B5EF4-FFF2-40B4-BE49-F238E27FC236}">
                    <a16:creationId xmlns:a16="http://schemas.microsoft.com/office/drawing/2014/main" id="{353FE27A-24EC-46EB-999D-2CE25DF5D8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46" y="2120"/>
                <a:ext cx="24" cy="17"/>
              </a:xfrm>
              <a:custGeom>
                <a:avLst/>
                <a:gdLst>
                  <a:gd name="T0" fmla="*/ 12 w 16"/>
                  <a:gd name="T1" fmla="*/ 2 h 11"/>
                  <a:gd name="T2" fmla="*/ 3 w 16"/>
                  <a:gd name="T3" fmla="*/ 7 h 11"/>
                  <a:gd name="T4" fmla="*/ 4 w 16"/>
                  <a:gd name="T5" fmla="*/ 10 h 11"/>
                  <a:gd name="T6" fmla="*/ 14 w 16"/>
                  <a:gd name="T7" fmla="*/ 5 h 11"/>
                  <a:gd name="T8" fmla="*/ 12 w 16"/>
                  <a:gd name="T9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1">
                    <a:moveTo>
                      <a:pt x="12" y="2"/>
                    </a:moveTo>
                    <a:cubicBezTo>
                      <a:pt x="9" y="4"/>
                      <a:pt x="6" y="6"/>
                      <a:pt x="3" y="7"/>
                    </a:cubicBezTo>
                    <a:cubicBezTo>
                      <a:pt x="0" y="7"/>
                      <a:pt x="2" y="11"/>
                      <a:pt x="4" y="10"/>
                    </a:cubicBezTo>
                    <a:cubicBezTo>
                      <a:pt x="8" y="9"/>
                      <a:pt x="11" y="7"/>
                      <a:pt x="14" y="5"/>
                    </a:cubicBezTo>
                    <a:cubicBezTo>
                      <a:pt x="16" y="3"/>
                      <a:pt x="14" y="0"/>
                      <a:pt x="12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89" name="Freeform 1492">
                <a:extLst>
                  <a:ext uri="{FF2B5EF4-FFF2-40B4-BE49-F238E27FC236}">
                    <a16:creationId xmlns:a16="http://schemas.microsoft.com/office/drawing/2014/main" id="{B0DA0D89-4404-49FD-A316-8ADC7D12A6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52" y="2103"/>
                <a:ext cx="21" cy="14"/>
              </a:xfrm>
              <a:custGeom>
                <a:avLst/>
                <a:gdLst>
                  <a:gd name="T0" fmla="*/ 10 w 14"/>
                  <a:gd name="T1" fmla="*/ 1 h 10"/>
                  <a:gd name="T2" fmla="*/ 2 w 14"/>
                  <a:gd name="T3" fmla="*/ 5 h 10"/>
                  <a:gd name="T4" fmla="*/ 3 w 14"/>
                  <a:gd name="T5" fmla="*/ 9 h 10"/>
                  <a:gd name="T6" fmla="*/ 12 w 14"/>
                  <a:gd name="T7" fmla="*/ 4 h 10"/>
                  <a:gd name="T8" fmla="*/ 10 w 14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0">
                    <a:moveTo>
                      <a:pt x="10" y="1"/>
                    </a:moveTo>
                    <a:cubicBezTo>
                      <a:pt x="8" y="3"/>
                      <a:pt x="5" y="4"/>
                      <a:pt x="2" y="5"/>
                    </a:cubicBezTo>
                    <a:cubicBezTo>
                      <a:pt x="0" y="6"/>
                      <a:pt x="1" y="10"/>
                      <a:pt x="3" y="9"/>
                    </a:cubicBezTo>
                    <a:cubicBezTo>
                      <a:pt x="7" y="8"/>
                      <a:pt x="10" y="6"/>
                      <a:pt x="12" y="4"/>
                    </a:cubicBezTo>
                    <a:cubicBezTo>
                      <a:pt x="14" y="3"/>
                      <a:pt x="12" y="0"/>
                      <a:pt x="10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90" name="Freeform 1493">
                <a:extLst>
                  <a:ext uri="{FF2B5EF4-FFF2-40B4-BE49-F238E27FC236}">
                    <a16:creationId xmlns:a16="http://schemas.microsoft.com/office/drawing/2014/main" id="{6DD33660-B3D2-4FE3-AA33-14E5309172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42" y="2084"/>
                <a:ext cx="16" cy="13"/>
              </a:xfrm>
              <a:custGeom>
                <a:avLst/>
                <a:gdLst>
                  <a:gd name="T0" fmla="*/ 7 w 11"/>
                  <a:gd name="T1" fmla="*/ 1 h 9"/>
                  <a:gd name="T2" fmla="*/ 2 w 11"/>
                  <a:gd name="T3" fmla="*/ 5 h 9"/>
                  <a:gd name="T4" fmla="*/ 4 w 11"/>
                  <a:gd name="T5" fmla="*/ 8 h 9"/>
                  <a:gd name="T6" fmla="*/ 9 w 11"/>
                  <a:gd name="T7" fmla="*/ 4 h 9"/>
                  <a:gd name="T8" fmla="*/ 7 w 11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7" y="1"/>
                    </a:moveTo>
                    <a:cubicBezTo>
                      <a:pt x="5" y="2"/>
                      <a:pt x="3" y="4"/>
                      <a:pt x="2" y="5"/>
                    </a:cubicBezTo>
                    <a:cubicBezTo>
                      <a:pt x="0" y="6"/>
                      <a:pt x="2" y="9"/>
                      <a:pt x="4" y="8"/>
                    </a:cubicBezTo>
                    <a:cubicBezTo>
                      <a:pt x="6" y="7"/>
                      <a:pt x="7" y="5"/>
                      <a:pt x="9" y="4"/>
                    </a:cubicBezTo>
                    <a:cubicBezTo>
                      <a:pt x="11" y="3"/>
                      <a:pt x="9" y="0"/>
                      <a:pt x="7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91" name="Freeform 1494">
                <a:extLst>
                  <a:ext uri="{FF2B5EF4-FFF2-40B4-BE49-F238E27FC236}">
                    <a16:creationId xmlns:a16="http://schemas.microsoft.com/office/drawing/2014/main" id="{070074E4-6F68-48CB-8205-F69D7D4820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58" y="2057"/>
                <a:ext cx="18" cy="13"/>
              </a:xfrm>
              <a:custGeom>
                <a:avLst/>
                <a:gdLst>
                  <a:gd name="T0" fmla="*/ 8 w 12"/>
                  <a:gd name="T1" fmla="*/ 1 h 9"/>
                  <a:gd name="T2" fmla="*/ 2 w 12"/>
                  <a:gd name="T3" fmla="*/ 5 h 9"/>
                  <a:gd name="T4" fmla="*/ 4 w 12"/>
                  <a:gd name="T5" fmla="*/ 8 h 9"/>
                  <a:gd name="T6" fmla="*/ 10 w 12"/>
                  <a:gd name="T7" fmla="*/ 4 h 9"/>
                  <a:gd name="T8" fmla="*/ 8 w 12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9">
                    <a:moveTo>
                      <a:pt x="8" y="1"/>
                    </a:moveTo>
                    <a:cubicBezTo>
                      <a:pt x="6" y="2"/>
                      <a:pt x="4" y="4"/>
                      <a:pt x="2" y="5"/>
                    </a:cubicBezTo>
                    <a:cubicBezTo>
                      <a:pt x="0" y="6"/>
                      <a:pt x="2" y="9"/>
                      <a:pt x="4" y="8"/>
                    </a:cubicBezTo>
                    <a:cubicBezTo>
                      <a:pt x="6" y="7"/>
                      <a:pt x="8" y="5"/>
                      <a:pt x="10" y="4"/>
                    </a:cubicBezTo>
                    <a:cubicBezTo>
                      <a:pt x="12" y="3"/>
                      <a:pt x="10" y="0"/>
                      <a:pt x="8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92" name="Freeform 1495">
                <a:extLst>
                  <a:ext uri="{FF2B5EF4-FFF2-40B4-BE49-F238E27FC236}">
                    <a16:creationId xmlns:a16="http://schemas.microsoft.com/office/drawing/2014/main" id="{DA9A1463-D51D-4E61-B736-3011CC799F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72" y="2073"/>
                <a:ext cx="17" cy="12"/>
              </a:xfrm>
              <a:custGeom>
                <a:avLst/>
                <a:gdLst>
                  <a:gd name="T0" fmla="*/ 7 w 12"/>
                  <a:gd name="T1" fmla="*/ 1 h 8"/>
                  <a:gd name="T2" fmla="*/ 3 w 12"/>
                  <a:gd name="T3" fmla="*/ 4 h 8"/>
                  <a:gd name="T4" fmla="*/ 3 w 12"/>
                  <a:gd name="T5" fmla="*/ 7 h 8"/>
                  <a:gd name="T6" fmla="*/ 10 w 12"/>
                  <a:gd name="T7" fmla="*/ 4 h 8"/>
                  <a:gd name="T8" fmla="*/ 7 w 12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8">
                    <a:moveTo>
                      <a:pt x="7" y="1"/>
                    </a:moveTo>
                    <a:cubicBezTo>
                      <a:pt x="6" y="2"/>
                      <a:pt x="4" y="3"/>
                      <a:pt x="3" y="4"/>
                    </a:cubicBezTo>
                    <a:cubicBezTo>
                      <a:pt x="0" y="4"/>
                      <a:pt x="1" y="8"/>
                      <a:pt x="3" y="7"/>
                    </a:cubicBezTo>
                    <a:cubicBezTo>
                      <a:pt x="5" y="7"/>
                      <a:pt x="8" y="6"/>
                      <a:pt x="10" y="4"/>
                    </a:cubicBezTo>
                    <a:cubicBezTo>
                      <a:pt x="12" y="3"/>
                      <a:pt x="9" y="0"/>
                      <a:pt x="7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93" name="Freeform 1496">
                <a:extLst>
                  <a:ext uri="{FF2B5EF4-FFF2-40B4-BE49-F238E27FC236}">
                    <a16:creationId xmlns:a16="http://schemas.microsoft.com/office/drawing/2014/main" id="{0B1BFAAF-60F5-4016-AE2E-D54244A8D2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83" y="2053"/>
                <a:ext cx="18" cy="11"/>
              </a:xfrm>
              <a:custGeom>
                <a:avLst/>
                <a:gdLst>
                  <a:gd name="T0" fmla="*/ 8 w 12"/>
                  <a:gd name="T1" fmla="*/ 2 h 8"/>
                  <a:gd name="T2" fmla="*/ 2 w 12"/>
                  <a:gd name="T3" fmla="*/ 4 h 8"/>
                  <a:gd name="T4" fmla="*/ 3 w 12"/>
                  <a:gd name="T5" fmla="*/ 8 h 8"/>
                  <a:gd name="T6" fmla="*/ 10 w 12"/>
                  <a:gd name="T7" fmla="*/ 5 h 8"/>
                  <a:gd name="T8" fmla="*/ 8 w 12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8">
                    <a:moveTo>
                      <a:pt x="8" y="2"/>
                    </a:moveTo>
                    <a:cubicBezTo>
                      <a:pt x="6" y="3"/>
                      <a:pt x="4" y="4"/>
                      <a:pt x="2" y="4"/>
                    </a:cubicBezTo>
                    <a:cubicBezTo>
                      <a:pt x="0" y="5"/>
                      <a:pt x="0" y="8"/>
                      <a:pt x="3" y="8"/>
                    </a:cubicBezTo>
                    <a:cubicBezTo>
                      <a:pt x="5" y="7"/>
                      <a:pt x="8" y="6"/>
                      <a:pt x="10" y="5"/>
                    </a:cubicBezTo>
                    <a:cubicBezTo>
                      <a:pt x="12" y="3"/>
                      <a:pt x="10" y="0"/>
                      <a:pt x="8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94" name="Freeform 1497">
                <a:extLst>
                  <a:ext uri="{FF2B5EF4-FFF2-40B4-BE49-F238E27FC236}">
                    <a16:creationId xmlns:a16="http://schemas.microsoft.com/office/drawing/2014/main" id="{78B73DD0-99DE-462C-8978-CF61357FEC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76" y="2036"/>
                <a:ext cx="19" cy="12"/>
              </a:xfrm>
              <a:custGeom>
                <a:avLst/>
                <a:gdLst>
                  <a:gd name="T0" fmla="*/ 10 w 13"/>
                  <a:gd name="T1" fmla="*/ 1 h 8"/>
                  <a:gd name="T2" fmla="*/ 2 w 13"/>
                  <a:gd name="T3" fmla="*/ 4 h 8"/>
                  <a:gd name="T4" fmla="*/ 4 w 13"/>
                  <a:gd name="T5" fmla="*/ 7 h 8"/>
                  <a:gd name="T6" fmla="*/ 11 w 13"/>
                  <a:gd name="T7" fmla="*/ 5 h 8"/>
                  <a:gd name="T8" fmla="*/ 10 w 13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8">
                    <a:moveTo>
                      <a:pt x="10" y="1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0" y="5"/>
                      <a:pt x="2" y="8"/>
                      <a:pt x="4" y="7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4"/>
                      <a:pt x="12" y="0"/>
                      <a:pt x="10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95" name="Freeform 1498">
                <a:extLst>
                  <a:ext uri="{FF2B5EF4-FFF2-40B4-BE49-F238E27FC236}">
                    <a16:creationId xmlns:a16="http://schemas.microsoft.com/office/drawing/2014/main" id="{160B4CBC-F622-4973-BC83-6F9E78FE17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61" y="2026"/>
                <a:ext cx="18" cy="12"/>
              </a:xfrm>
              <a:custGeom>
                <a:avLst/>
                <a:gdLst>
                  <a:gd name="T0" fmla="*/ 8 w 12"/>
                  <a:gd name="T1" fmla="*/ 2 h 8"/>
                  <a:gd name="T2" fmla="*/ 2 w 12"/>
                  <a:gd name="T3" fmla="*/ 4 h 8"/>
                  <a:gd name="T4" fmla="*/ 3 w 12"/>
                  <a:gd name="T5" fmla="*/ 7 h 8"/>
                  <a:gd name="T6" fmla="*/ 10 w 12"/>
                  <a:gd name="T7" fmla="*/ 5 h 8"/>
                  <a:gd name="T8" fmla="*/ 8 w 12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8">
                    <a:moveTo>
                      <a:pt x="8" y="2"/>
                    </a:moveTo>
                    <a:cubicBezTo>
                      <a:pt x="6" y="3"/>
                      <a:pt x="4" y="3"/>
                      <a:pt x="2" y="4"/>
                    </a:cubicBezTo>
                    <a:cubicBezTo>
                      <a:pt x="0" y="4"/>
                      <a:pt x="0" y="8"/>
                      <a:pt x="3" y="7"/>
                    </a:cubicBezTo>
                    <a:cubicBezTo>
                      <a:pt x="5" y="7"/>
                      <a:pt x="8" y="6"/>
                      <a:pt x="10" y="5"/>
                    </a:cubicBezTo>
                    <a:cubicBezTo>
                      <a:pt x="12" y="3"/>
                      <a:pt x="10" y="0"/>
                      <a:pt x="8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96" name="Freeform 1499">
                <a:extLst>
                  <a:ext uri="{FF2B5EF4-FFF2-40B4-BE49-F238E27FC236}">
                    <a16:creationId xmlns:a16="http://schemas.microsoft.com/office/drawing/2014/main" id="{D8395B29-45F6-492F-9B4F-3B4EEF8295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77" y="2007"/>
                <a:ext cx="21" cy="13"/>
              </a:xfrm>
              <a:custGeom>
                <a:avLst/>
                <a:gdLst>
                  <a:gd name="T0" fmla="*/ 10 w 14"/>
                  <a:gd name="T1" fmla="*/ 1 h 9"/>
                  <a:gd name="T2" fmla="*/ 2 w 14"/>
                  <a:gd name="T3" fmla="*/ 5 h 9"/>
                  <a:gd name="T4" fmla="*/ 4 w 14"/>
                  <a:gd name="T5" fmla="*/ 8 h 9"/>
                  <a:gd name="T6" fmla="*/ 12 w 14"/>
                  <a:gd name="T7" fmla="*/ 5 h 9"/>
                  <a:gd name="T8" fmla="*/ 10 w 14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9">
                    <a:moveTo>
                      <a:pt x="10" y="1"/>
                    </a:moveTo>
                    <a:cubicBezTo>
                      <a:pt x="7" y="2"/>
                      <a:pt x="5" y="3"/>
                      <a:pt x="2" y="5"/>
                    </a:cubicBezTo>
                    <a:cubicBezTo>
                      <a:pt x="0" y="6"/>
                      <a:pt x="2" y="9"/>
                      <a:pt x="4" y="8"/>
                    </a:cubicBezTo>
                    <a:cubicBezTo>
                      <a:pt x="6" y="7"/>
                      <a:pt x="9" y="6"/>
                      <a:pt x="12" y="5"/>
                    </a:cubicBezTo>
                    <a:cubicBezTo>
                      <a:pt x="14" y="4"/>
                      <a:pt x="13" y="0"/>
                      <a:pt x="10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97" name="Freeform 1500">
                <a:extLst>
                  <a:ext uri="{FF2B5EF4-FFF2-40B4-BE49-F238E27FC236}">
                    <a16:creationId xmlns:a16="http://schemas.microsoft.com/office/drawing/2014/main" id="{9F082F8E-C6E6-4E68-BD47-728CD82400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92" y="2017"/>
                <a:ext cx="19" cy="12"/>
              </a:xfrm>
              <a:custGeom>
                <a:avLst/>
                <a:gdLst>
                  <a:gd name="T0" fmla="*/ 10 w 13"/>
                  <a:gd name="T1" fmla="*/ 1 h 8"/>
                  <a:gd name="T2" fmla="*/ 2 w 13"/>
                  <a:gd name="T3" fmla="*/ 3 h 8"/>
                  <a:gd name="T4" fmla="*/ 4 w 13"/>
                  <a:gd name="T5" fmla="*/ 7 h 8"/>
                  <a:gd name="T6" fmla="*/ 11 w 13"/>
                  <a:gd name="T7" fmla="*/ 4 h 8"/>
                  <a:gd name="T8" fmla="*/ 10 w 13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8">
                    <a:moveTo>
                      <a:pt x="10" y="1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0" y="4"/>
                      <a:pt x="1" y="8"/>
                      <a:pt x="4" y="7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3" y="3"/>
                      <a:pt x="12" y="0"/>
                      <a:pt x="10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98" name="Freeform 1501">
                <a:extLst>
                  <a:ext uri="{FF2B5EF4-FFF2-40B4-BE49-F238E27FC236}">
                    <a16:creationId xmlns:a16="http://schemas.microsoft.com/office/drawing/2014/main" id="{F57EC8D7-76FC-43E6-81DF-4A8AD89F8F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14" y="1998"/>
                <a:ext cx="17" cy="12"/>
              </a:xfrm>
              <a:custGeom>
                <a:avLst/>
                <a:gdLst>
                  <a:gd name="T0" fmla="*/ 7 w 11"/>
                  <a:gd name="T1" fmla="*/ 1 h 8"/>
                  <a:gd name="T2" fmla="*/ 2 w 11"/>
                  <a:gd name="T3" fmla="*/ 4 h 8"/>
                  <a:gd name="T4" fmla="*/ 3 w 11"/>
                  <a:gd name="T5" fmla="*/ 7 h 8"/>
                  <a:gd name="T6" fmla="*/ 9 w 11"/>
                  <a:gd name="T7" fmla="*/ 4 h 8"/>
                  <a:gd name="T8" fmla="*/ 7 w 11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8">
                    <a:moveTo>
                      <a:pt x="7" y="1"/>
                    </a:moveTo>
                    <a:cubicBezTo>
                      <a:pt x="6" y="2"/>
                      <a:pt x="4" y="3"/>
                      <a:pt x="2" y="4"/>
                    </a:cubicBezTo>
                    <a:cubicBezTo>
                      <a:pt x="0" y="4"/>
                      <a:pt x="1" y="8"/>
                      <a:pt x="3" y="7"/>
                    </a:cubicBezTo>
                    <a:cubicBezTo>
                      <a:pt x="5" y="6"/>
                      <a:pt x="7" y="6"/>
                      <a:pt x="9" y="4"/>
                    </a:cubicBezTo>
                    <a:cubicBezTo>
                      <a:pt x="11" y="3"/>
                      <a:pt x="9" y="0"/>
                      <a:pt x="7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99" name="Freeform 1502">
                <a:extLst>
                  <a:ext uri="{FF2B5EF4-FFF2-40B4-BE49-F238E27FC236}">
                    <a16:creationId xmlns:a16="http://schemas.microsoft.com/office/drawing/2014/main" id="{FD885607-0E22-47C6-A20D-3A91114BD5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22" y="2010"/>
                <a:ext cx="17" cy="9"/>
              </a:xfrm>
              <a:custGeom>
                <a:avLst/>
                <a:gdLst>
                  <a:gd name="T0" fmla="*/ 8 w 12"/>
                  <a:gd name="T1" fmla="*/ 1 h 6"/>
                  <a:gd name="T2" fmla="*/ 4 w 12"/>
                  <a:gd name="T3" fmla="*/ 2 h 6"/>
                  <a:gd name="T4" fmla="*/ 3 w 12"/>
                  <a:gd name="T5" fmla="*/ 6 h 6"/>
                  <a:gd name="T6" fmla="*/ 10 w 12"/>
                  <a:gd name="T7" fmla="*/ 5 h 6"/>
                  <a:gd name="T8" fmla="*/ 8 w 12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6">
                    <a:moveTo>
                      <a:pt x="8" y="1"/>
                    </a:moveTo>
                    <a:cubicBezTo>
                      <a:pt x="7" y="2"/>
                      <a:pt x="5" y="2"/>
                      <a:pt x="4" y="2"/>
                    </a:cubicBezTo>
                    <a:cubicBezTo>
                      <a:pt x="1" y="2"/>
                      <a:pt x="0" y="6"/>
                      <a:pt x="3" y="6"/>
                    </a:cubicBezTo>
                    <a:cubicBezTo>
                      <a:pt x="5" y="6"/>
                      <a:pt x="7" y="6"/>
                      <a:pt x="10" y="5"/>
                    </a:cubicBezTo>
                    <a:cubicBezTo>
                      <a:pt x="12" y="4"/>
                      <a:pt x="11" y="0"/>
                      <a:pt x="8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00" name="Freeform 1503">
                <a:extLst>
                  <a:ext uri="{FF2B5EF4-FFF2-40B4-BE49-F238E27FC236}">
                    <a16:creationId xmlns:a16="http://schemas.microsoft.com/office/drawing/2014/main" id="{61A65A85-DD51-403A-B5EC-4057A401C5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11" y="2028"/>
                <a:ext cx="20" cy="10"/>
              </a:xfrm>
              <a:custGeom>
                <a:avLst/>
                <a:gdLst>
                  <a:gd name="T0" fmla="*/ 9 w 13"/>
                  <a:gd name="T1" fmla="*/ 1 h 7"/>
                  <a:gd name="T2" fmla="*/ 6 w 13"/>
                  <a:gd name="T3" fmla="*/ 2 h 7"/>
                  <a:gd name="T4" fmla="*/ 4 w 13"/>
                  <a:gd name="T5" fmla="*/ 3 h 7"/>
                  <a:gd name="T6" fmla="*/ 3 w 13"/>
                  <a:gd name="T7" fmla="*/ 3 h 7"/>
                  <a:gd name="T8" fmla="*/ 3 w 13"/>
                  <a:gd name="T9" fmla="*/ 7 h 7"/>
                  <a:gd name="T10" fmla="*/ 6 w 13"/>
                  <a:gd name="T11" fmla="*/ 6 h 7"/>
                  <a:gd name="T12" fmla="*/ 11 w 13"/>
                  <a:gd name="T13" fmla="*/ 5 h 7"/>
                  <a:gd name="T14" fmla="*/ 9 w 13"/>
                  <a:gd name="T1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7">
                    <a:moveTo>
                      <a:pt x="9" y="1"/>
                    </a:moveTo>
                    <a:cubicBezTo>
                      <a:pt x="8" y="1"/>
                      <a:pt x="7" y="2"/>
                      <a:pt x="6" y="2"/>
                    </a:cubicBezTo>
                    <a:cubicBezTo>
                      <a:pt x="5" y="2"/>
                      <a:pt x="5" y="3"/>
                      <a:pt x="4" y="3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1" y="2"/>
                      <a:pt x="0" y="6"/>
                      <a:pt x="3" y="7"/>
                    </a:cubicBezTo>
                    <a:cubicBezTo>
                      <a:pt x="4" y="7"/>
                      <a:pt x="5" y="6"/>
                      <a:pt x="6" y="6"/>
                    </a:cubicBezTo>
                    <a:cubicBezTo>
                      <a:pt x="8" y="6"/>
                      <a:pt x="9" y="5"/>
                      <a:pt x="11" y="5"/>
                    </a:cubicBezTo>
                    <a:cubicBezTo>
                      <a:pt x="13" y="4"/>
                      <a:pt x="12" y="0"/>
                      <a:pt x="9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01" name="Freeform 1504">
                <a:extLst>
                  <a:ext uri="{FF2B5EF4-FFF2-40B4-BE49-F238E27FC236}">
                    <a16:creationId xmlns:a16="http://schemas.microsoft.com/office/drawing/2014/main" id="{E349EC53-63F7-40A4-84C6-0E01564CA3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11" y="2045"/>
                <a:ext cx="20" cy="12"/>
              </a:xfrm>
              <a:custGeom>
                <a:avLst/>
                <a:gdLst>
                  <a:gd name="T0" fmla="*/ 10 w 13"/>
                  <a:gd name="T1" fmla="*/ 0 h 8"/>
                  <a:gd name="T2" fmla="*/ 2 w 13"/>
                  <a:gd name="T3" fmla="*/ 3 h 8"/>
                  <a:gd name="T4" fmla="*/ 3 w 13"/>
                  <a:gd name="T5" fmla="*/ 7 h 8"/>
                  <a:gd name="T6" fmla="*/ 11 w 13"/>
                  <a:gd name="T7" fmla="*/ 4 h 8"/>
                  <a:gd name="T8" fmla="*/ 10 w 13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8">
                    <a:moveTo>
                      <a:pt x="10" y="0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0" y="4"/>
                      <a:pt x="1" y="8"/>
                      <a:pt x="3" y="7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3" y="3"/>
                      <a:pt x="12" y="0"/>
                      <a:pt x="10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02" name="Freeform 1505">
                <a:extLst>
                  <a:ext uri="{FF2B5EF4-FFF2-40B4-BE49-F238E27FC236}">
                    <a16:creationId xmlns:a16="http://schemas.microsoft.com/office/drawing/2014/main" id="{A0F063AC-6AE1-441E-8418-47943A5F0E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03" y="2066"/>
                <a:ext cx="19" cy="10"/>
              </a:xfrm>
              <a:custGeom>
                <a:avLst/>
                <a:gdLst>
                  <a:gd name="T0" fmla="*/ 9 w 13"/>
                  <a:gd name="T1" fmla="*/ 0 h 7"/>
                  <a:gd name="T2" fmla="*/ 5 w 13"/>
                  <a:gd name="T3" fmla="*/ 2 h 7"/>
                  <a:gd name="T4" fmla="*/ 2 w 13"/>
                  <a:gd name="T5" fmla="*/ 3 h 7"/>
                  <a:gd name="T6" fmla="*/ 2 w 13"/>
                  <a:gd name="T7" fmla="*/ 7 h 7"/>
                  <a:gd name="T8" fmla="*/ 10 w 13"/>
                  <a:gd name="T9" fmla="*/ 4 h 7"/>
                  <a:gd name="T10" fmla="*/ 9 w 13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7">
                    <a:moveTo>
                      <a:pt x="9" y="0"/>
                    </a:moveTo>
                    <a:cubicBezTo>
                      <a:pt x="8" y="1"/>
                      <a:pt x="7" y="1"/>
                      <a:pt x="5" y="2"/>
                    </a:cubicBezTo>
                    <a:cubicBezTo>
                      <a:pt x="4" y="2"/>
                      <a:pt x="3" y="3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5" y="7"/>
                      <a:pt x="8" y="5"/>
                      <a:pt x="10" y="4"/>
                    </a:cubicBezTo>
                    <a:cubicBezTo>
                      <a:pt x="13" y="3"/>
                      <a:pt x="11" y="0"/>
                      <a:pt x="9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03" name="Freeform 1506">
                <a:extLst>
                  <a:ext uri="{FF2B5EF4-FFF2-40B4-BE49-F238E27FC236}">
                    <a16:creationId xmlns:a16="http://schemas.microsoft.com/office/drawing/2014/main" id="{5FCA9FE8-BA4D-4E4A-9A82-D04785ED01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86" y="2089"/>
                <a:ext cx="18" cy="12"/>
              </a:xfrm>
              <a:custGeom>
                <a:avLst/>
                <a:gdLst>
                  <a:gd name="T0" fmla="*/ 8 w 12"/>
                  <a:gd name="T1" fmla="*/ 1 h 8"/>
                  <a:gd name="T2" fmla="*/ 2 w 12"/>
                  <a:gd name="T3" fmla="*/ 3 h 8"/>
                  <a:gd name="T4" fmla="*/ 3 w 12"/>
                  <a:gd name="T5" fmla="*/ 7 h 8"/>
                  <a:gd name="T6" fmla="*/ 10 w 12"/>
                  <a:gd name="T7" fmla="*/ 4 h 8"/>
                  <a:gd name="T8" fmla="*/ 8 w 12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8">
                    <a:moveTo>
                      <a:pt x="8" y="1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0" y="4"/>
                      <a:pt x="1" y="8"/>
                      <a:pt x="3" y="7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2" y="3"/>
                      <a:pt x="10" y="0"/>
                      <a:pt x="8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04" name="Freeform 1507">
                <a:extLst>
                  <a:ext uri="{FF2B5EF4-FFF2-40B4-BE49-F238E27FC236}">
                    <a16:creationId xmlns:a16="http://schemas.microsoft.com/office/drawing/2014/main" id="{8BF83956-6AFA-4387-8DE5-F25CBB30FE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85" y="2106"/>
                <a:ext cx="18" cy="14"/>
              </a:xfrm>
              <a:custGeom>
                <a:avLst/>
                <a:gdLst>
                  <a:gd name="T0" fmla="*/ 8 w 12"/>
                  <a:gd name="T1" fmla="*/ 2 h 10"/>
                  <a:gd name="T2" fmla="*/ 2 w 12"/>
                  <a:gd name="T3" fmla="*/ 5 h 10"/>
                  <a:gd name="T4" fmla="*/ 4 w 12"/>
                  <a:gd name="T5" fmla="*/ 9 h 10"/>
                  <a:gd name="T6" fmla="*/ 11 w 12"/>
                  <a:gd name="T7" fmla="*/ 5 h 10"/>
                  <a:gd name="T8" fmla="*/ 8 w 12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8" y="2"/>
                    </a:moveTo>
                    <a:cubicBezTo>
                      <a:pt x="7" y="3"/>
                      <a:pt x="5" y="5"/>
                      <a:pt x="2" y="5"/>
                    </a:cubicBezTo>
                    <a:cubicBezTo>
                      <a:pt x="0" y="6"/>
                      <a:pt x="1" y="10"/>
                      <a:pt x="4" y="9"/>
                    </a:cubicBezTo>
                    <a:cubicBezTo>
                      <a:pt x="6" y="8"/>
                      <a:pt x="9" y="7"/>
                      <a:pt x="11" y="5"/>
                    </a:cubicBezTo>
                    <a:cubicBezTo>
                      <a:pt x="12" y="3"/>
                      <a:pt x="10" y="0"/>
                      <a:pt x="8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05" name="Freeform 1508">
                <a:extLst>
                  <a:ext uri="{FF2B5EF4-FFF2-40B4-BE49-F238E27FC236}">
                    <a16:creationId xmlns:a16="http://schemas.microsoft.com/office/drawing/2014/main" id="{ACD4D454-9131-4F59-8DAA-1B204C3550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14" y="2097"/>
                <a:ext cx="18" cy="12"/>
              </a:xfrm>
              <a:custGeom>
                <a:avLst/>
                <a:gdLst>
                  <a:gd name="T0" fmla="*/ 8 w 12"/>
                  <a:gd name="T1" fmla="*/ 2 h 8"/>
                  <a:gd name="T2" fmla="*/ 3 w 12"/>
                  <a:gd name="T3" fmla="*/ 3 h 8"/>
                  <a:gd name="T4" fmla="*/ 3 w 12"/>
                  <a:gd name="T5" fmla="*/ 7 h 8"/>
                  <a:gd name="T6" fmla="*/ 10 w 12"/>
                  <a:gd name="T7" fmla="*/ 5 h 8"/>
                  <a:gd name="T8" fmla="*/ 8 w 12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8">
                    <a:moveTo>
                      <a:pt x="8" y="2"/>
                    </a:moveTo>
                    <a:cubicBezTo>
                      <a:pt x="6" y="3"/>
                      <a:pt x="4" y="3"/>
                      <a:pt x="3" y="3"/>
                    </a:cubicBezTo>
                    <a:cubicBezTo>
                      <a:pt x="0" y="4"/>
                      <a:pt x="0" y="8"/>
                      <a:pt x="3" y="7"/>
                    </a:cubicBezTo>
                    <a:cubicBezTo>
                      <a:pt x="5" y="7"/>
                      <a:pt x="8" y="6"/>
                      <a:pt x="10" y="5"/>
                    </a:cubicBezTo>
                    <a:cubicBezTo>
                      <a:pt x="12" y="3"/>
                      <a:pt x="10" y="0"/>
                      <a:pt x="8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06" name="Freeform 1509">
                <a:extLst>
                  <a:ext uri="{FF2B5EF4-FFF2-40B4-BE49-F238E27FC236}">
                    <a16:creationId xmlns:a16="http://schemas.microsoft.com/office/drawing/2014/main" id="{56978980-AC86-4FDB-B5BC-4A86EFA5A2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17" y="2081"/>
                <a:ext cx="19" cy="14"/>
              </a:xfrm>
              <a:custGeom>
                <a:avLst/>
                <a:gdLst>
                  <a:gd name="T0" fmla="*/ 9 w 13"/>
                  <a:gd name="T1" fmla="*/ 1 h 10"/>
                  <a:gd name="T2" fmla="*/ 2 w 13"/>
                  <a:gd name="T3" fmla="*/ 6 h 10"/>
                  <a:gd name="T4" fmla="*/ 4 w 13"/>
                  <a:gd name="T5" fmla="*/ 9 h 10"/>
                  <a:gd name="T6" fmla="*/ 11 w 13"/>
                  <a:gd name="T7" fmla="*/ 4 h 10"/>
                  <a:gd name="T8" fmla="*/ 9 w 13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0">
                    <a:moveTo>
                      <a:pt x="9" y="1"/>
                    </a:moveTo>
                    <a:cubicBezTo>
                      <a:pt x="7" y="3"/>
                      <a:pt x="4" y="4"/>
                      <a:pt x="2" y="6"/>
                    </a:cubicBezTo>
                    <a:cubicBezTo>
                      <a:pt x="0" y="7"/>
                      <a:pt x="2" y="10"/>
                      <a:pt x="4" y="9"/>
                    </a:cubicBezTo>
                    <a:cubicBezTo>
                      <a:pt x="7" y="7"/>
                      <a:pt x="9" y="6"/>
                      <a:pt x="11" y="4"/>
                    </a:cubicBezTo>
                    <a:cubicBezTo>
                      <a:pt x="13" y="3"/>
                      <a:pt x="11" y="0"/>
                      <a:pt x="9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07" name="Freeform 1510">
                <a:extLst>
                  <a:ext uri="{FF2B5EF4-FFF2-40B4-BE49-F238E27FC236}">
                    <a16:creationId xmlns:a16="http://schemas.microsoft.com/office/drawing/2014/main" id="{8E0680D2-BD83-48FF-BBD7-F05E333C9A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38" y="2089"/>
                <a:ext cx="22" cy="12"/>
              </a:xfrm>
              <a:custGeom>
                <a:avLst/>
                <a:gdLst>
                  <a:gd name="T0" fmla="*/ 11 w 15"/>
                  <a:gd name="T1" fmla="*/ 0 h 8"/>
                  <a:gd name="T2" fmla="*/ 2 w 15"/>
                  <a:gd name="T3" fmla="*/ 4 h 8"/>
                  <a:gd name="T4" fmla="*/ 3 w 15"/>
                  <a:gd name="T5" fmla="*/ 7 h 8"/>
                  <a:gd name="T6" fmla="*/ 13 w 15"/>
                  <a:gd name="T7" fmla="*/ 4 h 8"/>
                  <a:gd name="T8" fmla="*/ 11 w 15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8">
                    <a:moveTo>
                      <a:pt x="11" y="0"/>
                    </a:moveTo>
                    <a:cubicBezTo>
                      <a:pt x="8" y="1"/>
                      <a:pt x="5" y="3"/>
                      <a:pt x="2" y="4"/>
                    </a:cubicBezTo>
                    <a:cubicBezTo>
                      <a:pt x="0" y="5"/>
                      <a:pt x="1" y="8"/>
                      <a:pt x="3" y="7"/>
                    </a:cubicBezTo>
                    <a:cubicBezTo>
                      <a:pt x="6" y="6"/>
                      <a:pt x="9" y="5"/>
                      <a:pt x="13" y="4"/>
                    </a:cubicBezTo>
                    <a:cubicBezTo>
                      <a:pt x="15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08" name="Freeform 1511">
                <a:extLst>
                  <a:ext uri="{FF2B5EF4-FFF2-40B4-BE49-F238E27FC236}">
                    <a16:creationId xmlns:a16="http://schemas.microsoft.com/office/drawing/2014/main" id="{40216CC7-2AEF-490F-B8C2-7F4012A9E8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45" y="2067"/>
                <a:ext cx="22" cy="12"/>
              </a:xfrm>
              <a:custGeom>
                <a:avLst/>
                <a:gdLst>
                  <a:gd name="T0" fmla="*/ 11 w 15"/>
                  <a:gd name="T1" fmla="*/ 1 h 8"/>
                  <a:gd name="T2" fmla="*/ 3 w 15"/>
                  <a:gd name="T3" fmla="*/ 4 h 8"/>
                  <a:gd name="T4" fmla="*/ 4 w 15"/>
                  <a:gd name="T5" fmla="*/ 8 h 8"/>
                  <a:gd name="T6" fmla="*/ 13 w 15"/>
                  <a:gd name="T7" fmla="*/ 4 h 8"/>
                  <a:gd name="T8" fmla="*/ 11 w 15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8">
                    <a:moveTo>
                      <a:pt x="11" y="1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0" y="5"/>
                      <a:pt x="2" y="8"/>
                      <a:pt x="4" y="8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5" y="4"/>
                      <a:pt x="14" y="0"/>
                      <a:pt x="11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09" name="Freeform 1512">
                <a:extLst>
                  <a:ext uri="{FF2B5EF4-FFF2-40B4-BE49-F238E27FC236}">
                    <a16:creationId xmlns:a16="http://schemas.microsoft.com/office/drawing/2014/main" id="{AF0A0DBB-3BCD-4B8C-9F34-7BD1D8BD65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44" y="2051"/>
                <a:ext cx="21" cy="9"/>
              </a:xfrm>
              <a:custGeom>
                <a:avLst/>
                <a:gdLst>
                  <a:gd name="T0" fmla="*/ 9 w 14"/>
                  <a:gd name="T1" fmla="*/ 1 h 6"/>
                  <a:gd name="T2" fmla="*/ 3 w 14"/>
                  <a:gd name="T3" fmla="*/ 2 h 6"/>
                  <a:gd name="T4" fmla="*/ 2 w 14"/>
                  <a:gd name="T5" fmla="*/ 6 h 6"/>
                  <a:gd name="T6" fmla="*/ 12 w 14"/>
                  <a:gd name="T7" fmla="*/ 4 h 6"/>
                  <a:gd name="T8" fmla="*/ 9 w 14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6">
                    <a:moveTo>
                      <a:pt x="9" y="1"/>
                    </a:moveTo>
                    <a:cubicBezTo>
                      <a:pt x="8" y="2"/>
                      <a:pt x="5" y="3"/>
                      <a:pt x="3" y="2"/>
                    </a:cubicBezTo>
                    <a:cubicBezTo>
                      <a:pt x="1" y="2"/>
                      <a:pt x="0" y="6"/>
                      <a:pt x="2" y="6"/>
                    </a:cubicBezTo>
                    <a:cubicBezTo>
                      <a:pt x="6" y="6"/>
                      <a:pt x="9" y="6"/>
                      <a:pt x="12" y="4"/>
                    </a:cubicBezTo>
                    <a:cubicBezTo>
                      <a:pt x="14" y="3"/>
                      <a:pt x="12" y="0"/>
                      <a:pt x="9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10" name="Freeform 1513">
                <a:extLst>
                  <a:ext uri="{FF2B5EF4-FFF2-40B4-BE49-F238E27FC236}">
                    <a16:creationId xmlns:a16="http://schemas.microsoft.com/office/drawing/2014/main" id="{AD5BEB9E-394B-4E4E-A1DD-A4FC5714B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45" y="2028"/>
                <a:ext cx="20" cy="13"/>
              </a:xfrm>
              <a:custGeom>
                <a:avLst/>
                <a:gdLst>
                  <a:gd name="T0" fmla="*/ 10 w 13"/>
                  <a:gd name="T1" fmla="*/ 1 h 9"/>
                  <a:gd name="T2" fmla="*/ 2 w 13"/>
                  <a:gd name="T3" fmla="*/ 5 h 9"/>
                  <a:gd name="T4" fmla="*/ 4 w 13"/>
                  <a:gd name="T5" fmla="*/ 8 h 9"/>
                  <a:gd name="T6" fmla="*/ 11 w 13"/>
                  <a:gd name="T7" fmla="*/ 5 h 9"/>
                  <a:gd name="T8" fmla="*/ 10 w 13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9">
                    <a:moveTo>
                      <a:pt x="10" y="1"/>
                    </a:moveTo>
                    <a:cubicBezTo>
                      <a:pt x="7" y="2"/>
                      <a:pt x="4" y="3"/>
                      <a:pt x="2" y="5"/>
                    </a:cubicBezTo>
                    <a:cubicBezTo>
                      <a:pt x="0" y="6"/>
                      <a:pt x="2" y="9"/>
                      <a:pt x="4" y="8"/>
                    </a:cubicBezTo>
                    <a:cubicBezTo>
                      <a:pt x="6" y="7"/>
                      <a:pt x="9" y="6"/>
                      <a:pt x="11" y="5"/>
                    </a:cubicBezTo>
                    <a:cubicBezTo>
                      <a:pt x="13" y="4"/>
                      <a:pt x="12" y="0"/>
                      <a:pt x="10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11" name="Freeform 1514">
                <a:extLst>
                  <a:ext uri="{FF2B5EF4-FFF2-40B4-BE49-F238E27FC236}">
                    <a16:creationId xmlns:a16="http://schemas.microsoft.com/office/drawing/2014/main" id="{B7A5E4CB-BFC2-4AEC-99CE-73335BF42D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57" y="2006"/>
                <a:ext cx="15" cy="8"/>
              </a:xfrm>
              <a:custGeom>
                <a:avLst/>
                <a:gdLst>
                  <a:gd name="T0" fmla="*/ 7 w 10"/>
                  <a:gd name="T1" fmla="*/ 1 h 6"/>
                  <a:gd name="T2" fmla="*/ 2 w 10"/>
                  <a:gd name="T3" fmla="*/ 3 h 6"/>
                  <a:gd name="T4" fmla="*/ 2 w 10"/>
                  <a:gd name="T5" fmla="*/ 6 h 6"/>
                  <a:gd name="T6" fmla="*/ 8 w 10"/>
                  <a:gd name="T7" fmla="*/ 5 h 6"/>
                  <a:gd name="T8" fmla="*/ 7 w 10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7" y="1"/>
                    </a:moveTo>
                    <a:cubicBezTo>
                      <a:pt x="5" y="2"/>
                      <a:pt x="4" y="2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4" y="6"/>
                      <a:pt x="6" y="5"/>
                      <a:pt x="8" y="5"/>
                    </a:cubicBezTo>
                    <a:cubicBezTo>
                      <a:pt x="10" y="4"/>
                      <a:pt x="9" y="0"/>
                      <a:pt x="7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12" name="Freeform 1515">
                <a:extLst>
                  <a:ext uri="{FF2B5EF4-FFF2-40B4-BE49-F238E27FC236}">
                    <a16:creationId xmlns:a16="http://schemas.microsoft.com/office/drawing/2014/main" id="{45FF60CB-7435-40BF-A55C-74A136C6BF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47" y="1994"/>
                <a:ext cx="18" cy="9"/>
              </a:xfrm>
              <a:custGeom>
                <a:avLst/>
                <a:gdLst>
                  <a:gd name="T0" fmla="*/ 9 w 12"/>
                  <a:gd name="T1" fmla="*/ 0 h 6"/>
                  <a:gd name="T2" fmla="*/ 2 w 12"/>
                  <a:gd name="T3" fmla="*/ 2 h 6"/>
                  <a:gd name="T4" fmla="*/ 2 w 12"/>
                  <a:gd name="T5" fmla="*/ 5 h 6"/>
                  <a:gd name="T6" fmla="*/ 9 w 12"/>
                  <a:gd name="T7" fmla="*/ 4 h 6"/>
                  <a:gd name="T8" fmla="*/ 9 w 12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6">
                    <a:moveTo>
                      <a:pt x="9" y="0"/>
                    </a:moveTo>
                    <a:cubicBezTo>
                      <a:pt x="7" y="1"/>
                      <a:pt x="4" y="1"/>
                      <a:pt x="2" y="2"/>
                    </a:cubicBezTo>
                    <a:cubicBezTo>
                      <a:pt x="0" y="2"/>
                      <a:pt x="0" y="6"/>
                      <a:pt x="2" y="5"/>
                    </a:cubicBezTo>
                    <a:cubicBezTo>
                      <a:pt x="5" y="5"/>
                      <a:pt x="7" y="4"/>
                      <a:pt x="9" y="4"/>
                    </a:cubicBezTo>
                    <a:cubicBezTo>
                      <a:pt x="12" y="3"/>
                      <a:pt x="11" y="0"/>
                      <a:pt x="9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13" name="Freeform 1516">
                <a:extLst>
                  <a:ext uri="{FF2B5EF4-FFF2-40B4-BE49-F238E27FC236}">
                    <a16:creationId xmlns:a16="http://schemas.microsoft.com/office/drawing/2014/main" id="{0E0EE6DE-D00A-418B-A534-964A04E2CA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75" y="1989"/>
                <a:ext cx="19" cy="9"/>
              </a:xfrm>
              <a:custGeom>
                <a:avLst/>
                <a:gdLst>
                  <a:gd name="T0" fmla="*/ 10 w 13"/>
                  <a:gd name="T1" fmla="*/ 0 h 6"/>
                  <a:gd name="T2" fmla="*/ 2 w 13"/>
                  <a:gd name="T3" fmla="*/ 2 h 6"/>
                  <a:gd name="T4" fmla="*/ 4 w 13"/>
                  <a:gd name="T5" fmla="*/ 5 h 6"/>
                  <a:gd name="T6" fmla="*/ 10 w 13"/>
                  <a:gd name="T7" fmla="*/ 4 h 6"/>
                  <a:gd name="T8" fmla="*/ 10 w 13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6">
                    <a:moveTo>
                      <a:pt x="10" y="0"/>
                    </a:moveTo>
                    <a:cubicBezTo>
                      <a:pt x="8" y="0"/>
                      <a:pt x="5" y="1"/>
                      <a:pt x="2" y="2"/>
                    </a:cubicBezTo>
                    <a:cubicBezTo>
                      <a:pt x="0" y="2"/>
                      <a:pt x="1" y="6"/>
                      <a:pt x="4" y="5"/>
                    </a:cubicBezTo>
                    <a:cubicBezTo>
                      <a:pt x="6" y="4"/>
                      <a:pt x="8" y="4"/>
                      <a:pt x="10" y="4"/>
                    </a:cubicBezTo>
                    <a:cubicBezTo>
                      <a:pt x="12" y="4"/>
                      <a:pt x="13" y="1"/>
                      <a:pt x="10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14" name="Freeform 1517">
                <a:extLst>
                  <a:ext uri="{FF2B5EF4-FFF2-40B4-BE49-F238E27FC236}">
                    <a16:creationId xmlns:a16="http://schemas.microsoft.com/office/drawing/2014/main" id="{DB193F52-729F-4993-9F41-819452C849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82" y="2000"/>
                <a:ext cx="18" cy="8"/>
              </a:xfrm>
              <a:custGeom>
                <a:avLst/>
                <a:gdLst>
                  <a:gd name="T0" fmla="*/ 9 w 12"/>
                  <a:gd name="T1" fmla="*/ 1 h 6"/>
                  <a:gd name="T2" fmla="*/ 3 w 12"/>
                  <a:gd name="T3" fmla="*/ 2 h 6"/>
                  <a:gd name="T4" fmla="*/ 2 w 12"/>
                  <a:gd name="T5" fmla="*/ 6 h 6"/>
                  <a:gd name="T6" fmla="*/ 10 w 12"/>
                  <a:gd name="T7" fmla="*/ 4 h 6"/>
                  <a:gd name="T8" fmla="*/ 9 w 12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6">
                    <a:moveTo>
                      <a:pt x="9" y="1"/>
                    </a:moveTo>
                    <a:cubicBezTo>
                      <a:pt x="7" y="2"/>
                      <a:pt x="5" y="2"/>
                      <a:pt x="3" y="2"/>
                    </a:cubicBezTo>
                    <a:cubicBezTo>
                      <a:pt x="0" y="2"/>
                      <a:pt x="0" y="5"/>
                      <a:pt x="2" y="6"/>
                    </a:cubicBezTo>
                    <a:cubicBezTo>
                      <a:pt x="5" y="6"/>
                      <a:pt x="7" y="5"/>
                      <a:pt x="10" y="4"/>
                    </a:cubicBezTo>
                    <a:cubicBezTo>
                      <a:pt x="12" y="4"/>
                      <a:pt x="11" y="0"/>
                      <a:pt x="9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15" name="Freeform 1518">
                <a:extLst>
                  <a:ext uri="{FF2B5EF4-FFF2-40B4-BE49-F238E27FC236}">
                    <a16:creationId xmlns:a16="http://schemas.microsoft.com/office/drawing/2014/main" id="{E2F0A6A6-FD22-44C2-99A2-BC299D144F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01" y="1982"/>
                <a:ext cx="26" cy="9"/>
              </a:xfrm>
              <a:custGeom>
                <a:avLst/>
                <a:gdLst>
                  <a:gd name="T0" fmla="*/ 14 w 17"/>
                  <a:gd name="T1" fmla="*/ 0 h 6"/>
                  <a:gd name="T2" fmla="*/ 2 w 17"/>
                  <a:gd name="T3" fmla="*/ 2 h 6"/>
                  <a:gd name="T4" fmla="*/ 3 w 17"/>
                  <a:gd name="T5" fmla="*/ 6 h 6"/>
                  <a:gd name="T6" fmla="*/ 14 w 17"/>
                  <a:gd name="T7" fmla="*/ 4 h 6"/>
                  <a:gd name="T8" fmla="*/ 14 w 1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6">
                    <a:moveTo>
                      <a:pt x="14" y="0"/>
                    </a:moveTo>
                    <a:cubicBezTo>
                      <a:pt x="10" y="0"/>
                      <a:pt x="6" y="1"/>
                      <a:pt x="2" y="2"/>
                    </a:cubicBezTo>
                    <a:cubicBezTo>
                      <a:pt x="0" y="3"/>
                      <a:pt x="1" y="6"/>
                      <a:pt x="3" y="6"/>
                    </a:cubicBezTo>
                    <a:cubicBezTo>
                      <a:pt x="7" y="5"/>
                      <a:pt x="11" y="4"/>
                      <a:pt x="14" y="4"/>
                    </a:cubicBezTo>
                    <a:cubicBezTo>
                      <a:pt x="17" y="4"/>
                      <a:pt x="16" y="0"/>
                      <a:pt x="14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16" name="Freeform 1519">
                <a:extLst>
                  <a:ext uri="{FF2B5EF4-FFF2-40B4-BE49-F238E27FC236}">
                    <a16:creationId xmlns:a16="http://schemas.microsoft.com/office/drawing/2014/main" id="{ACAD0309-C00D-4C83-95F7-FA36C02A62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12" y="1994"/>
                <a:ext cx="20" cy="7"/>
              </a:xfrm>
              <a:custGeom>
                <a:avLst/>
                <a:gdLst>
                  <a:gd name="T0" fmla="*/ 11 w 14"/>
                  <a:gd name="T1" fmla="*/ 0 h 5"/>
                  <a:gd name="T2" fmla="*/ 3 w 14"/>
                  <a:gd name="T3" fmla="*/ 1 h 5"/>
                  <a:gd name="T4" fmla="*/ 3 w 14"/>
                  <a:gd name="T5" fmla="*/ 4 h 5"/>
                  <a:gd name="T6" fmla="*/ 11 w 14"/>
                  <a:gd name="T7" fmla="*/ 4 h 5"/>
                  <a:gd name="T8" fmla="*/ 11 w 1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5">
                    <a:moveTo>
                      <a:pt x="11" y="0"/>
                    </a:moveTo>
                    <a:cubicBezTo>
                      <a:pt x="8" y="0"/>
                      <a:pt x="6" y="0"/>
                      <a:pt x="3" y="1"/>
                    </a:cubicBezTo>
                    <a:cubicBezTo>
                      <a:pt x="0" y="1"/>
                      <a:pt x="1" y="5"/>
                      <a:pt x="3" y="4"/>
                    </a:cubicBezTo>
                    <a:cubicBezTo>
                      <a:pt x="6" y="4"/>
                      <a:pt x="9" y="4"/>
                      <a:pt x="11" y="4"/>
                    </a:cubicBezTo>
                    <a:cubicBezTo>
                      <a:pt x="14" y="4"/>
                      <a:pt x="13" y="0"/>
                      <a:pt x="11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17" name="Freeform 1520">
                <a:extLst>
                  <a:ext uri="{FF2B5EF4-FFF2-40B4-BE49-F238E27FC236}">
                    <a16:creationId xmlns:a16="http://schemas.microsoft.com/office/drawing/2014/main" id="{24F4FABB-4F51-4E75-97F6-360F2CDD90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76" y="2017"/>
                <a:ext cx="20" cy="11"/>
              </a:xfrm>
              <a:custGeom>
                <a:avLst/>
                <a:gdLst>
                  <a:gd name="T0" fmla="*/ 9 w 13"/>
                  <a:gd name="T1" fmla="*/ 1 h 7"/>
                  <a:gd name="T2" fmla="*/ 3 w 13"/>
                  <a:gd name="T3" fmla="*/ 3 h 7"/>
                  <a:gd name="T4" fmla="*/ 2 w 13"/>
                  <a:gd name="T5" fmla="*/ 6 h 7"/>
                  <a:gd name="T6" fmla="*/ 11 w 13"/>
                  <a:gd name="T7" fmla="*/ 4 h 7"/>
                  <a:gd name="T8" fmla="*/ 9 w 13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7">
                    <a:moveTo>
                      <a:pt x="9" y="1"/>
                    </a:moveTo>
                    <a:cubicBezTo>
                      <a:pt x="7" y="2"/>
                      <a:pt x="5" y="3"/>
                      <a:pt x="3" y="3"/>
                    </a:cubicBezTo>
                    <a:cubicBezTo>
                      <a:pt x="1" y="2"/>
                      <a:pt x="0" y="6"/>
                      <a:pt x="2" y="6"/>
                    </a:cubicBezTo>
                    <a:cubicBezTo>
                      <a:pt x="5" y="7"/>
                      <a:pt x="8" y="6"/>
                      <a:pt x="11" y="4"/>
                    </a:cubicBezTo>
                    <a:cubicBezTo>
                      <a:pt x="13" y="3"/>
                      <a:pt x="11" y="0"/>
                      <a:pt x="9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18" name="Freeform 1521">
                <a:extLst>
                  <a:ext uri="{FF2B5EF4-FFF2-40B4-BE49-F238E27FC236}">
                    <a16:creationId xmlns:a16="http://schemas.microsoft.com/office/drawing/2014/main" id="{240CD7F6-BA75-46FE-BC64-EDC093CE7A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03" y="2013"/>
                <a:ext cx="19" cy="10"/>
              </a:xfrm>
              <a:custGeom>
                <a:avLst/>
                <a:gdLst>
                  <a:gd name="T0" fmla="*/ 10 w 13"/>
                  <a:gd name="T1" fmla="*/ 0 h 7"/>
                  <a:gd name="T2" fmla="*/ 2 w 13"/>
                  <a:gd name="T3" fmla="*/ 3 h 7"/>
                  <a:gd name="T4" fmla="*/ 4 w 13"/>
                  <a:gd name="T5" fmla="*/ 6 h 7"/>
                  <a:gd name="T6" fmla="*/ 11 w 13"/>
                  <a:gd name="T7" fmla="*/ 4 h 7"/>
                  <a:gd name="T8" fmla="*/ 10 w 13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7">
                    <a:moveTo>
                      <a:pt x="10" y="0"/>
                    </a:moveTo>
                    <a:cubicBezTo>
                      <a:pt x="7" y="0"/>
                      <a:pt x="4" y="1"/>
                      <a:pt x="2" y="3"/>
                    </a:cubicBezTo>
                    <a:cubicBezTo>
                      <a:pt x="0" y="4"/>
                      <a:pt x="2" y="7"/>
                      <a:pt x="4" y="6"/>
                    </a:cubicBezTo>
                    <a:cubicBezTo>
                      <a:pt x="6" y="5"/>
                      <a:pt x="8" y="4"/>
                      <a:pt x="11" y="4"/>
                    </a:cubicBezTo>
                    <a:cubicBezTo>
                      <a:pt x="13" y="4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19" name="Freeform 1522">
                <a:extLst>
                  <a:ext uri="{FF2B5EF4-FFF2-40B4-BE49-F238E27FC236}">
                    <a16:creationId xmlns:a16="http://schemas.microsoft.com/office/drawing/2014/main" id="{78229D5C-3733-4245-A7D7-7C6A35020D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78" y="2034"/>
                <a:ext cx="18" cy="13"/>
              </a:xfrm>
              <a:custGeom>
                <a:avLst/>
                <a:gdLst>
                  <a:gd name="T0" fmla="*/ 8 w 12"/>
                  <a:gd name="T1" fmla="*/ 2 h 9"/>
                  <a:gd name="T2" fmla="*/ 3 w 12"/>
                  <a:gd name="T3" fmla="*/ 4 h 9"/>
                  <a:gd name="T4" fmla="*/ 3 w 12"/>
                  <a:gd name="T5" fmla="*/ 8 h 9"/>
                  <a:gd name="T6" fmla="*/ 11 w 12"/>
                  <a:gd name="T7" fmla="*/ 5 h 9"/>
                  <a:gd name="T8" fmla="*/ 8 w 12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9">
                    <a:moveTo>
                      <a:pt x="8" y="2"/>
                    </a:moveTo>
                    <a:cubicBezTo>
                      <a:pt x="7" y="3"/>
                      <a:pt x="5" y="4"/>
                      <a:pt x="3" y="4"/>
                    </a:cubicBezTo>
                    <a:cubicBezTo>
                      <a:pt x="0" y="5"/>
                      <a:pt x="1" y="9"/>
                      <a:pt x="3" y="8"/>
                    </a:cubicBezTo>
                    <a:cubicBezTo>
                      <a:pt x="6" y="8"/>
                      <a:pt x="8" y="7"/>
                      <a:pt x="11" y="5"/>
                    </a:cubicBezTo>
                    <a:cubicBezTo>
                      <a:pt x="12" y="3"/>
                      <a:pt x="10" y="0"/>
                      <a:pt x="8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20" name="Freeform 1523">
                <a:extLst>
                  <a:ext uri="{FF2B5EF4-FFF2-40B4-BE49-F238E27FC236}">
                    <a16:creationId xmlns:a16="http://schemas.microsoft.com/office/drawing/2014/main" id="{F600F28A-4E49-4448-96C8-FDC293F9AA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85" y="2051"/>
                <a:ext cx="18" cy="10"/>
              </a:xfrm>
              <a:custGeom>
                <a:avLst/>
                <a:gdLst>
                  <a:gd name="T0" fmla="*/ 8 w 12"/>
                  <a:gd name="T1" fmla="*/ 1 h 7"/>
                  <a:gd name="T2" fmla="*/ 3 w 12"/>
                  <a:gd name="T3" fmla="*/ 3 h 7"/>
                  <a:gd name="T4" fmla="*/ 3 w 12"/>
                  <a:gd name="T5" fmla="*/ 7 h 7"/>
                  <a:gd name="T6" fmla="*/ 10 w 12"/>
                  <a:gd name="T7" fmla="*/ 4 h 7"/>
                  <a:gd name="T8" fmla="*/ 8 w 12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7">
                    <a:moveTo>
                      <a:pt x="8" y="1"/>
                    </a:moveTo>
                    <a:cubicBezTo>
                      <a:pt x="7" y="2"/>
                      <a:pt x="4" y="3"/>
                      <a:pt x="3" y="3"/>
                    </a:cubicBezTo>
                    <a:cubicBezTo>
                      <a:pt x="0" y="3"/>
                      <a:pt x="1" y="7"/>
                      <a:pt x="3" y="7"/>
                    </a:cubicBezTo>
                    <a:cubicBezTo>
                      <a:pt x="5" y="7"/>
                      <a:pt x="8" y="5"/>
                      <a:pt x="10" y="4"/>
                    </a:cubicBezTo>
                    <a:cubicBezTo>
                      <a:pt x="12" y="3"/>
                      <a:pt x="10" y="0"/>
                      <a:pt x="8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21" name="Freeform 1524">
                <a:extLst>
                  <a:ext uri="{FF2B5EF4-FFF2-40B4-BE49-F238E27FC236}">
                    <a16:creationId xmlns:a16="http://schemas.microsoft.com/office/drawing/2014/main" id="{F81D1421-D27C-4169-81BF-E5F68414FF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79" y="2073"/>
                <a:ext cx="18" cy="9"/>
              </a:xfrm>
              <a:custGeom>
                <a:avLst/>
                <a:gdLst>
                  <a:gd name="T0" fmla="*/ 8 w 12"/>
                  <a:gd name="T1" fmla="*/ 1 h 6"/>
                  <a:gd name="T2" fmla="*/ 2 w 12"/>
                  <a:gd name="T3" fmla="*/ 2 h 6"/>
                  <a:gd name="T4" fmla="*/ 2 w 12"/>
                  <a:gd name="T5" fmla="*/ 6 h 6"/>
                  <a:gd name="T6" fmla="*/ 9 w 12"/>
                  <a:gd name="T7" fmla="*/ 4 h 6"/>
                  <a:gd name="T8" fmla="*/ 8 w 12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6">
                    <a:moveTo>
                      <a:pt x="8" y="1"/>
                    </a:moveTo>
                    <a:cubicBezTo>
                      <a:pt x="6" y="1"/>
                      <a:pt x="4" y="2"/>
                      <a:pt x="2" y="2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5" y="6"/>
                      <a:pt x="7" y="5"/>
                      <a:pt x="9" y="4"/>
                    </a:cubicBezTo>
                    <a:cubicBezTo>
                      <a:pt x="12" y="3"/>
                      <a:pt x="10" y="0"/>
                      <a:pt x="8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22" name="Freeform 1525">
                <a:extLst>
                  <a:ext uri="{FF2B5EF4-FFF2-40B4-BE49-F238E27FC236}">
                    <a16:creationId xmlns:a16="http://schemas.microsoft.com/office/drawing/2014/main" id="{1103E941-4C6E-4198-8951-408C92056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10" y="2069"/>
                <a:ext cx="17" cy="12"/>
              </a:xfrm>
              <a:custGeom>
                <a:avLst/>
                <a:gdLst>
                  <a:gd name="T0" fmla="*/ 6 w 11"/>
                  <a:gd name="T1" fmla="*/ 2 h 8"/>
                  <a:gd name="T2" fmla="*/ 4 w 11"/>
                  <a:gd name="T3" fmla="*/ 3 h 8"/>
                  <a:gd name="T4" fmla="*/ 2 w 11"/>
                  <a:gd name="T5" fmla="*/ 7 h 8"/>
                  <a:gd name="T6" fmla="*/ 9 w 11"/>
                  <a:gd name="T7" fmla="*/ 4 h 8"/>
                  <a:gd name="T8" fmla="*/ 6 w 11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8">
                    <a:moveTo>
                      <a:pt x="6" y="2"/>
                    </a:moveTo>
                    <a:cubicBezTo>
                      <a:pt x="6" y="2"/>
                      <a:pt x="5" y="4"/>
                      <a:pt x="4" y="3"/>
                    </a:cubicBezTo>
                    <a:cubicBezTo>
                      <a:pt x="1" y="3"/>
                      <a:pt x="0" y="6"/>
                      <a:pt x="2" y="7"/>
                    </a:cubicBezTo>
                    <a:cubicBezTo>
                      <a:pt x="5" y="8"/>
                      <a:pt x="7" y="6"/>
                      <a:pt x="9" y="4"/>
                    </a:cubicBezTo>
                    <a:cubicBezTo>
                      <a:pt x="11" y="3"/>
                      <a:pt x="8" y="0"/>
                      <a:pt x="6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23" name="Freeform 1526">
                <a:extLst>
                  <a:ext uri="{FF2B5EF4-FFF2-40B4-BE49-F238E27FC236}">
                    <a16:creationId xmlns:a16="http://schemas.microsoft.com/office/drawing/2014/main" id="{9866CD45-0651-4EDB-B640-412A45620A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15" y="2053"/>
                <a:ext cx="22" cy="13"/>
              </a:xfrm>
              <a:custGeom>
                <a:avLst/>
                <a:gdLst>
                  <a:gd name="T0" fmla="*/ 11 w 15"/>
                  <a:gd name="T1" fmla="*/ 2 h 9"/>
                  <a:gd name="T2" fmla="*/ 3 w 15"/>
                  <a:gd name="T3" fmla="*/ 5 h 9"/>
                  <a:gd name="T4" fmla="*/ 4 w 15"/>
                  <a:gd name="T5" fmla="*/ 9 h 9"/>
                  <a:gd name="T6" fmla="*/ 13 w 15"/>
                  <a:gd name="T7" fmla="*/ 5 h 9"/>
                  <a:gd name="T8" fmla="*/ 11 w 15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9">
                    <a:moveTo>
                      <a:pt x="11" y="2"/>
                    </a:moveTo>
                    <a:cubicBezTo>
                      <a:pt x="8" y="3"/>
                      <a:pt x="5" y="4"/>
                      <a:pt x="3" y="5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7" y="7"/>
                      <a:pt x="10" y="6"/>
                      <a:pt x="13" y="5"/>
                    </a:cubicBezTo>
                    <a:cubicBezTo>
                      <a:pt x="15" y="3"/>
                      <a:pt x="13" y="0"/>
                      <a:pt x="11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24" name="Freeform 1527">
                <a:extLst>
                  <a:ext uri="{FF2B5EF4-FFF2-40B4-BE49-F238E27FC236}">
                    <a16:creationId xmlns:a16="http://schemas.microsoft.com/office/drawing/2014/main" id="{BE1CD691-DB73-46B6-8587-38BC3ADFA6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37" y="2060"/>
                <a:ext cx="22" cy="10"/>
              </a:xfrm>
              <a:custGeom>
                <a:avLst/>
                <a:gdLst>
                  <a:gd name="T0" fmla="*/ 11 w 15"/>
                  <a:gd name="T1" fmla="*/ 1 h 7"/>
                  <a:gd name="T2" fmla="*/ 7 w 15"/>
                  <a:gd name="T3" fmla="*/ 2 h 7"/>
                  <a:gd name="T4" fmla="*/ 5 w 15"/>
                  <a:gd name="T5" fmla="*/ 2 h 7"/>
                  <a:gd name="T6" fmla="*/ 4 w 15"/>
                  <a:gd name="T7" fmla="*/ 2 h 7"/>
                  <a:gd name="T8" fmla="*/ 2 w 15"/>
                  <a:gd name="T9" fmla="*/ 5 h 7"/>
                  <a:gd name="T10" fmla="*/ 13 w 15"/>
                  <a:gd name="T11" fmla="*/ 4 h 7"/>
                  <a:gd name="T12" fmla="*/ 11 w 15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7">
                    <a:moveTo>
                      <a:pt x="11" y="1"/>
                    </a:moveTo>
                    <a:cubicBezTo>
                      <a:pt x="10" y="1"/>
                      <a:pt x="9" y="2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2" y="1"/>
                      <a:pt x="0" y="4"/>
                      <a:pt x="2" y="5"/>
                    </a:cubicBezTo>
                    <a:cubicBezTo>
                      <a:pt x="5" y="7"/>
                      <a:pt x="10" y="5"/>
                      <a:pt x="13" y="4"/>
                    </a:cubicBezTo>
                    <a:cubicBezTo>
                      <a:pt x="15" y="3"/>
                      <a:pt x="14" y="0"/>
                      <a:pt x="11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25" name="Freeform 1528">
                <a:extLst>
                  <a:ext uri="{FF2B5EF4-FFF2-40B4-BE49-F238E27FC236}">
                    <a16:creationId xmlns:a16="http://schemas.microsoft.com/office/drawing/2014/main" id="{E06C16A1-651E-412F-9FDD-CD6B832A047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35" y="2038"/>
                <a:ext cx="24" cy="12"/>
              </a:xfrm>
              <a:custGeom>
                <a:avLst/>
                <a:gdLst>
                  <a:gd name="T0" fmla="*/ 13 w 16"/>
                  <a:gd name="T1" fmla="*/ 1 h 8"/>
                  <a:gd name="T2" fmla="*/ 3 w 16"/>
                  <a:gd name="T3" fmla="*/ 4 h 8"/>
                  <a:gd name="T4" fmla="*/ 4 w 16"/>
                  <a:gd name="T5" fmla="*/ 7 h 8"/>
                  <a:gd name="T6" fmla="*/ 13 w 16"/>
                  <a:gd name="T7" fmla="*/ 5 h 8"/>
                  <a:gd name="T8" fmla="*/ 13 w 16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8">
                    <a:moveTo>
                      <a:pt x="13" y="1"/>
                    </a:moveTo>
                    <a:cubicBezTo>
                      <a:pt x="10" y="2"/>
                      <a:pt x="6" y="2"/>
                      <a:pt x="3" y="4"/>
                    </a:cubicBezTo>
                    <a:cubicBezTo>
                      <a:pt x="0" y="4"/>
                      <a:pt x="2" y="8"/>
                      <a:pt x="4" y="7"/>
                    </a:cubicBezTo>
                    <a:cubicBezTo>
                      <a:pt x="7" y="6"/>
                      <a:pt x="10" y="5"/>
                      <a:pt x="13" y="5"/>
                    </a:cubicBezTo>
                    <a:cubicBezTo>
                      <a:pt x="16" y="4"/>
                      <a:pt x="16" y="0"/>
                      <a:pt x="13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26" name="Freeform 1529">
                <a:extLst>
                  <a:ext uri="{FF2B5EF4-FFF2-40B4-BE49-F238E27FC236}">
                    <a16:creationId xmlns:a16="http://schemas.microsoft.com/office/drawing/2014/main" id="{BED0DEDB-976C-4E66-AC21-C6F5E292A7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15" y="2029"/>
                <a:ext cx="20" cy="10"/>
              </a:xfrm>
              <a:custGeom>
                <a:avLst/>
                <a:gdLst>
                  <a:gd name="T0" fmla="*/ 11 w 14"/>
                  <a:gd name="T1" fmla="*/ 1 h 7"/>
                  <a:gd name="T2" fmla="*/ 3 w 14"/>
                  <a:gd name="T3" fmla="*/ 3 h 7"/>
                  <a:gd name="T4" fmla="*/ 3 w 14"/>
                  <a:gd name="T5" fmla="*/ 7 h 7"/>
                  <a:gd name="T6" fmla="*/ 12 w 14"/>
                  <a:gd name="T7" fmla="*/ 4 h 7"/>
                  <a:gd name="T8" fmla="*/ 11 w 14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7">
                    <a:moveTo>
                      <a:pt x="11" y="1"/>
                    </a:moveTo>
                    <a:cubicBezTo>
                      <a:pt x="8" y="2"/>
                      <a:pt x="6" y="3"/>
                      <a:pt x="3" y="3"/>
                    </a:cubicBezTo>
                    <a:cubicBezTo>
                      <a:pt x="0" y="4"/>
                      <a:pt x="1" y="7"/>
                      <a:pt x="3" y="7"/>
                    </a:cubicBezTo>
                    <a:cubicBezTo>
                      <a:pt x="6" y="6"/>
                      <a:pt x="9" y="5"/>
                      <a:pt x="12" y="4"/>
                    </a:cubicBezTo>
                    <a:cubicBezTo>
                      <a:pt x="14" y="3"/>
                      <a:pt x="13" y="0"/>
                      <a:pt x="11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27" name="Freeform 1530">
                <a:extLst>
                  <a:ext uri="{FF2B5EF4-FFF2-40B4-BE49-F238E27FC236}">
                    <a16:creationId xmlns:a16="http://schemas.microsoft.com/office/drawing/2014/main" id="{7286CA04-FD55-4CA5-A7FD-B6B68625BA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41" y="2016"/>
                <a:ext cx="25" cy="9"/>
              </a:xfrm>
              <a:custGeom>
                <a:avLst/>
                <a:gdLst>
                  <a:gd name="T0" fmla="*/ 13 w 17"/>
                  <a:gd name="T1" fmla="*/ 1 h 6"/>
                  <a:gd name="T2" fmla="*/ 3 w 17"/>
                  <a:gd name="T3" fmla="*/ 2 h 6"/>
                  <a:gd name="T4" fmla="*/ 3 w 17"/>
                  <a:gd name="T5" fmla="*/ 6 h 6"/>
                  <a:gd name="T6" fmla="*/ 15 w 17"/>
                  <a:gd name="T7" fmla="*/ 4 h 6"/>
                  <a:gd name="T8" fmla="*/ 13 w 17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6">
                    <a:moveTo>
                      <a:pt x="13" y="1"/>
                    </a:moveTo>
                    <a:cubicBezTo>
                      <a:pt x="10" y="1"/>
                      <a:pt x="6" y="2"/>
                      <a:pt x="3" y="2"/>
                    </a:cubicBezTo>
                    <a:cubicBezTo>
                      <a:pt x="0" y="2"/>
                      <a:pt x="0" y="6"/>
                      <a:pt x="3" y="6"/>
                    </a:cubicBezTo>
                    <a:cubicBezTo>
                      <a:pt x="7" y="5"/>
                      <a:pt x="11" y="5"/>
                      <a:pt x="15" y="4"/>
                    </a:cubicBezTo>
                    <a:cubicBezTo>
                      <a:pt x="17" y="4"/>
                      <a:pt x="16" y="0"/>
                      <a:pt x="13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28" name="Freeform 1531">
                <a:extLst>
                  <a:ext uri="{FF2B5EF4-FFF2-40B4-BE49-F238E27FC236}">
                    <a16:creationId xmlns:a16="http://schemas.microsoft.com/office/drawing/2014/main" id="{52E1A9EA-59DC-4AC2-9F04-B22CD56FB5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38" y="2000"/>
                <a:ext cx="19" cy="10"/>
              </a:xfrm>
              <a:custGeom>
                <a:avLst/>
                <a:gdLst>
                  <a:gd name="T0" fmla="*/ 10 w 13"/>
                  <a:gd name="T1" fmla="*/ 1 h 7"/>
                  <a:gd name="T2" fmla="*/ 4 w 13"/>
                  <a:gd name="T3" fmla="*/ 2 h 7"/>
                  <a:gd name="T4" fmla="*/ 2 w 13"/>
                  <a:gd name="T5" fmla="*/ 6 h 7"/>
                  <a:gd name="T6" fmla="*/ 11 w 13"/>
                  <a:gd name="T7" fmla="*/ 5 h 7"/>
                  <a:gd name="T8" fmla="*/ 10 w 13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7">
                    <a:moveTo>
                      <a:pt x="10" y="1"/>
                    </a:moveTo>
                    <a:cubicBezTo>
                      <a:pt x="8" y="2"/>
                      <a:pt x="5" y="3"/>
                      <a:pt x="4" y="2"/>
                    </a:cubicBezTo>
                    <a:cubicBezTo>
                      <a:pt x="2" y="1"/>
                      <a:pt x="0" y="5"/>
                      <a:pt x="2" y="6"/>
                    </a:cubicBezTo>
                    <a:cubicBezTo>
                      <a:pt x="5" y="7"/>
                      <a:pt x="8" y="6"/>
                      <a:pt x="11" y="5"/>
                    </a:cubicBezTo>
                    <a:cubicBezTo>
                      <a:pt x="13" y="4"/>
                      <a:pt x="12" y="0"/>
                      <a:pt x="10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29" name="Freeform 1532">
                <a:extLst>
                  <a:ext uri="{FF2B5EF4-FFF2-40B4-BE49-F238E27FC236}">
                    <a16:creationId xmlns:a16="http://schemas.microsoft.com/office/drawing/2014/main" id="{510C7823-F8A4-4983-8DCB-64621C050B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46" y="1981"/>
                <a:ext cx="22" cy="8"/>
              </a:xfrm>
              <a:custGeom>
                <a:avLst/>
                <a:gdLst>
                  <a:gd name="T0" fmla="*/ 12 w 15"/>
                  <a:gd name="T1" fmla="*/ 0 h 6"/>
                  <a:gd name="T2" fmla="*/ 2 w 15"/>
                  <a:gd name="T3" fmla="*/ 2 h 6"/>
                  <a:gd name="T4" fmla="*/ 2 w 15"/>
                  <a:gd name="T5" fmla="*/ 6 h 6"/>
                  <a:gd name="T6" fmla="*/ 12 w 15"/>
                  <a:gd name="T7" fmla="*/ 4 h 6"/>
                  <a:gd name="T8" fmla="*/ 12 w 1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6">
                    <a:moveTo>
                      <a:pt x="12" y="0"/>
                    </a:moveTo>
                    <a:cubicBezTo>
                      <a:pt x="9" y="1"/>
                      <a:pt x="5" y="2"/>
                      <a:pt x="2" y="2"/>
                    </a:cubicBezTo>
                    <a:cubicBezTo>
                      <a:pt x="0" y="2"/>
                      <a:pt x="0" y="6"/>
                      <a:pt x="2" y="6"/>
                    </a:cubicBezTo>
                    <a:cubicBezTo>
                      <a:pt x="6" y="6"/>
                      <a:pt x="9" y="5"/>
                      <a:pt x="12" y="4"/>
                    </a:cubicBezTo>
                    <a:cubicBezTo>
                      <a:pt x="15" y="4"/>
                      <a:pt x="14" y="0"/>
                      <a:pt x="12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30" name="Freeform 1533">
                <a:extLst>
                  <a:ext uri="{FF2B5EF4-FFF2-40B4-BE49-F238E27FC236}">
                    <a16:creationId xmlns:a16="http://schemas.microsoft.com/office/drawing/2014/main" id="{5C9CD482-681C-4253-B3F8-D22B6F2D1F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75" y="1985"/>
                <a:ext cx="19" cy="6"/>
              </a:xfrm>
              <a:custGeom>
                <a:avLst/>
                <a:gdLst>
                  <a:gd name="T0" fmla="*/ 10 w 13"/>
                  <a:gd name="T1" fmla="*/ 0 h 4"/>
                  <a:gd name="T2" fmla="*/ 3 w 13"/>
                  <a:gd name="T3" fmla="*/ 0 h 4"/>
                  <a:gd name="T4" fmla="*/ 2 w 13"/>
                  <a:gd name="T5" fmla="*/ 4 h 4"/>
                  <a:gd name="T6" fmla="*/ 11 w 13"/>
                  <a:gd name="T7" fmla="*/ 4 h 4"/>
                  <a:gd name="T8" fmla="*/ 10 w 1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">
                    <a:moveTo>
                      <a:pt x="10" y="0"/>
                    </a:moveTo>
                    <a:cubicBezTo>
                      <a:pt x="8" y="0"/>
                      <a:pt x="5" y="0"/>
                      <a:pt x="3" y="0"/>
                    </a:cubicBezTo>
                    <a:cubicBezTo>
                      <a:pt x="0" y="0"/>
                      <a:pt x="0" y="3"/>
                      <a:pt x="2" y="4"/>
                    </a:cubicBezTo>
                    <a:cubicBezTo>
                      <a:pt x="5" y="4"/>
                      <a:pt x="8" y="4"/>
                      <a:pt x="11" y="4"/>
                    </a:cubicBezTo>
                    <a:cubicBezTo>
                      <a:pt x="13" y="4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31" name="Freeform 1534">
                <a:extLst>
                  <a:ext uri="{FF2B5EF4-FFF2-40B4-BE49-F238E27FC236}">
                    <a16:creationId xmlns:a16="http://schemas.microsoft.com/office/drawing/2014/main" id="{377491B5-7D58-4A7E-9335-9BC72BE282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00" y="1979"/>
                <a:ext cx="21" cy="7"/>
              </a:xfrm>
              <a:custGeom>
                <a:avLst/>
                <a:gdLst>
                  <a:gd name="T0" fmla="*/ 12 w 14"/>
                  <a:gd name="T1" fmla="*/ 1 h 5"/>
                  <a:gd name="T2" fmla="*/ 2 w 14"/>
                  <a:gd name="T3" fmla="*/ 0 h 5"/>
                  <a:gd name="T4" fmla="*/ 2 w 14"/>
                  <a:gd name="T5" fmla="*/ 4 h 5"/>
                  <a:gd name="T6" fmla="*/ 11 w 14"/>
                  <a:gd name="T7" fmla="*/ 4 h 5"/>
                  <a:gd name="T8" fmla="*/ 12 w 14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5">
                    <a:moveTo>
                      <a:pt x="12" y="1"/>
                    </a:moveTo>
                    <a:cubicBezTo>
                      <a:pt x="9" y="0"/>
                      <a:pt x="5" y="0"/>
                      <a:pt x="2" y="0"/>
                    </a:cubicBezTo>
                    <a:cubicBezTo>
                      <a:pt x="0" y="0"/>
                      <a:pt x="0" y="4"/>
                      <a:pt x="2" y="4"/>
                    </a:cubicBezTo>
                    <a:cubicBezTo>
                      <a:pt x="5" y="3"/>
                      <a:pt x="8" y="4"/>
                      <a:pt x="11" y="4"/>
                    </a:cubicBezTo>
                    <a:cubicBezTo>
                      <a:pt x="14" y="5"/>
                      <a:pt x="14" y="1"/>
                      <a:pt x="12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32" name="Freeform 1535">
                <a:extLst>
                  <a:ext uri="{FF2B5EF4-FFF2-40B4-BE49-F238E27FC236}">
                    <a16:creationId xmlns:a16="http://schemas.microsoft.com/office/drawing/2014/main" id="{5521DF08-641C-4FBB-9E5A-DC5D12ECA3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96" y="1995"/>
                <a:ext cx="22" cy="6"/>
              </a:xfrm>
              <a:custGeom>
                <a:avLst/>
                <a:gdLst>
                  <a:gd name="T0" fmla="*/ 12 w 15"/>
                  <a:gd name="T1" fmla="*/ 0 h 4"/>
                  <a:gd name="T2" fmla="*/ 4 w 15"/>
                  <a:gd name="T3" fmla="*/ 0 h 4"/>
                  <a:gd name="T4" fmla="*/ 3 w 15"/>
                  <a:gd name="T5" fmla="*/ 4 h 4"/>
                  <a:gd name="T6" fmla="*/ 13 w 15"/>
                  <a:gd name="T7" fmla="*/ 3 h 4"/>
                  <a:gd name="T8" fmla="*/ 12 w 1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4">
                    <a:moveTo>
                      <a:pt x="12" y="0"/>
                    </a:moveTo>
                    <a:cubicBezTo>
                      <a:pt x="9" y="0"/>
                      <a:pt x="6" y="1"/>
                      <a:pt x="4" y="0"/>
                    </a:cubicBezTo>
                    <a:cubicBezTo>
                      <a:pt x="1" y="0"/>
                      <a:pt x="0" y="3"/>
                      <a:pt x="3" y="4"/>
                    </a:cubicBezTo>
                    <a:cubicBezTo>
                      <a:pt x="6" y="4"/>
                      <a:pt x="9" y="4"/>
                      <a:pt x="13" y="3"/>
                    </a:cubicBezTo>
                    <a:cubicBezTo>
                      <a:pt x="15" y="3"/>
                      <a:pt x="15" y="0"/>
                      <a:pt x="12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33" name="Freeform 1536">
                <a:extLst>
                  <a:ext uri="{FF2B5EF4-FFF2-40B4-BE49-F238E27FC236}">
                    <a16:creationId xmlns:a16="http://schemas.microsoft.com/office/drawing/2014/main" id="{22DCB6B2-AEA6-431B-AB45-15E062134F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71" y="2003"/>
                <a:ext cx="22" cy="7"/>
              </a:xfrm>
              <a:custGeom>
                <a:avLst/>
                <a:gdLst>
                  <a:gd name="T0" fmla="*/ 12 w 15"/>
                  <a:gd name="T1" fmla="*/ 1 h 5"/>
                  <a:gd name="T2" fmla="*/ 3 w 15"/>
                  <a:gd name="T3" fmla="*/ 1 h 5"/>
                  <a:gd name="T4" fmla="*/ 2 w 15"/>
                  <a:gd name="T5" fmla="*/ 4 h 5"/>
                  <a:gd name="T6" fmla="*/ 13 w 15"/>
                  <a:gd name="T7" fmla="*/ 5 h 5"/>
                  <a:gd name="T8" fmla="*/ 12 w 1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5">
                    <a:moveTo>
                      <a:pt x="12" y="1"/>
                    </a:moveTo>
                    <a:cubicBezTo>
                      <a:pt x="9" y="1"/>
                      <a:pt x="6" y="1"/>
                      <a:pt x="3" y="1"/>
                    </a:cubicBezTo>
                    <a:cubicBezTo>
                      <a:pt x="0" y="0"/>
                      <a:pt x="0" y="4"/>
                      <a:pt x="2" y="4"/>
                    </a:cubicBezTo>
                    <a:cubicBezTo>
                      <a:pt x="6" y="5"/>
                      <a:pt x="9" y="5"/>
                      <a:pt x="13" y="5"/>
                    </a:cubicBezTo>
                    <a:cubicBezTo>
                      <a:pt x="15" y="5"/>
                      <a:pt x="15" y="1"/>
                      <a:pt x="12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34" name="Freeform 1537">
                <a:extLst>
                  <a:ext uri="{FF2B5EF4-FFF2-40B4-BE49-F238E27FC236}">
                    <a16:creationId xmlns:a16="http://schemas.microsoft.com/office/drawing/2014/main" id="{F6743256-1E13-4A37-A6A5-0ABF3C7A3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83" y="2020"/>
                <a:ext cx="22" cy="11"/>
              </a:xfrm>
              <a:custGeom>
                <a:avLst/>
                <a:gdLst>
                  <a:gd name="T0" fmla="*/ 12 w 15"/>
                  <a:gd name="T1" fmla="*/ 1 h 7"/>
                  <a:gd name="T2" fmla="*/ 3 w 15"/>
                  <a:gd name="T3" fmla="*/ 3 h 7"/>
                  <a:gd name="T4" fmla="*/ 3 w 15"/>
                  <a:gd name="T5" fmla="*/ 7 h 7"/>
                  <a:gd name="T6" fmla="*/ 12 w 15"/>
                  <a:gd name="T7" fmla="*/ 5 h 7"/>
                  <a:gd name="T8" fmla="*/ 12 w 15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7">
                    <a:moveTo>
                      <a:pt x="12" y="1"/>
                    </a:moveTo>
                    <a:cubicBezTo>
                      <a:pt x="9" y="2"/>
                      <a:pt x="6" y="2"/>
                      <a:pt x="3" y="3"/>
                    </a:cubicBezTo>
                    <a:cubicBezTo>
                      <a:pt x="0" y="3"/>
                      <a:pt x="1" y="7"/>
                      <a:pt x="3" y="7"/>
                    </a:cubicBezTo>
                    <a:cubicBezTo>
                      <a:pt x="6" y="6"/>
                      <a:pt x="9" y="5"/>
                      <a:pt x="12" y="5"/>
                    </a:cubicBezTo>
                    <a:cubicBezTo>
                      <a:pt x="15" y="4"/>
                      <a:pt x="14" y="0"/>
                      <a:pt x="12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35" name="Freeform 1538">
                <a:extLst>
                  <a:ext uri="{FF2B5EF4-FFF2-40B4-BE49-F238E27FC236}">
                    <a16:creationId xmlns:a16="http://schemas.microsoft.com/office/drawing/2014/main" id="{6DC68C21-3EA5-4B57-808F-C49840E4D2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72" y="2036"/>
                <a:ext cx="21" cy="9"/>
              </a:xfrm>
              <a:custGeom>
                <a:avLst/>
                <a:gdLst>
                  <a:gd name="T0" fmla="*/ 12 w 14"/>
                  <a:gd name="T1" fmla="*/ 0 h 6"/>
                  <a:gd name="T2" fmla="*/ 2 w 14"/>
                  <a:gd name="T3" fmla="*/ 2 h 6"/>
                  <a:gd name="T4" fmla="*/ 3 w 14"/>
                  <a:gd name="T5" fmla="*/ 6 h 6"/>
                  <a:gd name="T6" fmla="*/ 12 w 14"/>
                  <a:gd name="T7" fmla="*/ 4 h 6"/>
                  <a:gd name="T8" fmla="*/ 12 w 1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6">
                    <a:moveTo>
                      <a:pt x="12" y="0"/>
                    </a:moveTo>
                    <a:cubicBezTo>
                      <a:pt x="9" y="1"/>
                      <a:pt x="6" y="2"/>
                      <a:pt x="2" y="2"/>
                    </a:cubicBezTo>
                    <a:cubicBezTo>
                      <a:pt x="0" y="3"/>
                      <a:pt x="0" y="6"/>
                      <a:pt x="3" y="6"/>
                    </a:cubicBezTo>
                    <a:cubicBezTo>
                      <a:pt x="6" y="5"/>
                      <a:pt x="9" y="5"/>
                      <a:pt x="12" y="4"/>
                    </a:cubicBezTo>
                    <a:cubicBezTo>
                      <a:pt x="14" y="4"/>
                      <a:pt x="14" y="0"/>
                      <a:pt x="12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36" name="Freeform 1539">
                <a:extLst>
                  <a:ext uri="{FF2B5EF4-FFF2-40B4-BE49-F238E27FC236}">
                    <a16:creationId xmlns:a16="http://schemas.microsoft.com/office/drawing/2014/main" id="{51ED06DB-43F9-471D-85C4-FEC6EFAAAF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75" y="2053"/>
                <a:ext cx="25" cy="8"/>
              </a:xfrm>
              <a:custGeom>
                <a:avLst/>
                <a:gdLst>
                  <a:gd name="T0" fmla="*/ 14 w 17"/>
                  <a:gd name="T1" fmla="*/ 0 h 6"/>
                  <a:gd name="T2" fmla="*/ 2 w 17"/>
                  <a:gd name="T3" fmla="*/ 2 h 6"/>
                  <a:gd name="T4" fmla="*/ 2 w 17"/>
                  <a:gd name="T5" fmla="*/ 6 h 6"/>
                  <a:gd name="T6" fmla="*/ 14 w 17"/>
                  <a:gd name="T7" fmla="*/ 4 h 6"/>
                  <a:gd name="T8" fmla="*/ 14 w 1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6">
                    <a:moveTo>
                      <a:pt x="14" y="0"/>
                    </a:moveTo>
                    <a:cubicBezTo>
                      <a:pt x="10" y="1"/>
                      <a:pt x="6" y="1"/>
                      <a:pt x="2" y="2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6" y="5"/>
                      <a:pt x="10" y="5"/>
                      <a:pt x="14" y="4"/>
                    </a:cubicBezTo>
                    <a:cubicBezTo>
                      <a:pt x="17" y="4"/>
                      <a:pt x="16" y="0"/>
                      <a:pt x="14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37" name="Freeform 1540">
                <a:extLst>
                  <a:ext uri="{FF2B5EF4-FFF2-40B4-BE49-F238E27FC236}">
                    <a16:creationId xmlns:a16="http://schemas.microsoft.com/office/drawing/2014/main" id="{6EBE0FDE-1D85-477E-9F48-F77FC37223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09" y="2051"/>
                <a:ext cx="18" cy="6"/>
              </a:xfrm>
              <a:custGeom>
                <a:avLst/>
                <a:gdLst>
                  <a:gd name="T0" fmla="*/ 10 w 12"/>
                  <a:gd name="T1" fmla="*/ 0 h 4"/>
                  <a:gd name="T2" fmla="*/ 2 w 12"/>
                  <a:gd name="T3" fmla="*/ 0 h 4"/>
                  <a:gd name="T4" fmla="*/ 2 w 12"/>
                  <a:gd name="T5" fmla="*/ 4 h 4"/>
                  <a:gd name="T6" fmla="*/ 10 w 12"/>
                  <a:gd name="T7" fmla="*/ 4 h 4"/>
                  <a:gd name="T8" fmla="*/ 10 w 1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">
                    <a:moveTo>
                      <a:pt x="10" y="0"/>
                    </a:moveTo>
                    <a:cubicBezTo>
                      <a:pt x="7" y="1"/>
                      <a:pt x="5" y="1"/>
                      <a:pt x="2" y="0"/>
                    </a:cubicBezTo>
                    <a:cubicBezTo>
                      <a:pt x="0" y="0"/>
                      <a:pt x="0" y="4"/>
                      <a:pt x="2" y="4"/>
                    </a:cubicBezTo>
                    <a:cubicBezTo>
                      <a:pt x="5" y="4"/>
                      <a:pt x="8" y="4"/>
                      <a:pt x="10" y="4"/>
                    </a:cubicBezTo>
                    <a:cubicBezTo>
                      <a:pt x="12" y="4"/>
                      <a:pt x="12" y="0"/>
                      <a:pt x="10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38" name="Freeform 1541">
                <a:extLst>
                  <a:ext uri="{FF2B5EF4-FFF2-40B4-BE49-F238E27FC236}">
                    <a16:creationId xmlns:a16="http://schemas.microsoft.com/office/drawing/2014/main" id="{11C9B5C4-6B23-4010-A933-05D7702B01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14" y="2031"/>
                <a:ext cx="23" cy="11"/>
              </a:xfrm>
              <a:custGeom>
                <a:avLst/>
                <a:gdLst>
                  <a:gd name="T0" fmla="*/ 13 w 16"/>
                  <a:gd name="T1" fmla="*/ 1 h 8"/>
                  <a:gd name="T2" fmla="*/ 2 w 16"/>
                  <a:gd name="T3" fmla="*/ 4 h 8"/>
                  <a:gd name="T4" fmla="*/ 3 w 16"/>
                  <a:gd name="T5" fmla="*/ 8 h 8"/>
                  <a:gd name="T6" fmla="*/ 14 w 16"/>
                  <a:gd name="T7" fmla="*/ 5 h 8"/>
                  <a:gd name="T8" fmla="*/ 13 w 16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8">
                    <a:moveTo>
                      <a:pt x="13" y="1"/>
                    </a:moveTo>
                    <a:cubicBezTo>
                      <a:pt x="10" y="3"/>
                      <a:pt x="6" y="3"/>
                      <a:pt x="2" y="4"/>
                    </a:cubicBezTo>
                    <a:cubicBezTo>
                      <a:pt x="0" y="4"/>
                      <a:pt x="0" y="8"/>
                      <a:pt x="3" y="8"/>
                    </a:cubicBezTo>
                    <a:cubicBezTo>
                      <a:pt x="7" y="7"/>
                      <a:pt x="11" y="7"/>
                      <a:pt x="14" y="5"/>
                    </a:cubicBezTo>
                    <a:cubicBezTo>
                      <a:pt x="16" y="4"/>
                      <a:pt x="15" y="0"/>
                      <a:pt x="13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39" name="Freeform 1542">
                <a:extLst>
                  <a:ext uri="{FF2B5EF4-FFF2-40B4-BE49-F238E27FC236}">
                    <a16:creationId xmlns:a16="http://schemas.microsoft.com/office/drawing/2014/main" id="{34695AFC-4067-4DB7-9724-ABC7DC7E77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21" y="2011"/>
                <a:ext cx="27" cy="11"/>
              </a:xfrm>
              <a:custGeom>
                <a:avLst/>
                <a:gdLst>
                  <a:gd name="T0" fmla="*/ 15 w 18"/>
                  <a:gd name="T1" fmla="*/ 1 h 7"/>
                  <a:gd name="T2" fmla="*/ 3 w 18"/>
                  <a:gd name="T3" fmla="*/ 3 h 7"/>
                  <a:gd name="T4" fmla="*/ 3 w 18"/>
                  <a:gd name="T5" fmla="*/ 7 h 7"/>
                  <a:gd name="T6" fmla="*/ 16 w 18"/>
                  <a:gd name="T7" fmla="*/ 4 h 7"/>
                  <a:gd name="T8" fmla="*/ 15 w 18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7">
                    <a:moveTo>
                      <a:pt x="15" y="1"/>
                    </a:moveTo>
                    <a:cubicBezTo>
                      <a:pt x="11" y="3"/>
                      <a:pt x="7" y="2"/>
                      <a:pt x="3" y="3"/>
                    </a:cubicBezTo>
                    <a:cubicBezTo>
                      <a:pt x="0" y="3"/>
                      <a:pt x="1" y="7"/>
                      <a:pt x="3" y="7"/>
                    </a:cubicBezTo>
                    <a:cubicBezTo>
                      <a:pt x="7" y="6"/>
                      <a:pt x="12" y="6"/>
                      <a:pt x="16" y="4"/>
                    </a:cubicBezTo>
                    <a:cubicBezTo>
                      <a:pt x="18" y="3"/>
                      <a:pt x="17" y="0"/>
                      <a:pt x="15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40" name="Freeform 1543">
                <a:extLst>
                  <a:ext uri="{FF2B5EF4-FFF2-40B4-BE49-F238E27FC236}">
                    <a16:creationId xmlns:a16="http://schemas.microsoft.com/office/drawing/2014/main" id="{0EA853BE-9A7D-44F5-8394-6BAF9EC617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36" y="1997"/>
                <a:ext cx="25" cy="9"/>
              </a:xfrm>
              <a:custGeom>
                <a:avLst/>
                <a:gdLst>
                  <a:gd name="T0" fmla="*/ 13 w 17"/>
                  <a:gd name="T1" fmla="*/ 1 h 6"/>
                  <a:gd name="T2" fmla="*/ 3 w 17"/>
                  <a:gd name="T3" fmla="*/ 0 h 6"/>
                  <a:gd name="T4" fmla="*/ 2 w 17"/>
                  <a:gd name="T5" fmla="*/ 4 h 6"/>
                  <a:gd name="T6" fmla="*/ 15 w 17"/>
                  <a:gd name="T7" fmla="*/ 4 h 6"/>
                  <a:gd name="T8" fmla="*/ 13 w 17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6">
                    <a:moveTo>
                      <a:pt x="13" y="1"/>
                    </a:moveTo>
                    <a:cubicBezTo>
                      <a:pt x="10" y="2"/>
                      <a:pt x="6" y="1"/>
                      <a:pt x="3" y="0"/>
                    </a:cubicBezTo>
                    <a:cubicBezTo>
                      <a:pt x="0" y="0"/>
                      <a:pt x="0" y="4"/>
                      <a:pt x="2" y="4"/>
                    </a:cubicBezTo>
                    <a:cubicBezTo>
                      <a:pt x="6" y="5"/>
                      <a:pt x="11" y="6"/>
                      <a:pt x="15" y="4"/>
                    </a:cubicBezTo>
                    <a:cubicBezTo>
                      <a:pt x="17" y="4"/>
                      <a:pt x="16" y="0"/>
                      <a:pt x="13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41" name="Freeform 1544">
                <a:extLst>
                  <a:ext uri="{FF2B5EF4-FFF2-40B4-BE49-F238E27FC236}">
                    <a16:creationId xmlns:a16="http://schemas.microsoft.com/office/drawing/2014/main" id="{CD4DF59D-62D4-4129-A06B-A31811FB96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39" y="1981"/>
                <a:ext cx="17" cy="7"/>
              </a:xfrm>
              <a:custGeom>
                <a:avLst/>
                <a:gdLst>
                  <a:gd name="T0" fmla="*/ 10 w 12"/>
                  <a:gd name="T1" fmla="*/ 1 h 5"/>
                  <a:gd name="T2" fmla="*/ 3 w 12"/>
                  <a:gd name="T3" fmla="*/ 0 h 5"/>
                  <a:gd name="T4" fmla="*/ 2 w 12"/>
                  <a:gd name="T5" fmla="*/ 4 h 5"/>
                  <a:gd name="T6" fmla="*/ 9 w 12"/>
                  <a:gd name="T7" fmla="*/ 5 h 5"/>
                  <a:gd name="T8" fmla="*/ 10 w 12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5">
                    <a:moveTo>
                      <a:pt x="10" y="1"/>
                    </a:moveTo>
                    <a:cubicBezTo>
                      <a:pt x="8" y="1"/>
                      <a:pt x="5" y="0"/>
                      <a:pt x="3" y="0"/>
                    </a:cubicBezTo>
                    <a:cubicBezTo>
                      <a:pt x="0" y="0"/>
                      <a:pt x="0" y="4"/>
                      <a:pt x="2" y="4"/>
                    </a:cubicBezTo>
                    <a:cubicBezTo>
                      <a:pt x="5" y="4"/>
                      <a:pt x="7" y="5"/>
                      <a:pt x="9" y="5"/>
                    </a:cubicBezTo>
                    <a:cubicBezTo>
                      <a:pt x="12" y="5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42" name="Freeform 1545">
                <a:extLst>
                  <a:ext uri="{FF2B5EF4-FFF2-40B4-BE49-F238E27FC236}">
                    <a16:creationId xmlns:a16="http://schemas.microsoft.com/office/drawing/2014/main" id="{9A297545-4D11-4088-804F-4FB7671C5A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67" y="1988"/>
                <a:ext cx="22" cy="12"/>
              </a:xfrm>
              <a:custGeom>
                <a:avLst/>
                <a:gdLst>
                  <a:gd name="T0" fmla="*/ 12 w 15"/>
                  <a:gd name="T1" fmla="*/ 4 h 8"/>
                  <a:gd name="T2" fmla="*/ 5 w 15"/>
                  <a:gd name="T3" fmla="*/ 2 h 8"/>
                  <a:gd name="T4" fmla="*/ 2 w 15"/>
                  <a:gd name="T5" fmla="*/ 5 h 8"/>
                  <a:gd name="T6" fmla="*/ 12 w 15"/>
                  <a:gd name="T7" fmla="*/ 8 h 8"/>
                  <a:gd name="T8" fmla="*/ 12 w 15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8">
                    <a:moveTo>
                      <a:pt x="12" y="4"/>
                    </a:moveTo>
                    <a:cubicBezTo>
                      <a:pt x="9" y="4"/>
                      <a:pt x="7" y="3"/>
                      <a:pt x="5" y="2"/>
                    </a:cubicBezTo>
                    <a:cubicBezTo>
                      <a:pt x="3" y="0"/>
                      <a:pt x="0" y="3"/>
                      <a:pt x="2" y="5"/>
                    </a:cubicBezTo>
                    <a:cubicBezTo>
                      <a:pt x="5" y="7"/>
                      <a:pt x="9" y="8"/>
                      <a:pt x="12" y="8"/>
                    </a:cubicBezTo>
                    <a:cubicBezTo>
                      <a:pt x="15" y="8"/>
                      <a:pt x="14" y="4"/>
                      <a:pt x="12" y="4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43" name="Freeform 1546">
                <a:extLst>
                  <a:ext uri="{FF2B5EF4-FFF2-40B4-BE49-F238E27FC236}">
                    <a16:creationId xmlns:a16="http://schemas.microsoft.com/office/drawing/2014/main" id="{66641409-448A-487F-8BB5-8E8658BFB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68" y="2004"/>
                <a:ext cx="22" cy="10"/>
              </a:xfrm>
              <a:custGeom>
                <a:avLst/>
                <a:gdLst>
                  <a:gd name="T0" fmla="*/ 12 w 15"/>
                  <a:gd name="T1" fmla="*/ 3 h 7"/>
                  <a:gd name="T2" fmla="*/ 3 w 15"/>
                  <a:gd name="T3" fmla="*/ 0 h 7"/>
                  <a:gd name="T4" fmla="*/ 2 w 15"/>
                  <a:gd name="T5" fmla="*/ 4 h 7"/>
                  <a:gd name="T6" fmla="*/ 12 w 15"/>
                  <a:gd name="T7" fmla="*/ 7 h 7"/>
                  <a:gd name="T8" fmla="*/ 12 w 15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7">
                    <a:moveTo>
                      <a:pt x="12" y="3"/>
                    </a:moveTo>
                    <a:cubicBezTo>
                      <a:pt x="9" y="3"/>
                      <a:pt x="6" y="1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ubicBezTo>
                      <a:pt x="5" y="5"/>
                      <a:pt x="8" y="6"/>
                      <a:pt x="12" y="7"/>
                    </a:cubicBezTo>
                    <a:cubicBezTo>
                      <a:pt x="14" y="7"/>
                      <a:pt x="15" y="3"/>
                      <a:pt x="12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44" name="Freeform 1547">
                <a:extLst>
                  <a:ext uri="{FF2B5EF4-FFF2-40B4-BE49-F238E27FC236}">
                    <a16:creationId xmlns:a16="http://schemas.microsoft.com/office/drawing/2014/main" id="{35D9F15E-DA1A-4694-B1E0-068BE2DC4D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59" y="2014"/>
                <a:ext cx="20" cy="9"/>
              </a:xfrm>
              <a:custGeom>
                <a:avLst/>
                <a:gdLst>
                  <a:gd name="T0" fmla="*/ 10 w 13"/>
                  <a:gd name="T1" fmla="*/ 2 h 6"/>
                  <a:gd name="T2" fmla="*/ 3 w 13"/>
                  <a:gd name="T3" fmla="*/ 1 h 6"/>
                  <a:gd name="T4" fmla="*/ 2 w 13"/>
                  <a:gd name="T5" fmla="*/ 4 h 6"/>
                  <a:gd name="T6" fmla="*/ 11 w 13"/>
                  <a:gd name="T7" fmla="*/ 6 h 6"/>
                  <a:gd name="T8" fmla="*/ 10 w 13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6">
                    <a:moveTo>
                      <a:pt x="10" y="2"/>
                    </a:moveTo>
                    <a:cubicBezTo>
                      <a:pt x="8" y="3"/>
                      <a:pt x="5" y="2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ubicBezTo>
                      <a:pt x="4" y="6"/>
                      <a:pt x="8" y="6"/>
                      <a:pt x="11" y="6"/>
                    </a:cubicBezTo>
                    <a:cubicBezTo>
                      <a:pt x="13" y="6"/>
                      <a:pt x="13" y="2"/>
                      <a:pt x="10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45" name="Freeform 1548">
                <a:extLst>
                  <a:ext uri="{FF2B5EF4-FFF2-40B4-BE49-F238E27FC236}">
                    <a16:creationId xmlns:a16="http://schemas.microsoft.com/office/drawing/2014/main" id="{45323505-C5D7-42C6-9BEA-85AF04C6EB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48" y="2032"/>
                <a:ext cx="23" cy="9"/>
              </a:xfrm>
              <a:custGeom>
                <a:avLst/>
                <a:gdLst>
                  <a:gd name="T0" fmla="*/ 13 w 16"/>
                  <a:gd name="T1" fmla="*/ 1 h 6"/>
                  <a:gd name="T2" fmla="*/ 4 w 16"/>
                  <a:gd name="T3" fmla="*/ 1 h 6"/>
                  <a:gd name="T4" fmla="*/ 3 w 16"/>
                  <a:gd name="T5" fmla="*/ 4 h 6"/>
                  <a:gd name="T6" fmla="*/ 13 w 16"/>
                  <a:gd name="T7" fmla="*/ 5 h 6"/>
                  <a:gd name="T8" fmla="*/ 13 w 16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">
                    <a:moveTo>
                      <a:pt x="13" y="1"/>
                    </a:moveTo>
                    <a:cubicBezTo>
                      <a:pt x="10" y="2"/>
                      <a:pt x="6" y="2"/>
                      <a:pt x="4" y="1"/>
                    </a:cubicBezTo>
                    <a:cubicBezTo>
                      <a:pt x="2" y="0"/>
                      <a:pt x="0" y="3"/>
                      <a:pt x="3" y="4"/>
                    </a:cubicBezTo>
                    <a:cubicBezTo>
                      <a:pt x="6" y="6"/>
                      <a:pt x="10" y="6"/>
                      <a:pt x="13" y="5"/>
                    </a:cubicBezTo>
                    <a:cubicBezTo>
                      <a:pt x="16" y="5"/>
                      <a:pt x="15" y="1"/>
                      <a:pt x="13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46" name="Freeform 1549">
                <a:extLst>
                  <a:ext uri="{FF2B5EF4-FFF2-40B4-BE49-F238E27FC236}">
                    <a16:creationId xmlns:a16="http://schemas.microsoft.com/office/drawing/2014/main" id="{F62C6074-0AE5-4ABF-AEC7-7D8FE1BE3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40" y="2048"/>
                <a:ext cx="19" cy="8"/>
              </a:xfrm>
              <a:custGeom>
                <a:avLst/>
                <a:gdLst>
                  <a:gd name="T0" fmla="*/ 11 w 13"/>
                  <a:gd name="T1" fmla="*/ 0 h 5"/>
                  <a:gd name="T2" fmla="*/ 2 w 13"/>
                  <a:gd name="T3" fmla="*/ 1 h 5"/>
                  <a:gd name="T4" fmla="*/ 3 w 13"/>
                  <a:gd name="T5" fmla="*/ 5 h 5"/>
                  <a:gd name="T6" fmla="*/ 11 w 13"/>
                  <a:gd name="T7" fmla="*/ 4 h 5"/>
                  <a:gd name="T8" fmla="*/ 11 w 13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5">
                    <a:moveTo>
                      <a:pt x="11" y="0"/>
                    </a:moveTo>
                    <a:cubicBezTo>
                      <a:pt x="8" y="0"/>
                      <a:pt x="5" y="1"/>
                      <a:pt x="2" y="1"/>
                    </a:cubicBezTo>
                    <a:cubicBezTo>
                      <a:pt x="0" y="1"/>
                      <a:pt x="0" y="5"/>
                      <a:pt x="3" y="5"/>
                    </a:cubicBezTo>
                    <a:cubicBezTo>
                      <a:pt x="5" y="5"/>
                      <a:pt x="8" y="4"/>
                      <a:pt x="11" y="4"/>
                    </a:cubicBezTo>
                    <a:cubicBezTo>
                      <a:pt x="13" y="4"/>
                      <a:pt x="13" y="0"/>
                      <a:pt x="11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47" name="Freeform 1550">
                <a:extLst>
                  <a:ext uri="{FF2B5EF4-FFF2-40B4-BE49-F238E27FC236}">
                    <a16:creationId xmlns:a16="http://schemas.microsoft.com/office/drawing/2014/main" id="{96190D09-FEF2-4666-9784-BEA20BECA9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74" y="2048"/>
                <a:ext cx="18" cy="6"/>
              </a:xfrm>
              <a:custGeom>
                <a:avLst/>
                <a:gdLst>
                  <a:gd name="T0" fmla="*/ 9 w 12"/>
                  <a:gd name="T1" fmla="*/ 0 h 4"/>
                  <a:gd name="T2" fmla="*/ 3 w 12"/>
                  <a:gd name="T3" fmla="*/ 0 h 4"/>
                  <a:gd name="T4" fmla="*/ 3 w 12"/>
                  <a:gd name="T5" fmla="*/ 4 h 4"/>
                  <a:gd name="T6" fmla="*/ 9 w 12"/>
                  <a:gd name="T7" fmla="*/ 4 h 4"/>
                  <a:gd name="T8" fmla="*/ 9 w 1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">
                    <a:moveTo>
                      <a:pt x="9" y="0"/>
                    </a:moveTo>
                    <a:cubicBezTo>
                      <a:pt x="7" y="0"/>
                      <a:pt x="5" y="0"/>
                      <a:pt x="3" y="0"/>
                    </a:cubicBezTo>
                    <a:cubicBezTo>
                      <a:pt x="1" y="0"/>
                      <a:pt x="0" y="4"/>
                      <a:pt x="3" y="4"/>
                    </a:cubicBezTo>
                    <a:cubicBezTo>
                      <a:pt x="5" y="4"/>
                      <a:pt x="7" y="4"/>
                      <a:pt x="9" y="4"/>
                    </a:cubicBezTo>
                    <a:cubicBezTo>
                      <a:pt x="12" y="4"/>
                      <a:pt x="11" y="0"/>
                      <a:pt x="9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48" name="Freeform 1551">
                <a:extLst>
                  <a:ext uri="{FF2B5EF4-FFF2-40B4-BE49-F238E27FC236}">
                    <a16:creationId xmlns:a16="http://schemas.microsoft.com/office/drawing/2014/main" id="{3C35997B-97B7-4B66-AAC3-59717F37A4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84" y="2034"/>
                <a:ext cx="18" cy="11"/>
              </a:xfrm>
              <a:custGeom>
                <a:avLst/>
                <a:gdLst>
                  <a:gd name="T0" fmla="*/ 9 w 12"/>
                  <a:gd name="T1" fmla="*/ 3 h 8"/>
                  <a:gd name="T2" fmla="*/ 4 w 12"/>
                  <a:gd name="T3" fmla="*/ 2 h 8"/>
                  <a:gd name="T4" fmla="*/ 1 w 12"/>
                  <a:gd name="T5" fmla="*/ 5 h 8"/>
                  <a:gd name="T6" fmla="*/ 10 w 12"/>
                  <a:gd name="T7" fmla="*/ 7 h 8"/>
                  <a:gd name="T8" fmla="*/ 9 w 12"/>
                  <a:gd name="T9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8">
                    <a:moveTo>
                      <a:pt x="9" y="3"/>
                    </a:moveTo>
                    <a:cubicBezTo>
                      <a:pt x="7" y="4"/>
                      <a:pt x="5" y="3"/>
                      <a:pt x="4" y="2"/>
                    </a:cubicBezTo>
                    <a:cubicBezTo>
                      <a:pt x="2" y="0"/>
                      <a:pt x="0" y="3"/>
                      <a:pt x="1" y="5"/>
                    </a:cubicBezTo>
                    <a:cubicBezTo>
                      <a:pt x="4" y="7"/>
                      <a:pt x="7" y="8"/>
                      <a:pt x="10" y="7"/>
                    </a:cubicBezTo>
                    <a:cubicBezTo>
                      <a:pt x="12" y="7"/>
                      <a:pt x="12" y="3"/>
                      <a:pt x="9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49" name="Freeform 1552">
                <a:extLst>
                  <a:ext uri="{FF2B5EF4-FFF2-40B4-BE49-F238E27FC236}">
                    <a16:creationId xmlns:a16="http://schemas.microsoft.com/office/drawing/2014/main" id="{72DE9BE8-A394-40C8-A204-EF57393CD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90" y="2016"/>
                <a:ext cx="25" cy="13"/>
              </a:xfrm>
              <a:custGeom>
                <a:avLst/>
                <a:gdLst>
                  <a:gd name="T0" fmla="*/ 14 w 17"/>
                  <a:gd name="T1" fmla="*/ 5 h 9"/>
                  <a:gd name="T2" fmla="*/ 4 w 17"/>
                  <a:gd name="T3" fmla="*/ 1 h 9"/>
                  <a:gd name="T4" fmla="*/ 2 w 17"/>
                  <a:gd name="T5" fmla="*/ 4 h 9"/>
                  <a:gd name="T6" fmla="*/ 14 w 17"/>
                  <a:gd name="T7" fmla="*/ 9 h 9"/>
                  <a:gd name="T8" fmla="*/ 14 w 17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9">
                    <a:moveTo>
                      <a:pt x="14" y="5"/>
                    </a:moveTo>
                    <a:cubicBezTo>
                      <a:pt x="11" y="5"/>
                      <a:pt x="7" y="2"/>
                      <a:pt x="4" y="1"/>
                    </a:cubicBezTo>
                    <a:cubicBezTo>
                      <a:pt x="1" y="0"/>
                      <a:pt x="0" y="3"/>
                      <a:pt x="2" y="4"/>
                    </a:cubicBezTo>
                    <a:cubicBezTo>
                      <a:pt x="6" y="6"/>
                      <a:pt x="10" y="9"/>
                      <a:pt x="14" y="9"/>
                    </a:cubicBezTo>
                    <a:cubicBezTo>
                      <a:pt x="17" y="8"/>
                      <a:pt x="16" y="4"/>
                      <a:pt x="14" y="5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50" name="Freeform 1553">
                <a:extLst>
                  <a:ext uri="{FF2B5EF4-FFF2-40B4-BE49-F238E27FC236}">
                    <a16:creationId xmlns:a16="http://schemas.microsoft.com/office/drawing/2014/main" id="{6C921AA4-AD0B-4925-A73B-3C948EB81D0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01" y="2003"/>
                <a:ext cx="20" cy="14"/>
              </a:xfrm>
              <a:custGeom>
                <a:avLst/>
                <a:gdLst>
                  <a:gd name="T0" fmla="*/ 12 w 14"/>
                  <a:gd name="T1" fmla="*/ 6 h 10"/>
                  <a:gd name="T2" fmla="*/ 3 w 14"/>
                  <a:gd name="T3" fmla="*/ 2 h 10"/>
                  <a:gd name="T4" fmla="*/ 2 w 14"/>
                  <a:gd name="T5" fmla="*/ 5 h 10"/>
                  <a:gd name="T6" fmla="*/ 10 w 14"/>
                  <a:gd name="T7" fmla="*/ 9 h 10"/>
                  <a:gd name="T8" fmla="*/ 12 w 14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0">
                    <a:moveTo>
                      <a:pt x="12" y="6"/>
                    </a:moveTo>
                    <a:cubicBezTo>
                      <a:pt x="9" y="5"/>
                      <a:pt x="6" y="3"/>
                      <a:pt x="3" y="2"/>
                    </a:cubicBezTo>
                    <a:cubicBezTo>
                      <a:pt x="1" y="0"/>
                      <a:pt x="0" y="4"/>
                      <a:pt x="2" y="5"/>
                    </a:cubicBezTo>
                    <a:cubicBezTo>
                      <a:pt x="5" y="7"/>
                      <a:pt x="7" y="8"/>
                      <a:pt x="10" y="9"/>
                    </a:cubicBezTo>
                    <a:cubicBezTo>
                      <a:pt x="13" y="10"/>
                      <a:pt x="14" y="7"/>
                      <a:pt x="12" y="6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51" name="Freeform 1554">
                <a:extLst>
                  <a:ext uri="{FF2B5EF4-FFF2-40B4-BE49-F238E27FC236}">
                    <a16:creationId xmlns:a16="http://schemas.microsoft.com/office/drawing/2014/main" id="{3A8852D4-4861-415B-9AD7-E08778364E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17" y="2035"/>
                <a:ext cx="18" cy="15"/>
              </a:xfrm>
              <a:custGeom>
                <a:avLst/>
                <a:gdLst>
                  <a:gd name="T0" fmla="*/ 10 w 12"/>
                  <a:gd name="T1" fmla="*/ 6 h 10"/>
                  <a:gd name="T2" fmla="*/ 4 w 12"/>
                  <a:gd name="T3" fmla="*/ 2 h 10"/>
                  <a:gd name="T4" fmla="*/ 1 w 12"/>
                  <a:gd name="T5" fmla="*/ 4 h 10"/>
                  <a:gd name="T6" fmla="*/ 9 w 12"/>
                  <a:gd name="T7" fmla="*/ 10 h 10"/>
                  <a:gd name="T8" fmla="*/ 10 w 12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10" y="6"/>
                    </a:moveTo>
                    <a:cubicBezTo>
                      <a:pt x="7" y="6"/>
                      <a:pt x="6" y="4"/>
                      <a:pt x="4" y="2"/>
                    </a:cubicBezTo>
                    <a:cubicBezTo>
                      <a:pt x="3" y="0"/>
                      <a:pt x="0" y="2"/>
                      <a:pt x="1" y="4"/>
                    </a:cubicBezTo>
                    <a:cubicBezTo>
                      <a:pt x="3" y="7"/>
                      <a:pt x="6" y="9"/>
                      <a:pt x="9" y="10"/>
                    </a:cubicBezTo>
                    <a:cubicBezTo>
                      <a:pt x="11" y="10"/>
                      <a:pt x="12" y="6"/>
                      <a:pt x="10" y="6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52" name="Freeform 1555">
                <a:extLst>
                  <a:ext uri="{FF2B5EF4-FFF2-40B4-BE49-F238E27FC236}">
                    <a16:creationId xmlns:a16="http://schemas.microsoft.com/office/drawing/2014/main" id="{9078B53F-5C6D-4599-AB99-58C96FECAA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04" y="2051"/>
                <a:ext cx="22" cy="12"/>
              </a:xfrm>
              <a:custGeom>
                <a:avLst/>
                <a:gdLst>
                  <a:gd name="T0" fmla="*/ 13 w 15"/>
                  <a:gd name="T1" fmla="*/ 4 h 8"/>
                  <a:gd name="T2" fmla="*/ 3 w 15"/>
                  <a:gd name="T3" fmla="*/ 1 h 8"/>
                  <a:gd name="T4" fmla="*/ 3 w 15"/>
                  <a:gd name="T5" fmla="*/ 4 h 8"/>
                  <a:gd name="T6" fmla="*/ 12 w 15"/>
                  <a:gd name="T7" fmla="*/ 7 h 8"/>
                  <a:gd name="T8" fmla="*/ 13 w 15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8">
                    <a:moveTo>
                      <a:pt x="13" y="4"/>
                    </a:moveTo>
                    <a:cubicBezTo>
                      <a:pt x="10" y="3"/>
                      <a:pt x="7" y="1"/>
                      <a:pt x="3" y="1"/>
                    </a:cubicBezTo>
                    <a:cubicBezTo>
                      <a:pt x="1" y="0"/>
                      <a:pt x="0" y="4"/>
                      <a:pt x="3" y="4"/>
                    </a:cubicBezTo>
                    <a:cubicBezTo>
                      <a:pt x="6" y="5"/>
                      <a:pt x="9" y="7"/>
                      <a:pt x="12" y="7"/>
                    </a:cubicBezTo>
                    <a:cubicBezTo>
                      <a:pt x="15" y="8"/>
                      <a:pt x="15" y="4"/>
                      <a:pt x="13" y="4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53" name="Freeform 1556">
                <a:extLst>
                  <a:ext uri="{FF2B5EF4-FFF2-40B4-BE49-F238E27FC236}">
                    <a16:creationId xmlns:a16="http://schemas.microsoft.com/office/drawing/2014/main" id="{40D45128-D852-4A76-8CF9-BBC0C9DBA3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29" y="2059"/>
                <a:ext cx="17" cy="17"/>
              </a:xfrm>
              <a:custGeom>
                <a:avLst/>
                <a:gdLst>
                  <a:gd name="T0" fmla="*/ 10 w 12"/>
                  <a:gd name="T1" fmla="*/ 8 h 12"/>
                  <a:gd name="T2" fmla="*/ 10 w 12"/>
                  <a:gd name="T3" fmla="*/ 8 h 12"/>
                  <a:gd name="T4" fmla="*/ 9 w 12"/>
                  <a:gd name="T5" fmla="*/ 7 h 12"/>
                  <a:gd name="T6" fmla="*/ 7 w 12"/>
                  <a:gd name="T7" fmla="*/ 6 h 12"/>
                  <a:gd name="T8" fmla="*/ 4 w 12"/>
                  <a:gd name="T9" fmla="*/ 2 h 12"/>
                  <a:gd name="T10" fmla="*/ 1 w 12"/>
                  <a:gd name="T11" fmla="*/ 4 h 12"/>
                  <a:gd name="T12" fmla="*/ 5 w 12"/>
                  <a:gd name="T13" fmla="*/ 9 h 12"/>
                  <a:gd name="T14" fmla="*/ 10 w 12"/>
                  <a:gd name="T15" fmla="*/ 11 h 12"/>
                  <a:gd name="T16" fmla="*/ 10 w 12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2">
                    <a:moveTo>
                      <a:pt x="10" y="8"/>
                    </a:moveTo>
                    <a:cubicBezTo>
                      <a:pt x="10" y="8"/>
                      <a:pt x="10" y="8"/>
                      <a:pt x="10" y="8"/>
                    </a:cubicBezTo>
                    <a:cubicBezTo>
                      <a:pt x="10" y="7"/>
                      <a:pt x="9" y="7"/>
                      <a:pt x="9" y="7"/>
                    </a:cubicBezTo>
                    <a:cubicBezTo>
                      <a:pt x="8" y="7"/>
                      <a:pt x="8" y="6"/>
                      <a:pt x="7" y="6"/>
                    </a:cubicBezTo>
                    <a:cubicBezTo>
                      <a:pt x="6" y="5"/>
                      <a:pt x="5" y="4"/>
                      <a:pt x="4" y="2"/>
                    </a:cubicBezTo>
                    <a:cubicBezTo>
                      <a:pt x="3" y="0"/>
                      <a:pt x="0" y="1"/>
                      <a:pt x="1" y="4"/>
                    </a:cubicBezTo>
                    <a:cubicBezTo>
                      <a:pt x="1" y="6"/>
                      <a:pt x="3" y="7"/>
                      <a:pt x="5" y="9"/>
                    </a:cubicBezTo>
                    <a:cubicBezTo>
                      <a:pt x="6" y="10"/>
                      <a:pt x="8" y="12"/>
                      <a:pt x="10" y="11"/>
                    </a:cubicBezTo>
                    <a:cubicBezTo>
                      <a:pt x="12" y="11"/>
                      <a:pt x="12" y="7"/>
                      <a:pt x="10" y="8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54" name="Freeform 1557">
                <a:extLst>
                  <a:ext uri="{FF2B5EF4-FFF2-40B4-BE49-F238E27FC236}">
                    <a16:creationId xmlns:a16="http://schemas.microsoft.com/office/drawing/2014/main" id="{C4207B9B-90D4-48F8-AF23-9EC22E11D2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40" y="2054"/>
                <a:ext cx="20" cy="19"/>
              </a:xfrm>
              <a:custGeom>
                <a:avLst/>
                <a:gdLst>
                  <a:gd name="T0" fmla="*/ 11 w 13"/>
                  <a:gd name="T1" fmla="*/ 9 h 13"/>
                  <a:gd name="T2" fmla="*/ 8 w 13"/>
                  <a:gd name="T3" fmla="*/ 6 h 13"/>
                  <a:gd name="T4" fmla="*/ 5 w 13"/>
                  <a:gd name="T5" fmla="*/ 2 h 13"/>
                  <a:gd name="T6" fmla="*/ 2 w 13"/>
                  <a:gd name="T7" fmla="*/ 4 h 13"/>
                  <a:gd name="T8" fmla="*/ 9 w 13"/>
                  <a:gd name="T9" fmla="*/ 12 h 13"/>
                  <a:gd name="T10" fmla="*/ 11 w 13"/>
                  <a:gd name="T11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3">
                    <a:moveTo>
                      <a:pt x="11" y="9"/>
                    </a:moveTo>
                    <a:cubicBezTo>
                      <a:pt x="10" y="8"/>
                      <a:pt x="9" y="7"/>
                      <a:pt x="8" y="6"/>
                    </a:cubicBezTo>
                    <a:cubicBezTo>
                      <a:pt x="7" y="5"/>
                      <a:pt x="6" y="3"/>
                      <a:pt x="5" y="2"/>
                    </a:cubicBezTo>
                    <a:cubicBezTo>
                      <a:pt x="3" y="0"/>
                      <a:pt x="0" y="2"/>
                      <a:pt x="2" y="4"/>
                    </a:cubicBezTo>
                    <a:cubicBezTo>
                      <a:pt x="4" y="7"/>
                      <a:pt x="6" y="11"/>
                      <a:pt x="9" y="12"/>
                    </a:cubicBezTo>
                    <a:cubicBezTo>
                      <a:pt x="12" y="13"/>
                      <a:pt x="13" y="10"/>
                      <a:pt x="11" y="9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55" name="Freeform 1558">
                <a:extLst>
                  <a:ext uri="{FF2B5EF4-FFF2-40B4-BE49-F238E27FC236}">
                    <a16:creationId xmlns:a16="http://schemas.microsoft.com/office/drawing/2014/main" id="{11C62AED-A5BA-4003-82C9-91461C0AAB3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29" y="2026"/>
                <a:ext cx="16" cy="12"/>
              </a:xfrm>
              <a:custGeom>
                <a:avLst/>
                <a:gdLst>
                  <a:gd name="T0" fmla="*/ 9 w 11"/>
                  <a:gd name="T1" fmla="*/ 4 h 8"/>
                  <a:gd name="T2" fmla="*/ 4 w 11"/>
                  <a:gd name="T3" fmla="*/ 1 h 8"/>
                  <a:gd name="T4" fmla="*/ 1 w 11"/>
                  <a:gd name="T5" fmla="*/ 4 h 8"/>
                  <a:gd name="T6" fmla="*/ 8 w 11"/>
                  <a:gd name="T7" fmla="*/ 8 h 8"/>
                  <a:gd name="T8" fmla="*/ 9 w 11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8">
                    <a:moveTo>
                      <a:pt x="9" y="4"/>
                    </a:moveTo>
                    <a:cubicBezTo>
                      <a:pt x="7" y="4"/>
                      <a:pt x="5" y="3"/>
                      <a:pt x="4" y="1"/>
                    </a:cubicBezTo>
                    <a:cubicBezTo>
                      <a:pt x="2" y="0"/>
                      <a:pt x="0" y="3"/>
                      <a:pt x="1" y="4"/>
                    </a:cubicBezTo>
                    <a:cubicBezTo>
                      <a:pt x="3" y="6"/>
                      <a:pt x="6" y="8"/>
                      <a:pt x="8" y="8"/>
                    </a:cubicBezTo>
                    <a:cubicBezTo>
                      <a:pt x="10" y="8"/>
                      <a:pt x="11" y="4"/>
                      <a:pt x="9" y="4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56" name="Freeform 1559">
                <a:extLst>
                  <a:ext uri="{FF2B5EF4-FFF2-40B4-BE49-F238E27FC236}">
                    <a16:creationId xmlns:a16="http://schemas.microsoft.com/office/drawing/2014/main" id="{AD5A3350-084D-4A7D-9042-0CF2DC0E81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48" y="2039"/>
                <a:ext cx="18" cy="17"/>
              </a:xfrm>
              <a:custGeom>
                <a:avLst/>
                <a:gdLst>
                  <a:gd name="T0" fmla="*/ 9 w 12"/>
                  <a:gd name="T1" fmla="*/ 7 h 11"/>
                  <a:gd name="T2" fmla="*/ 5 w 12"/>
                  <a:gd name="T3" fmla="*/ 2 h 11"/>
                  <a:gd name="T4" fmla="*/ 2 w 12"/>
                  <a:gd name="T5" fmla="*/ 5 h 11"/>
                  <a:gd name="T6" fmla="*/ 9 w 12"/>
                  <a:gd name="T7" fmla="*/ 11 h 11"/>
                  <a:gd name="T8" fmla="*/ 9 w 12"/>
                  <a:gd name="T9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1">
                    <a:moveTo>
                      <a:pt x="9" y="7"/>
                    </a:moveTo>
                    <a:cubicBezTo>
                      <a:pt x="7" y="7"/>
                      <a:pt x="6" y="4"/>
                      <a:pt x="5" y="2"/>
                    </a:cubicBezTo>
                    <a:cubicBezTo>
                      <a:pt x="3" y="0"/>
                      <a:pt x="0" y="2"/>
                      <a:pt x="2" y="5"/>
                    </a:cubicBezTo>
                    <a:cubicBezTo>
                      <a:pt x="3" y="7"/>
                      <a:pt x="5" y="10"/>
                      <a:pt x="9" y="11"/>
                    </a:cubicBezTo>
                    <a:cubicBezTo>
                      <a:pt x="11" y="11"/>
                      <a:pt x="12" y="8"/>
                      <a:pt x="9" y="7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57" name="Freeform 1560">
                <a:extLst>
                  <a:ext uri="{FF2B5EF4-FFF2-40B4-BE49-F238E27FC236}">
                    <a16:creationId xmlns:a16="http://schemas.microsoft.com/office/drawing/2014/main" id="{FD53BF28-21A0-43C3-8D22-9D8282BDA7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66" y="2070"/>
                <a:ext cx="16" cy="19"/>
              </a:xfrm>
              <a:custGeom>
                <a:avLst/>
                <a:gdLst>
                  <a:gd name="T0" fmla="*/ 8 w 11"/>
                  <a:gd name="T1" fmla="*/ 9 h 13"/>
                  <a:gd name="T2" fmla="*/ 5 w 11"/>
                  <a:gd name="T3" fmla="*/ 3 h 13"/>
                  <a:gd name="T4" fmla="*/ 1 w 11"/>
                  <a:gd name="T5" fmla="*/ 3 h 13"/>
                  <a:gd name="T6" fmla="*/ 7 w 11"/>
                  <a:gd name="T7" fmla="*/ 12 h 13"/>
                  <a:gd name="T8" fmla="*/ 8 w 11"/>
                  <a:gd name="T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3">
                    <a:moveTo>
                      <a:pt x="8" y="9"/>
                    </a:moveTo>
                    <a:cubicBezTo>
                      <a:pt x="6" y="7"/>
                      <a:pt x="5" y="5"/>
                      <a:pt x="5" y="3"/>
                    </a:cubicBezTo>
                    <a:cubicBezTo>
                      <a:pt x="4" y="0"/>
                      <a:pt x="0" y="1"/>
                      <a:pt x="1" y="3"/>
                    </a:cubicBezTo>
                    <a:cubicBezTo>
                      <a:pt x="2" y="7"/>
                      <a:pt x="3" y="10"/>
                      <a:pt x="7" y="12"/>
                    </a:cubicBezTo>
                    <a:cubicBezTo>
                      <a:pt x="9" y="13"/>
                      <a:pt x="11" y="10"/>
                      <a:pt x="8" y="9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58" name="Freeform 1561">
                <a:extLst>
                  <a:ext uri="{FF2B5EF4-FFF2-40B4-BE49-F238E27FC236}">
                    <a16:creationId xmlns:a16="http://schemas.microsoft.com/office/drawing/2014/main" id="{308A388B-06DC-4059-B637-90E884F545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60" y="2081"/>
                <a:ext cx="17" cy="17"/>
              </a:xfrm>
              <a:custGeom>
                <a:avLst/>
                <a:gdLst>
                  <a:gd name="T0" fmla="*/ 9 w 12"/>
                  <a:gd name="T1" fmla="*/ 8 h 12"/>
                  <a:gd name="T2" fmla="*/ 4 w 12"/>
                  <a:gd name="T3" fmla="*/ 2 h 12"/>
                  <a:gd name="T4" fmla="*/ 1 w 12"/>
                  <a:gd name="T5" fmla="*/ 4 h 12"/>
                  <a:gd name="T6" fmla="*/ 8 w 12"/>
                  <a:gd name="T7" fmla="*/ 11 h 12"/>
                  <a:gd name="T8" fmla="*/ 9 w 12"/>
                  <a:gd name="T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9" y="8"/>
                    </a:moveTo>
                    <a:cubicBezTo>
                      <a:pt x="7" y="6"/>
                      <a:pt x="5" y="5"/>
                      <a:pt x="4" y="2"/>
                    </a:cubicBezTo>
                    <a:cubicBezTo>
                      <a:pt x="3" y="0"/>
                      <a:pt x="0" y="1"/>
                      <a:pt x="1" y="4"/>
                    </a:cubicBezTo>
                    <a:cubicBezTo>
                      <a:pt x="2" y="7"/>
                      <a:pt x="5" y="9"/>
                      <a:pt x="8" y="11"/>
                    </a:cubicBezTo>
                    <a:cubicBezTo>
                      <a:pt x="10" y="12"/>
                      <a:pt x="12" y="9"/>
                      <a:pt x="9" y="8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59" name="Freeform 1562">
                <a:extLst>
                  <a:ext uri="{FF2B5EF4-FFF2-40B4-BE49-F238E27FC236}">
                    <a16:creationId xmlns:a16="http://schemas.microsoft.com/office/drawing/2014/main" id="{6A7285FD-CC50-4420-A720-B7981AC554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46" y="2081"/>
                <a:ext cx="17" cy="16"/>
              </a:xfrm>
              <a:custGeom>
                <a:avLst/>
                <a:gdLst>
                  <a:gd name="T0" fmla="*/ 9 w 11"/>
                  <a:gd name="T1" fmla="*/ 6 h 11"/>
                  <a:gd name="T2" fmla="*/ 5 w 11"/>
                  <a:gd name="T3" fmla="*/ 3 h 11"/>
                  <a:gd name="T4" fmla="*/ 1 w 11"/>
                  <a:gd name="T5" fmla="*/ 4 h 11"/>
                  <a:gd name="T6" fmla="*/ 7 w 11"/>
                  <a:gd name="T7" fmla="*/ 10 h 11"/>
                  <a:gd name="T8" fmla="*/ 9 w 11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9" y="6"/>
                    </a:moveTo>
                    <a:cubicBezTo>
                      <a:pt x="7" y="6"/>
                      <a:pt x="5" y="4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7"/>
                      <a:pt x="4" y="9"/>
                      <a:pt x="7" y="10"/>
                    </a:cubicBezTo>
                    <a:cubicBezTo>
                      <a:pt x="9" y="11"/>
                      <a:pt x="11" y="8"/>
                      <a:pt x="9" y="6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60" name="Freeform 1563">
                <a:extLst>
                  <a:ext uri="{FF2B5EF4-FFF2-40B4-BE49-F238E27FC236}">
                    <a16:creationId xmlns:a16="http://schemas.microsoft.com/office/drawing/2014/main" id="{81828A02-A347-4C9F-8AED-49778B182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67" y="2106"/>
                <a:ext cx="19" cy="19"/>
              </a:xfrm>
              <a:custGeom>
                <a:avLst/>
                <a:gdLst>
                  <a:gd name="T0" fmla="*/ 10 w 13"/>
                  <a:gd name="T1" fmla="*/ 9 h 13"/>
                  <a:gd name="T2" fmla="*/ 8 w 13"/>
                  <a:gd name="T3" fmla="*/ 7 h 13"/>
                  <a:gd name="T4" fmla="*/ 5 w 13"/>
                  <a:gd name="T5" fmla="*/ 2 h 13"/>
                  <a:gd name="T6" fmla="*/ 2 w 13"/>
                  <a:gd name="T7" fmla="*/ 5 h 13"/>
                  <a:gd name="T8" fmla="*/ 10 w 13"/>
                  <a:gd name="T9" fmla="*/ 13 h 13"/>
                  <a:gd name="T10" fmla="*/ 10 w 13"/>
                  <a:gd name="T11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3">
                    <a:moveTo>
                      <a:pt x="10" y="9"/>
                    </a:moveTo>
                    <a:cubicBezTo>
                      <a:pt x="9" y="9"/>
                      <a:pt x="8" y="7"/>
                      <a:pt x="8" y="7"/>
                    </a:cubicBezTo>
                    <a:cubicBezTo>
                      <a:pt x="6" y="5"/>
                      <a:pt x="6" y="4"/>
                      <a:pt x="5" y="2"/>
                    </a:cubicBezTo>
                    <a:cubicBezTo>
                      <a:pt x="3" y="0"/>
                      <a:pt x="0" y="3"/>
                      <a:pt x="2" y="5"/>
                    </a:cubicBezTo>
                    <a:cubicBezTo>
                      <a:pt x="4" y="7"/>
                      <a:pt x="6" y="13"/>
                      <a:pt x="10" y="13"/>
                    </a:cubicBezTo>
                    <a:cubicBezTo>
                      <a:pt x="13" y="13"/>
                      <a:pt x="12" y="9"/>
                      <a:pt x="10" y="9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61" name="Freeform 1564">
                <a:extLst>
                  <a:ext uri="{FF2B5EF4-FFF2-40B4-BE49-F238E27FC236}">
                    <a16:creationId xmlns:a16="http://schemas.microsoft.com/office/drawing/2014/main" id="{D7871D93-F366-4E86-BE7C-9CAB7A5E6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77" y="2098"/>
                <a:ext cx="14" cy="18"/>
              </a:xfrm>
              <a:custGeom>
                <a:avLst/>
                <a:gdLst>
                  <a:gd name="T0" fmla="*/ 8 w 9"/>
                  <a:gd name="T1" fmla="*/ 8 h 12"/>
                  <a:gd name="T2" fmla="*/ 4 w 9"/>
                  <a:gd name="T3" fmla="*/ 2 h 12"/>
                  <a:gd name="T4" fmla="*/ 0 w 9"/>
                  <a:gd name="T5" fmla="*/ 3 h 12"/>
                  <a:gd name="T6" fmla="*/ 5 w 9"/>
                  <a:gd name="T7" fmla="*/ 10 h 12"/>
                  <a:gd name="T8" fmla="*/ 8 w 9"/>
                  <a:gd name="T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8" y="8"/>
                    </a:moveTo>
                    <a:cubicBezTo>
                      <a:pt x="6" y="6"/>
                      <a:pt x="5" y="4"/>
                      <a:pt x="4" y="2"/>
                    </a:cubicBezTo>
                    <a:cubicBezTo>
                      <a:pt x="3" y="0"/>
                      <a:pt x="0" y="1"/>
                      <a:pt x="0" y="3"/>
                    </a:cubicBezTo>
                    <a:cubicBezTo>
                      <a:pt x="1" y="6"/>
                      <a:pt x="3" y="8"/>
                      <a:pt x="5" y="10"/>
                    </a:cubicBezTo>
                    <a:cubicBezTo>
                      <a:pt x="6" y="12"/>
                      <a:pt x="9" y="10"/>
                      <a:pt x="8" y="8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62" name="Freeform 1565">
                <a:extLst>
                  <a:ext uri="{FF2B5EF4-FFF2-40B4-BE49-F238E27FC236}">
                    <a16:creationId xmlns:a16="http://schemas.microsoft.com/office/drawing/2014/main" id="{21852248-7709-427F-90F2-0485953BB2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91" y="2126"/>
                <a:ext cx="14" cy="21"/>
              </a:xfrm>
              <a:custGeom>
                <a:avLst/>
                <a:gdLst>
                  <a:gd name="T0" fmla="*/ 8 w 10"/>
                  <a:gd name="T1" fmla="*/ 10 h 14"/>
                  <a:gd name="T2" fmla="*/ 4 w 10"/>
                  <a:gd name="T3" fmla="*/ 3 h 14"/>
                  <a:gd name="T4" fmla="*/ 1 w 10"/>
                  <a:gd name="T5" fmla="*/ 3 h 14"/>
                  <a:gd name="T6" fmla="*/ 5 w 10"/>
                  <a:gd name="T7" fmla="*/ 12 h 14"/>
                  <a:gd name="T8" fmla="*/ 8 w 10"/>
                  <a:gd name="T9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8" y="10"/>
                    </a:moveTo>
                    <a:cubicBezTo>
                      <a:pt x="6" y="8"/>
                      <a:pt x="4" y="6"/>
                      <a:pt x="4" y="3"/>
                    </a:cubicBezTo>
                    <a:cubicBezTo>
                      <a:pt x="5" y="1"/>
                      <a:pt x="1" y="0"/>
                      <a:pt x="1" y="3"/>
                    </a:cubicBezTo>
                    <a:cubicBezTo>
                      <a:pt x="0" y="7"/>
                      <a:pt x="2" y="10"/>
                      <a:pt x="5" y="12"/>
                    </a:cubicBezTo>
                    <a:cubicBezTo>
                      <a:pt x="7" y="14"/>
                      <a:pt x="10" y="11"/>
                      <a:pt x="8" y="1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63" name="Freeform 1566">
                <a:extLst>
                  <a:ext uri="{FF2B5EF4-FFF2-40B4-BE49-F238E27FC236}">
                    <a16:creationId xmlns:a16="http://schemas.microsoft.com/office/drawing/2014/main" id="{28035D92-4336-4459-A611-B7187E7991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02" y="2159"/>
                <a:ext cx="14" cy="14"/>
              </a:xfrm>
              <a:custGeom>
                <a:avLst/>
                <a:gdLst>
                  <a:gd name="T0" fmla="*/ 7 w 9"/>
                  <a:gd name="T1" fmla="*/ 5 h 10"/>
                  <a:gd name="T2" fmla="*/ 5 w 9"/>
                  <a:gd name="T3" fmla="*/ 2 h 10"/>
                  <a:gd name="T4" fmla="*/ 1 w 9"/>
                  <a:gd name="T5" fmla="*/ 3 h 10"/>
                  <a:gd name="T6" fmla="*/ 5 w 9"/>
                  <a:gd name="T7" fmla="*/ 8 h 10"/>
                  <a:gd name="T8" fmla="*/ 7 w 9"/>
                  <a:gd name="T9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0">
                    <a:moveTo>
                      <a:pt x="7" y="5"/>
                    </a:moveTo>
                    <a:cubicBezTo>
                      <a:pt x="6" y="4"/>
                      <a:pt x="5" y="3"/>
                      <a:pt x="5" y="2"/>
                    </a:cubicBezTo>
                    <a:cubicBezTo>
                      <a:pt x="4" y="0"/>
                      <a:pt x="0" y="1"/>
                      <a:pt x="1" y="3"/>
                    </a:cubicBezTo>
                    <a:cubicBezTo>
                      <a:pt x="2" y="5"/>
                      <a:pt x="3" y="7"/>
                      <a:pt x="5" y="8"/>
                    </a:cubicBezTo>
                    <a:cubicBezTo>
                      <a:pt x="7" y="10"/>
                      <a:pt x="9" y="7"/>
                      <a:pt x="7" y="5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64" name="Freeform 1567">
                <a:extLst>
                  <a:ext uri="{FF2B5EF4-FFF2-40B4-BE49-F238E27FC236}">
                    <a16:creationId xmlns:a16="http://schemas.microsoft.com/office/drawing/2014/main" id="{C4179FE2-FE05-46DC-BCBB-AD2FFE0500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14" y="2176"/>
                <a:ext cx="15" cy="25"/>
              </a:xfrm>
              <a:custGeom>
                <a:avLst/>
                <a:gdLst>
                  <a:gd name="T0" fmla="*/ 8 w 10"/>
                  <a:gd name="T1" fmla="*/ 13 h 17"/>
                  <a:gd name="T2" fmla="*/ 4 w 10"/>
                  <a:gd name="T3" fmla="*/ 2 h 17"/>
                  <a:gd name="T4" fmla="*/ 0 w 10"/>
                  <a:gd name="T5" fmla="*/ 3 h 17"/>
                  <a:gd name="T6" fmla="*/ 5 w 10"/>
                  <a:gd name="T7" fmla="*/ 15 h 17"/>
                  <a:gd name="T8" fmla="*/ 8 w 10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7">
                    <a:moveTo>
                      <a:pt x="8" y="13"/>
                    </a:moveTo>
                    <a:cubicBezTo>
                      <a:pt x="6" y="10"/>
                      <a:pt x="5" y="6"/>
                      <a:pt x="4" y="2"/>
                    </a:cubicBezTo>
                    <a:cubicBezTo>
                      <a:pt x="3" y="0"/>
                      <a:pt x="0" y="0"/>
                      <a:pt x="0" y="3"/>
                    </a:cubicBezTo>
                    <a:cubicBezTo>
                      <a:pt x="1" y="7"/>
                      <a:pt x="2" y="12"/>
                      <a:pt x="5" y="15"/>
                    </a:cubicBezTo>
                    <a:cubicBezTo>
                      <a:pt x="6" y="17"/>
                      <a:pt x="10" y="15"/>
                      <a:pt x="8" y="1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65" name="Freeform 1568">
                <a:extLst>
                  <a:ext uri="{FF2B5EF4-FFF2-40B4-BE49-F238E27FC236}">
                    <a16:creationId xmlns:a16="http://schemas.microsoft.com/office/drawing/2014/main" id="{31261491-B110-41BA-AA6A-3AFF79B1D2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181" y="2923"/>
                <a:ext cx="23" cy="15"/>
              </a:xfrm>
              <a:custGeom>
                <a:avLst/>
                <a:gdLst>
                  <a:gd name="T0" fmla="*/ 2 w 16"/>
                  <a:gd name="T1" fmla="*/ 0 h 10"/>
                  <a:gd name="T2" fmla="*/ 3 w 16"/>
                  <a:gd name="T3" fmla="*/ 4 h 10"/>
                  <a:gd name="T4" fmla="*/ 8 w 16"/>
                  <a:gd name="T5" fmla="*/ 4 h 10"/>
                  <a:gd name="T6" fmla="*/ 12 w 16"/>
                  <a:gd name="T7" fmla="*/ 6 h 10"/>
                  <a:gd name="T8" fmla="*/ 16 w 16"/>
                  <a:gd name="T9" fmla="*/ 7 h 10"/>
                  <a:gd name="T10" fmla="*/ 2 w 16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0">
                    <a:moveTo>
                      <a:pt x="2" y="0"/>
                    </a:moveTo>
                    <a:cubicBezTo>
                      <a:pt x="0" y="1"/>
                      <a:pt x="0" y="4"/>
                      <a:pt x="3" y="4"/>
                    </a:cubicBezTo>
                    <a:cubicBezTo>
                      <a:pt x="5" y="4"/>
                      <a:pt x="6" y="4"/>
                      <a:pt x="8" y="4"/>
                    </a:cubicBezTo>
                    <a:cubicBezTo>
                      <a:pt x="9" y="4"/>
                      <a:pt x="12" y="5"/>
                      <a:pt x="12" y="6"/>
                    </a:cubicBezTo>
                    <a:cubicBezTo>
                      <a:pt x="12" y="9"/>
                      <a:pt x="16" y="10"/>
                      <a:pt x="16" y="7"/>
                    </a:cubicBezTo>
                    <a:cubicBezTo>
                      <a:pt x="16" y="0"/>
                      <a:pt x="7" y="0"/>
                      <a:pt x="2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66" name="Freeform 1569">
                <a:extLst>
                  <a:ext uri="{FF2B5EF4-FFF2-40B4-BE49-F238E27FC236}">
                    <a16:creationId xmlns:a16="http://schemas.microsoft.com/office/drawing/2014/main" id="{B3DB0449-1BDF-4079-88AA-361EF8D0D2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04" y="2939"/>
                <a:ext cx="26" cy="10"/>
              </a:xfrm>
              <a:custGeom>
                <a:avLst/>
                <a:gdLst>
                  <a:gd name="T0" fmla="*/ 15 w 17"/>
                  <a:gd name="T1" fmla="*/ 2 h 7"/>
                  <a:gd name="T2" fmla="*/ 2 w 17"/>
                  <a:gd name="T3" fmla="*/ 1 h 7"/>
                  <a:gd name="T4" fmla="*/ 3 w 17"/>
                  <a:gd name="T5" fmla="*/ 5 h 7"/>
                  <a:gd name="T6" fmla="*/ 13 w 17"/>
                  <a:gd name="T7" fmla="*/ 5 h 7"/>
                  <a:gd name="T8" fmla="*/ 15 w 17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7">
                    <a:moveTo>
                      <a:pt x="15" y="2"/>
                    </a:moveTo>
                    <a:cubicBezTo>
                      <a:pt x="11" y="0"/>
                      <a:pt x="6" y="0"/>
                      <a:pt x="2" y="1"/>
                    </a:cubicBezTo>
                    <a:cubicBezTo>
                      <a:pt x="0" y="2"/>
                      <a:pt x="1" y="6"/>
                      <a:pt x="3" y="5"/>
                    </a:cubicBezTo>
                    <a:cubicBezTo>
                      <a:pt x="6" y="4"/>
                      <a:pt x="10" y="3"/>
                      <a:pt x="13" y="5"/>
                    </a:cubicBezTo>
                    <a:cubicBezTo>
                      <a:pt x="15" y="7"/>
                      <a:pt x="17" y="4"/>
                      <a:pt x="15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67" name="Freeform 1570">
                <a:extLst>
                  <a:ext uri="{FF2B5EF4-FFF2-40B4-BE49-F238E27FC236}">
                    <a16:creationId xmlns:a16="http://schemas.microsoft.com/office/drawing/2014/main" id="{3E371767-195E-4274-A002-08011ABA23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27" y="2933"/>
                <a:ext cx="23" cy="10"/>
              </a:xfrm>
              <a:custGeom>
                <a:avLst/>
                <a:gdLst>
                  <a:gd name="T0" fmla="*/ 3 w 16"/>
                  <a:gd name="T1" fmla="*/ 1 h 7"/>
                  <a:gd name="T2" fmla="*/ 3 w 16"/>
                  <a:gd name="T3" fmla="*/ 5 h 7"/>
                  <a:gd name="T4" fmla="*/ 8 w 16"/>
                  <a:gd name="T5" fmla="*/ 5 h 7"/>
                  <a:gd name="T6" fmla="*/ 10 w 16"/>
                  <a:gd name="T7" fmla="*/ 5 h 7"/>
                  <a:gd name="T8" fmla="*/ 11 w 16"/>
                  <a:gd name="T9" fmla="*/ 5 h 7"/>
                  <a:gd name="T10" fmla="*/ 15 w 16"/>
                  <a:gd name="T11" fmla="*/ 4 h 7"/>
                  <a:gd name="T12" fmla="*/ 3 w 16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7">
                    <a:moveTo>
                      <a:pt x="3" y="1"/>
                    </a:moveTo>
                    <a:cubicBezTo>
                      <a:pt x="0" y="2"/>
                      <a:pt x="1" y="5"/>
                      <a:pt x="3" y="5"/>
                    </a:cubicBezTo>
                    <a:cubicBezTo>
                      <a:pt x="5" y="5"/>
                      <a:pt x="6" y="5"/>
                      <a:pt x="8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1" y="5"/>
                      <a:pt x="12" y="5"/>
                      <a:pt x="11" y="5"/>
                    </a:cubicBezTo>
                    <a:cubicBezTo>
                      <a:pt x="13" y="7"/>
                      <a:pt x="16" y="6"/>
                      <a:pt x="15" y="4"/>
                    </a:cubicBezTo>
                    <a:cubicBezTo>
                      <a:pt x="13" y="0"/>
                      <a:pt x="6" y="1"/>
                      <a:pt x="3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68" name="Freeform 1571">
                <a:extLst>
                  <a:ext uri="{FF2B5EF4-FFF2-40B4-BE49-F238E27FC236}">
                    <a16:creationId xmlns:a16="http://schemas.microsoft.com/office/drawing/2014/main" id="{96DB9A88-E6AC-4271-AABB-DEC06C3B4C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31" y="2948"/>
                <a:ext cx="21" cy="9"/>
              </a:xfrm>
              <a:custGeom>
                <a:avLst/>
                <a:gdLst>
                  <a:gd name="T0" fmla="*/ 13 w 14"/>
                  <a:gd name="T1" fmla="*/ 2 h 6"/>
                  <a:gd name="T2" fmla="*/ 13 w 14"/>
                  <a:gd name="T3" fmla="*/ 2 h 6"/>
                  <a:gd name="T4" fmla="*/ 12 w 14"/>
                  <a:gd name="T5" fmla="*/ 2 h 6"/>
                  <a:gd name="T6" fmla="*/ 11 w 14"/>
                  <a:gd name="T7" fmla="*/ 2 h 6"/>
                  <a:gd name="T8" fmla="*/ 8 w 14"/>
                  <a:gd name="T9" fmla="*/ 1 h 6"/>
                  <a:gd name="T10" fmla="*/ 2 w 14"/>
                  <a:gd name="T11" fmla="*/ 0 h 6"/>
                  <a:gd name="T12" fmla="*/ 2 w 14"/>
                  <a:gd name="T13" fmla="*/ 4 h 6"/>
                  <a:gd name="T14" fmla="*/ 9 w 14"/>
                  <a:gd name="T15" fmla="*/ 5 h 6"/>
                  <a:gd name="T16" fmla="*/ 13 w 14"/>
                  <a:gd name="T17" fmla="*/ 5 h 6"/>
                  <a:gd name="T18" fmla="*/ 13 w 14"/>
                  <a:gd name="T1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6">
                    <a:moveTo>
                      <a:pt x="13" y="2"/>
                    </a:move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1"/>
                      <a:pt x="4" y="0"/>
                      <a:pt x="2" y="0"/>
                    </a:cubicBezTo>
                    <a:cubicBezTo>
                      <a:pt x="0" y="0"/>
                      <a:pt x="0" y="4"/>
                      <a:pt x="2" y="4"/>
                    </a:cubicBezTo>
                    <a:cubicBezTo>
                      <a:pt x="5" y="4"/>
                      <a:pt x="7" y="5"/>
                      <a:pt x="9" y="5"/>
                    </a:cubicBezTo>
                    <a:cubicBezTo>
                      <a:pt x="10" y="5"/>
                      <a:pt x="12" y="6"/>
                      <a:pt x="13" y="5"/>
                    </a:cubicBezTo>
                    <a:cubicBezTo>
                      <a:pt x="14" y="4"/>
                      <a:pt x="14" y="3"/>
                      <a:pt x="13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69" name="Freeform 1572">
                <a:extLst>
                  <a:ext uri="{FF2B5EF4-FFF2-40B4-BE49-F238E27FC236}">
                    <a16:creationId xmlns:a16="http://schemas.microsoft.com/office/drawing/2014/main" id="{D616DCE6-C651-4E0D-9579-0B18866D1F2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09" y="2952"/>
                <a:ext cx="25" cy="14"/>
              </a:xfrm>
              <a:custGeom>
                <a:avLst/>
                <a:gdLst>
                  <a:gd name="T0" fmla="*/ 15 w 17"/>
                  <a:gd name="T1" fmla="*/ 4 h 9"/>
                  <a:gd name="T2" fmla="*/ 2 w 17"/>
                  <a:gd name="T3" fmla="*/ 2 h 9"/>
                  <a:gd name="T4" fmla="*/ 4 w 17"/>
                  <a:gd name="T5" fmla="*/ 5 h 9"/>
                  <a:gd name="T6" fmla="*/ 13 w 17"/>
                  <a:gd name="T7" fmla="*/ 7 h 9"/>
                  <a:gd name="T8" fmla="*/ 15 w 17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9">
                    <a:moveTo>
                      <a:pt x="15" y="4"/>
                    </a:moveTo>
                    <a:cubicBezTo>
                      <a:pt x="11" y="1"/>
                      <a:pt x="7" y="0"/>
                      <a:pt x="2" y="2"/>
                    </a:cubicBezTo>
                    <a:cubicBezTo>
                      <a:pt x="0" y="3"/>
                      <a:pt x="2" y="6"/>
                      <a:pt x="4" y="5"/>
                    </a:cubicBezTo>
                    <a:cubicBezTo>
                      <a:pt x="7" y="4"/>
                      <a:pt x="10" y="5"/>
                      <a:pt x="13" y="7"/>
                    </a:cubicBezTo>
                    <a:cubicBezTo>
                      <a:pt x="14" y="9"/>
                      <a:pt x="17" y="6"/>
                      <a:pt x="15" y="4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70" name="Freeform 1573">
                <a:extLst>
                  <a:ext uri="{FF2B5EF4-FFF2-40B4-BE49-F238E27FC236}">
                    <a16:creationId xmlns:a16="http://schemas.microsoft.com/office/drawing/2014/main" id="{1BC3E78F-8A81-454E-B453-DBC82035CC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187" y="2957"/>
                <a:ext cx="26" cy="13"/>
              </a:xfrm>
              <a:custGeom>
                <a:avLst/>
                <a:gdLst>
                  <a:gd name="T0" fmla="*/ 17 w 18"/>
                  <a:gd name="T1" fmla="*/ 5 h 9"/>
                  <a:gd name="T2" fmla="*/ 3 w 18"/>
                  <a:gd name="T3" fmla="*/ 0 h 9"/>
                  <a:gd name="T4" fmla="*/ 3 w 18"/>
                  <a:gd name="T5" fmla="*/ 4 h 9"/>
                  <a:gd name="T6" fmla="*/ 14 w 18"/>
                  <a:gd name="T7" fmla="*/ 8 h 9"/>
                  <a:gd name="T8" fmla="*/ 17 w 18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9">
                    <a:moveTo>
                      <a:pt x="17" y="5"/>
                    </a:moveTo>
                    <a:cubicBezTo>
                      <a:pt x="13" y="2"/>
                      <a:pt x="8" y="0"/>
                      <a:pt x="3" y="0"/>
                    </a:cubicBezTo>
                    <a:cubicBezTo>
                      <a:pt x="0" y="0"/>
                      <a:pt x="1" y="4"/>
                      <a:pt x="3" y="4"/>
                    </a:cubicBezTo>
                    <a:cubicBezTo>
                      <a:pt x="7" y="4"/>
                      <a:pt x="11" y="5"/>
                      <a:pt x="14" y="8"/>
                    </a:cubicBezTo>
                    <a:cubicBezTo>
                      <a:pt x="16" y="9"/>
                      <a:pt x="18" y="7"/>
                      <a:pt x="17" y="5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71" name="Freeform 1574">
                <a:extLst>
                  <a:ext uri="{FF2B5EF4-FFF2-40B4-BE49-F238E27FC236}">
                    <a16:creationId xmlns:a16="http://schemas.microsoft.com/office/drawing/2014/main" id="{E84457C5-36D9-4727-8FFA-714B1DD97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15" y="2973"/>
                <a:ext cx="23" cy="10"/>
              </a:xfrm>
              <a:custGeom>
                <a:avLst/>
                <a:gdLst>
                  <a:gd name="T0" fmla="*/ 15 w 16"/>
                  <a:gd name="T1" fmla="*/ 3 h 7"/>
                  <a:gd name="T2" fmla="*/ 10 w 16"/>
                  <a:gd name="T3" fmla="*/ 1 h 7"/>
                  <a:gd name="T4" fmla="*/ 2 w 16"/>
                  <a:gd name="T5" fmla="*/ 1 h 7"/>
                  <a:gd name="T6" fmla="*/ 4 w 16"/>
                  <a:gd name="T7" fmla="*/ 5 h 7"/>
                  <a:gd name="T8" fmla="*/ 8 w 16"/>
                  <a:gd name="T9" fmla="*/ 4 h 7"/>
                  <a:gd name="T10" fmla="*/ 11 w 16"/>
                  <a:gd name="T11" fmla="*/ 5 h 7"/>
                  <a:gd name="T12" fmla="*/ 12 w 16"/>
                  <a:gd name="T13" fmla="*/ 5 h 7"/>
                  <a:gd name="T14" fmla="*/ 12 w 16"/>
                  <a:gd name="T15" fmla="*/ 5 h 7"/>
                  <a:gd name="T16" fmla="*/ 15 w 16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7">
                    <a:moveTo>
                      <a:pt x="15" y="3"/>
                    </a:moveTo>
                    <a:cubicBezTo>
                      <a:pt x="14" y="1"/>
                      <a:pt x="11" y="1"/>
                      <a:pt x="10" y="1"/>
                    </a:cubicBezTo>
                    <a:cubicBezTo>
                      <a:pt x="7" y="1"/>
                      <a:pt x="5" y="0"/>
                      <a:pt x="2" y="1"/>
                    </a:cubicBezTo>
                    <a:cubicBezTo>
                      <a:pt x="0" y="2"/>
                      <a:pt x="1" y="5"/>
                      <a:pt x="4" y="5"/>
                    </a:cubicBezTo>
                    <a:cubicBezTo>
                      <a:pt x="5" y="4"/>
                      <a:pt x="7" y="4"/>
                      <a:pt x="8" y="4"/>
                    </a:cubicBezTo>
                    <a:cubicBezTo>
                      <a:pt x="9" y="5"/>
                      <a:pt x="10" y="5"/>
                      <a:pt x="11" y="5"/>
                    </a:cubicBezTo>
                    <a:cubicBezTo>
                      <a:pt x="11" y="5"/>
                      <a:pt x="11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7"/>
                      <a:pt x="16" y="5"/>
                      <a:pt x="15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72" name="Freeform 1575">
                <a:extLst>
                  <a:ext uri="{FF2B5EF4-FFF2-40B4-BE49-F238E27FC236}">
                    <a16:creationId xmlns:a16="http://schemas.microsoft.com/office/drawing/2014/main" id="{C80A84A8-16CB-49F9-B76C-5739F33EC4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49" y="2977"/>
                <a:ext cx="19" cy="11"/>
              </a:xfrm>
              <a:custGeom>
                <a:avLst/>
                <a:gdLst>
                  <a:gd name="T0" fmla="*/ 2 w 13"/>
                  <a:gd name="T1" fmla="*/ 2 h 7"/>
                  <a:gd name="T2" fmla="*/ 2 w 13"/>
                  <a:gd name="T3" fmla="*/ 5 h 7"/>
                  <a:gd name="T4" fmla="*/ 6 w 13"/>
                  <a:gd name="T5" fmla="*/ 5 h 7"/>
                  <a:gd name="T6" fmla="*/ 8 w 13"/>
                  <a:gd name="T7" fmla="*/ 5 h 7"/>
                  <a:gd name="T8" fmla="*/ 9 w 13"/>
                  <a:gd name="T9" fmla="*/ 5 h 7"/>
                  <a:gd name="T10" fmla="*/ 12 w 13"/>
                  <a:gd name="T11" fmla="*/ 5 h 7"/>
                  <a:gd name="T12" fmla="*/ 2 w 13"/>
                  <a:gd name="T13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7">
                    <a:moveTo>
                      <a:pt x="2" y="2"/>
                    </a:moveTo>
                    <a:cubicBezTo>
                      <a:pt x="0" y="2"/>
                      <a:pt x="0" y="6"/>
                      <a:pt x="2" y="5"/>
                    </a:cubicBezTo>
                    <a:cubicBezTo>
                      <a:pt x="4" y="5"/>
                      <a:pt x="5" y="5"/>
                      <a:pt x="6" y="5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8" y="5"/>
                      <a:pt x="8" y="5"/>
                      <a:pt x="9" y="5"/>
                    </a:cubicBezTo>
                    <a:cubicBezTo>
                      <a:pt x="9" y="7"/>
                      <a:pt x="12" y="7"/>
                      <a:pt x="12" y="5"/>
                    </a:cubicBezTo>
                    <a:cubicBezTo>
                      <a:pt x="13" y="0"/>
                      <a:pt x="4" y="1"/>
                      <a:pt x="2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73" name="Freeform 1576">
                <a:extLst>
                  <a:ext uri="{FF2B5EF4-FFF2-40B4-BE49-F238E27FC236}">
                    <a16:creationId xmlns:a16="http://schemas.microsoft.com/office/drawing/2014/main" id="{1C91E870-FEA0-4977-A311-F75D0C66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52" y="2966"/>
                <a:ext cx="23" cy="7"/>
              </a:xfrm>
              <a:custGeom>
                <a:avLst/>
                <a:gdLst>
                  <a:gd name="T0" fmla="*/ 14 w 16"/>
                  <a:gd name="T1" fmla="*/ 1 h 5"/>
                  <a:gd name="T2" fmla="*/ 3 w 16"/>
                  <a:gd name="T3" fmla="*/ 1 h 5"/>
                  <a:gd name="T4" fmla="*/ 3 w 16"/>
                  <a:gd name="T5" fmla="*/ 4 h 5"/>
                  <a:gd name="T6" fmla="*/ 9 w 16"/>
                  <a:gd name="T7" fmla="*/ 4 h 5"/>
                  <a:gd name="T8" fmla="*/ 13 w 16"/>
                  <a:gd name="T9" fmla="*/ 4 h 5"/>
                  <a:gd name="T10" fmla="*/ 14 w 16"/>
                  <a:gd name="T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">
                    <a:moveTo>
                      <a:pt x="14" y="1"/>
                    </a:moveTo>
                    <a:cubicBezTo>
                      <a:pt x="10" y="0"/>
                      <a:pt x="6" y="0"/>
                      <a:pt x="3" y="1"/>
                    </a:cubicBezTo>
                    <a:cubicBezTo>
                      <a:pt x="0" y="1"/>
                      <a:pt x="1" y="5"/>
                      <a:pt x="3" y="4"/>
                    </a:cubicBezTo>
                    <a:cubicBezTo>
                      <a:pt x="5" y="4"/>
                      <a:pt x="7" y="4"/>
                      <a:pt x="9" y="4"/>
                    </a:cubicBezTo>
                    <a:cubicBezTo>
                      <a:pt x="10" y="4"/>
                      <a:pt x="13" y="4"/>
                      <a:pt x="13" y="4"/>
                    </a:cubicBezTo>
                    <a:cubicBezTo>
                      <a:pt x="16" y="5"/>
                      <a:pt x="16" y="1"/>
                      <a:pt x="14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74" name="Freeform 1577">
                <a:extLst>
                  <a:ext uri="{FF2B5EF4-FFF2-40B4-BE49-F238E27FC236}">
                    <a16:creationId xmlns:a16="http://schemas.microsoft.com/office/drawing/2014/main" id="{7A4069CC-5403-4A67-A43C-ACB2D612EE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65" y="2948"/>
                <a:ext cx="28" cy="9"/>
              </a:xfrm>
              <a:custGeom>
                <a:avLst/>
                <a:gdLst>
                  <a:gd name="T0" fmla="*/ 17 w 19"/>
                  <a:gd name="T1" fmla="*/ 2 h 6"/>
                  <a:gd name="T2" fmla="*/ 12 w 19"/>
                  <a:gd name="T3" fmla="*/ 0 h 6"/>
                  <a:gd name="T4" fmla="*/ 3 w 19"/>
                  <a:gd name="T5" fmla="*/ 0 h 6"/>
                  <a:gd name="T6" fmla="*/ 3 w 19"/>
                  <a:gd name="T7" fmla="*/ 4 h 6"/>
                  <a:gd name="T8" fmla="*/ 10 w 19"/>
                  <a:gd name="T9" fmla="*/ 4 h 6"/>
                  <a:gd name="T10" fmla="*/ 15 w 19"/>
                  <a:gd name="T11" fmla="*/ 5 h 6"/>
                  <a:gd name="T12" fmla="*/ 17 w 19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">
                    <a:moveTo>
                      <a:pt x="17" y="2"/>
                    </a:moveTo>
                    <a:cubicBezTo>
                      <a:pt x="16" y="1"/>
                      <a:pt x="14" y="0"/>
                      <a:pt x="12" y="0"/>
                    </a:cubicBezTo>
                    <a:cubicBezTo>
                      <a:pt x="9" y="0"/>
                      <a:pt x="6" y="0"/>
                      <a:pt x="3" y="0"/>
                    </a:cubicBezTo>
                    <a:cubicBezTo>
                      <a:pt x="0" y="1"/>
                      <a:pt x="1" y="5"/>
                      <a:pt x="3" y="4"/>
                    </a:cubicBezTo>
                    <a:cubicBezTo>
                      <a:pt x="5" y="4"/>
                      <a:pt x="7" y="4"/>
                      <a:pt x="10" y="4"/>
                    </a:cubicBezTo>
                    <a:cubicBezTo>
                      <a:pt x="11" y="4"/>
                      <a:pt x="14" y="4"/>
                      <a:pt x="15" y="5"/>
                    </a:cubicBezTo>
                    <a:cubicBezTo>
                      <a:pt x="17" y="6"/>
                      <a:pt x="19" y="3"/>
                      <a:pt x="17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75" name="Freeform 1578">
                <a:extLst>
                  <a:ext uri="{FF2B5EF4-FFF2-40B4-BE49-F238E27FC236}">
                    <a16:creationId xmlns:a16="http://schemas.microsoft.com/office/drawing/2014/main" id="{E4102FB8-2A58-40D5-82C9-F246186E52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68" y="2932"/>
                <a:ext cx="24" cy="8"/>
              </a:xfrm>
              <a:custGeom>
                <a:avLst/>
                <a:gdLst>
                  <a:gd name="T0" fmla="*/ 14 w 16"/>
                  <a:gd name="T1" fmla="*/ 2 h 6"/>
                  <a:gd name="T2" fmla="*/ 9 w 16"/>
                  <a:gd name="T3" fmla="*/ 1 h 6"/>
                  <a:gd name="T4" fmla="*/ 3 w 16"/>
                  <a:gd name="T5" fmla="*/ 2 h 6"/>
                  <a:gd name="T6" fmla="*/ 4 w 16"/>
                  <a:gd name="T7" fmla="*/ 5 h 6"/>
                  <a:gd name="T8" fmla="*/ 8 w 16"/>
                  <a:gd name="T9" fmla="*/ 5 h 6"/>
                  <a:gd name="T10" fmla="*/ 11 w 16"/>
                  <a:gd name="T11" fmla="*/ 4 h 6"/>
                  <a:gd name="T12" fmla="*/ 12 w 16"/>
                  <a:gd name="T13" fmla="*/ 4 h 6"/>
                  <a:gd name="T14" fmla="*/ 12 w 16"/>
                  <a:gd name="T15" fmla="*/ 4 h 6"/>
                  <a:gd name="T16" fmla="*/ 14 w 16"/>
                  <a:gd name="T1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6">
                    <a:moveTo>
                      <a:pt x="14" y="2"/>
                    </a:moveTo>
                    <a:cubicBezTo>
                      <a:pt x="13" y="0"/>
                      <a:pt x="11" y="1"/>
                      <a:pt x="9" y="1"/>
                    </a:cubicBezTo>
                    <a:cubicBezTo>
                      <a:pt x="7" y="1"/>
                      <a:pt x="5" y="1"/>
                      <a:pt x="3" y="2"/>
                    </a:cubicBezTo>
                    <a:cubicBezTo>
                      <a:pt x="0" y="3"/>
                      <a:pt x="2" y="6"/>
                      <a:pt x="4" y="5"/>
                    </a:cubicBezTo>
                    <a:cubicBezTo>
                      <a:pt x="5" y="5"/>
                      <a:pt x="7" y="5"/>
                      <a:pt x="8" y="5"/>
                    </a:cubicBezTo>
                    <a:cubicBezTo>
                      <a:pt x="9" y="4"/>
                      <a:pt x="10" y="4"/>
                      <a:pt x="11" y="4"/>
                    </a:cubicBezTo>
                    <a:cubicBezTo>
                      <a:pt x="11" y="4"/>
                      <a:pt x="11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6"/>
                      <a:pt x="16" y="4"/>
                      <a:pt x="14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76" name="Freeform 1579">
                <a:extLst>
                  <a:ext uri="{FF2B5EF4-FFF2-40B4-BE49-F238E27FC236}">
                    <a16:creationId xmlns:a16="http://schemas.microsoft.com/office/drawing/2014/main" id="{639F7EC7-0175-4D03-B06D-58CCDB445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00" y="2948"/>
                <a:ext cx="23" cy="12"/>
              </a:xfrm>
              <a:custGeom>
                <a:avLst/>
                <a:gdLst>
                  <a:gd name="T0" fmla="*/ 14 w 15"/>
                  <a:gd name="T1" fmla="*/ 3 h 8"/>
                  <a:gd name="T2" fmla="*/ 2 w 15"/>
                  <a:gd name="T3" fmla="*/ 2 h 8"/>
                  <a:gd name="T4" fmla="*/ 4 w 15"/>
                  <a:gd name="T5" fmla="*/ 5 h 8"/>
                  <a:gd name="T6" fmla="*/ 11 w 15"/>
                  <a:gd name="T7" fmla="*/ 6 h 8"/>
                  <a:gd name="T8" fmla="*/ 14 w 15"/>
                  <a:gd name="T9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8">
                    <a:moveTo>
                      <a:pt x="14" y="3"/>
                    </a:moveTo>
                    <a:cubicBezTo>
                      <a:pt x="11" y="1"/>
                      <a:pt x="6" y="0"/>
                      <a:pt x="2" y="2"/>
                    </a:cubicBezTo>
                    <a:cubicBezTo>
                      <a:pt x="0" y="2"/>
                      <a:pt x="1" y="6"/>
                      <a:pt x="4" y="5"/>
                    </a:cubicBezTo>
                    <a:cubicBezTo>
                      <a:pt x="6" y="4"/>
                      <a:pt x="9" y="5"/>
                      <a:pt x="11" y="6"/>
                    </a:cubicBezTo>
                    <a:cubicBezTo>
                      <a:pt x="13" y="8"/>
                      <a:pt x="15" y="5"/>
                      <a:pt x="14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77" name="Freeform 1580">
                <a:extLst>
                  <a:ext uri="{FF2B5EF4-FFF2-40B4-BE49-F238E27FC236}">
                    <a16:creationId xmlns:a16="http://schemas.microsoft.com/office/drawing/2014/main" id="{18BAEB5B-DCDB-4ECC-8451-4C9CC6BC1D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92" y="2966"/>
                <a:ext cx="23" cy="13"/>
              </a:xfrm>
              <a:custGeom>
                <a:avLst/>
                <a:gdLst>
                  <a:gd name="T0" fmla="*/ 14 w 16"/>
                  <a:gd name="T1" fmla="*/ 4 h 9"/>
                  <a:gd name="T2" fmla="*/ 2 w 16"/>
                  <a:gd name="T3" fmla="*/ 2 h 9"/>
                  <a:gd name="T4" fmla="*/ 3 w 16"/>
                  <a:gd name="T5" fmla="*/ 5 h 9"/>
                  <a:gd name="T6" fmla="*/ 12 w 16"/>
                  <a:gd name="T7" fmla="*/ 7 h 9"/>
                  <a:gd name="T8" fmla="*/ 14 w 16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9">
                    <a:moveTo>
                      <a:pt x="14" y="4"/>
                    </a:moveTo>
                    <a:cubicBezTo>
                      <a:pt x="11" y="1"/>
                      <a:pt x="6" y="0"/>
                      <a:pt x="2" y="2"/>
                    </a:cubicBezTo>
                    <a:cubicBezTo>
                      <a:pt x="0" y="2"/>
                      <a:pt x="1" y="6"/>
                      <a:pt x="3" y="5"/>
                    </a:cubicBezTo>
                    <a:cubicBezTo>
                      <a:pt x="6" y="4"/>
                      <a:pt x="10" y="5"/>
                      <a:pt x="12" y="7"/>
                    </a:cubicBezTo>
                    <a:cubicBezTo>
                      <a:pt x="14" y="9"/>
                      <a:pt x="16" y="6"/>
                      <a:pt x="14" y="4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78" name="Freeform 1581">
                <a:extLst>
                  <a:ext uri="{FF2B5EF4-FFF2-40B4-BE49-F238E27FC236}">
                    <a16:creationId xmlns:a16="http://schemas.microsoft.com/office/drawing/2014/main" id="{586A2F9A-DA02-4C14-B598-9835D744CF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87" y="2982"/>
                <a:ext cx="28" cy="12"/>
              </a:xfrm>
              <a:custGeom>
                <a:avLst/>
                <a:gdLst>
                  <a:gd name="T0" fmla="*/ 17 w 19"/>
                  <a:gd name="T1" fmla="*/ 4 h 8"/>
                  <a:gd name="T2" fmla="*/ 2 w 19"/>
                  <a:gd name="T3" fmla="*/ 1 h 8"/>
                  <a:gd name="T4" fmla="*/ 3 w 19"/>
                  <a:gd name="T5" fmla="*/ 4 h 8"/>
                  <a:gd name="T6" fmla="*/ 14 w 19"/>
                  <a:gd name="T7" fmla="*/ 7 h 8"/>
                  <a:gd name="T8" fmla="*/ 17 w 19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">
                    <a:moveTo>
                      <a:pt x="17" y="4"/>
                    </a:moveTo>
                    <a:cubicBezTo>
                      <a:pt x="12" y="1"/>
                      <a:pt x="8" y="0"/>
                      <a:pt x="2" y="1"/>
                    </a:cubicBezTo>
                    <a:cubicBezTo>
                      <a:pt x="0" y="1"/>
                      <a:pt x="0" y="5"/>
                      <a:pt x="3" y="4"/>
                    </a:cubicBezTo>
                    <a:cubicBezTo>
                      <a:pt x="7" y="4"/>
                      <a:pt x="11" y="5"/>
                      <a:pt x="14" y="7"/>
                    </a:cubicBezTo>
                    <a:cubicBezTo>
                      <a:pt x="16" y="8"/>
                      <a:pt x="19" y="5"/>
                      <a:pt x="17" y="4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79" name="Freeform 1582">
                <a:extLst>
                  <a:ext uri="{FF2B5EF4-FFF2-40B4-BE49-F238E27FC236}">
                    <a16:creationId xmlns:a16="http://schemas.microsoft.com/office/drawing/2014/main" id="{3C82AFED-3A1C-44FF-ACA3-59E31F5175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83" y="2992"/>
                <a:ext cx="23" cy="13"/>
              </a:xfrm>
              <a:custGeom>
                <a:avLst/>
                <a:gdLst>
                  <a:gd name="T0" fmla="*/ 14 w 16"/>
                  <a:gd name="T1" fmla="*/ 4 h 9"/>
                  <a:gd name="T2" fmla="*/ 2 w 16"/>
                  <a:gd name="T3" fmla="*/ 1 h 9"/>
                  <a:gd name="T4" fmla="*/ 2 w 16"/>
                  <a:gd name="T5" fmla="*/ 5 h 9"/>
                  <a:gd name="T6" fmla="*/ 12 w 16"/>
                  <a:gd name="T7" fmla="*/ 7 h 9"/>
                  <a:gd name="T8" fmla="*/ 14 w 16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9">
                    <a:moveTo>
                      <a:pt x="14" y="4"/>
                    </a:moveTo>
                    <a:cubicBezTo>
                      <a:pt x="11" y="1"/>
                      <a:pt x="7" y="0"/>
                      <a:pt x="2" y="1"/>
                    </a:cubicBezTo>
                    <a:cubicBezTo>
                      <a:pt x="0" y="1"/>
                      <a:pt x="0" y="5"/>
                      <a:pt x="2" y="5"/>
                    </a:cubicBezTo>
                    <a:cubicBezTo>
                      <a:pt x="6" y="4"/>
                      <a:pt x="9" y="5"/>
                      <a:pt x="12" y="7"/>
                    </a:cubicBezTo>
                    <a:cubicBezTo>
                      <a:pt x="14" y="9"/>
                      <a:pt x="16" y="6"/>
                      <a:pt x="14" y="4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80" name="Freeform 1583">
                <a:extLst>
                  <a:ext uri="{FF2B5EF4-FFF2-40B4-BE49-F238E27FC236}">
                    <a16:creationId xmlns:a16="http://schemas.microsoft.com/office/drawing/2014/main" id="{98721C21-1D9C-45D0-930A-1E04E93933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24" y="2998"/>
                <a:ext cx="24" cy="10"/>
              </a:xfrm>
              <a:custGeom>
                <a:avLst/>
                <a:gdLst>
                  <a:gd name="T0" fmla="*/ 11 w 16"/>
                  <a:gd name="T1" fmla="*/ 1 h 7"/>
                  <a:gd name="T2" fmla="*/ 2 w 16"/>
                  <a:gd name="T3" fmla="*/ 1 h 7"/>
                  <a:gd name="T4" fmla="*/ 3 w 16"/>
                  <a:gd name="T5" fmla="*/ 5 h 7"/>
                  <a:gd name="T6" fmla="*/ 8 w 16"/>
                  <a:gd name="T7" fmla="*/ 4 h 7"/>
                  <a:gd name="T8" fmla="*/ 10 w 16"/>
                  <a:gd name="T9" fmla="*/ 4 h 7"/>
                  <a:gd name="T10" fmla="*/ 11 w 16"/>
                  <a:gd name="T11" fmla="*/ 4 h 7"/>
                  <a:gd name="T12" fmla="*/ 14 w 16"/>
                  <a:gd name="T13" fmla="*/ 5 h 7"/>
                  <a:gd name="T14" fmla="*/ 11 w 16"/>
                  <a:gd name="T1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7">
                    <a:moveTo>
                      <a:pt x="11" y="1"/>
                    </a:moveTo>
                    <a:cubicBezTo>
                      <a:pt x="8" y="0"/>
                      <a:pt x="5" y="1"/>
                      <a:pt x="2" y="1"/>
                    </a:cubicBezTo>
                    <a:cubicBezTo>
                      <a:pt x="0" y="1"/>
                      <a:pt x="0" y="5"/>
                      <a:pt x="3" y="5"/>
                    </a:cubicBezTo>
                    <a:cubicBezTo>
                      <a:pt x="4" y="5"/>
                      <a:pt x="6" y="4"/>
                      <a:pt x="8" y="4"/>
                    </a:cubicBezTo>
                    <a:cubicBezTo>
                      <a:pt x="9" y="4"/>
                      <a:pt x="10" y="4"/>
                      <a:pt x="10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6"/>
                      <a:pt x="13" y="7"/>
                      <a:pt x="14" y="5"/>
                    </a:cubicBezTo>
                    <a:cubicBezTo>
                      <a:pt x="16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81" name="Freeform 1584">
                <a:extLst>
                  <a:ext uri="{FF2B5EF4-FFF2-40B4-BE49-F238E27FC236}">
                    <a16:creationId xmlns:a16="http://schemas.microsoft.com/office/drawing/2014/main" id="{C601339D-2F4D-4EFD-9514-00A1C0499A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30" y="2983"/>
                <a:ext cx="21" cy="8"/>
              </a:xfrm>
              <a:custGeom>
                <a:avLst/>
                <a:gdLst>
                  <a:gd name="T0" fmla="*/ 11 w 14"/>
                  <a:gd name="T1" fmla="*/ 0 h 5"/>
                  <a:gd name="T2" fmla="*/ 3 w 14"/>
                  <a:gd name="T3" fmla="*/ 1 h 5"/>
                  <a:gd name="T4" fmla="*/ 2 w 14"/>
                  <a:gd name="T5" fmla="*/ 4 h 5"/>
                  <a:gd name="T6" fmla="*/ 11 w 14"/>
                  <a:gd name="T7" fmla="*/ 4 h 5"/>
                  <a:gd name="T8" fmla="*/ 11 w 1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5">
                    <a:moveTo>
                      <a:pt x="11" y="0"/>
                    </a:moveTo>
                    <a:cubicBezTo>
                      <a:pt x="8" y="1"/>
                      <a:pt x="6" y="1"/>
                      <a:pt x="3" y="1"/>
                    </a:cubicBezTo>
                    <a:cubicBezTo>
                      <a:pt x="0" y="1"/>
                      <a:pt x="0" y="4"/>
                      <a:pt x="2" y="4"/>
                    </a:cubicBezTo>
                    <a:cubicBezTo>
                      <a:pt x="5" y="5"/>
                      <a:pt x="8" y="4"/>
                      <a:pt x="11" y="4"/>
                    </a:cubicBezTo>
                    <a:cubicBezTo>
                      <a:pt x="14" y="4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82" name="Freeform 1585">
                <a:extLst>
                  <a:ext uri="{FF2B5EF4-FFF2-40B4-BE49-F238E27FC236}">
                    <a16:creationId xmlns:a16="http://schemas.microsoft.com/office/drawing/2014/main" id="{E1EA289A-A49C-4A89-AC57-F4D99484B0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34" y="2961"/>
                <a:ext cx="28" cy="10"/>
              </a:xfrm>
              <a:custGeom>
                <a:avLst/>
                <a:gdLst>
                  <a:gd name="T0" fmla="*/ 17 w 19"/>
                  <a:gd name="T1" fmla="*/ 3 h 7"/>
                  <a:gd name="T2" fmla="*/ 3 w 19"/>
                  <a:gd name="T3" fmla="*/ 1 h 7"/>
                  <a:gd name="T4" fmla="*/ 2 w 19"/>
                  <a:gd name="T5" fmla="*/ 4 h 7"/>
                  <a:gd name="T6" fmla="*/ 16 w 19"/>
                  <a:gd name="T7" fmla="*/ 7 h 7"/>
                  <a:gd name="T8" fmla="*/ 17 w 19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7" y="3"/>
                    </a:moveTo>
                    <a:cubicBezTo>
                      <a:pt x="12" y="3"/>
                      <a:pt x="8" y="1"/>
                      <a:pt x="3" y="1"/>
                    </a:cubicBezTo>
                    <a:cubicBezTo>
                      <a:pt x="1" y="0"/>
                      <a:pt x="0" y="4"/>
                      <a:pt x="2" y="4"/>
                    </a:cubicBezTo>
                    <a:cubicBezTo>
                      <a:pt x="7" y="5"/>
                      <a:pt x="12" y="7"/>
                      <a:pt x="16" y="7"/>
                    </a:cubicBezTo>
                    <a:cubicBezTo>
                      <a:pt x="19" y="7"/>
                      <a:pt x="19" y="4"/>
                      <a:pt x="17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83" name="Freeform 1586">
                <a:extLst>
                  <a:ext uri="{FF2B5EF4-FFF2-40B4-BE49-F238E27FC236}">
                    <a16:creationId xmlns:a16="http://schemas.microsoft.com/office/drawing/2014/main" id="{E174828E-F704-4EF7-9F05-C7BDA4F84F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40" y="2945"/>
                <a:ext cx="25" cy="10"/>
              </a:xfrm>
              <a:custGeom>
                <a:avLst/>
                <a:gdLst>
                  <a:gd name="T0" fmla="*/ 14 w 17"/>
                  <a:gd name="T1" fmla="*/ 1 h 7"/>
                  <a:gd name="T2" fmla="*/ 3 w 17"/>
                  <a:gd name="T3" fmla="*/ 2 h 7"/>
                  <a:gd name="T4" fmla="*/ 4 w 17"/>
                  <a:gd name="T5" fmla="*/ 6 h 7"/>
                  <a:gd name="T6" fmla="*/ 9 w 17"/>
                  <a:gd name="T7" fmla="*/ 5 h 7"/>
                  <a:gd name="T8" fmla="*/ 13 w 17"/>
                  <a:gd name="T9" fmla="*/ 5 h 7"/>
                  <a:gd name="T10" fmla="*/ 14 w 17"/>
                  <a:gd name="T1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7">
                    <a:moveTo>
                      <a:pt x="14" y="1"/>
                    </a:moveTo>
                    <a:cubicBezTo>
                      <a:pt x="11" y="0"/>
                      <a:pt x="6" y="1"/>
                      <a:pt x="3" y="2"/>
                    </a:cubicBezTo>
                    <a:cubicBezTo>
                      <a:pt x="0" y="3"/>
                      <a:pt x="2" y="7"/>
                      <a:pt x="4" y="6"/>
                    </a:cubicBezTo>
                    <a:cubicBezTo>
                      <a:pt x="5" y="5"/>
                      <a:pt x="7" y="5"/>
                      <a:pt x="9" y="5"/>
                    </a:cubicBezTo>
                    <a:cubicBezTo>
                      <a:pt x="10" y="5"/>
                      <a:pt x="12" y="4"/>
                      <a:pt x="13" y="5"/>
                    </a:cubicBezTo>
                    <a:cubicBezTo>
                      <a:pt x="15" y="6"/>
                      <a:pt x="17" y="2"/>
                      <a:pt x="14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84" name="Freeform 1587">
                <a:extLst>
                  <a:ext uri="{FF2B5EF4-FFF2-40B4-BE49-F238E27FC236}">
                    <a16:creationId xmlns:a16="http://schemas.microsoft.com/office/drawing/2014/main" id="{009B123F-EC6E-4E8F-8F9A-557841D0B1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74" y="2954"/>
                <a:ext cx="28" cy="9"/>
              </a:xfrm>
              <a:custGeom>
                <a:avLst/>
                <a:gdLst>
                  <a:gd name="T0" fmla="*/ 17 w 19"/>
                  <a:gd name="T1" fmla="*/ 2 h 6"/>
                  <a:gd name="T2" fmla="*/ 3 w 19"/>
                  <a:gd name="T3" fmla="*/ 2 h 6"/>
                  <a:gd name="T4" fmla="*/ 3 w 19"/>
                  <a:gd name="T5" fmla="*/ 5 h 6"/>
                  <a:gd name="T6" fmla="*/ 15 w 19"/>
                  <a:gd name="T7" fmla="*/ 5 h 6"/>
                  <a:gd name="T8" fmla="*/ 17 w 19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6">
                    <a:moveTo>
                      <a:pt x="17" y="2"/>
                    </a:moveTo>
                    <a:cubicBezTo>
                      <a:pt x="12" y="0"/>
                      <a:pt x="7" y="1"/>
                      <a:pt x="3" y="2"/>
                    </a:cubicBezTo>
                    <a:cubicBezTo>
                      <a:pt x="0" y="2"/>
                      <a:pt x="1" y="6"/>
                      <a:pt x="3" y="5"/>
                    </a:cubicBezTo>
                    <a:cubicBezTo>
                      <a:pt x="7" y="5"/>
                      <a:pt x="11" y="4"/>
                      <a:pt x="15" y="5"/>
                    </a:cubicBezTo>
                    <a:cubicBezTo>
                      <a:pt x="17" y="6"/>
                      <a:pt x="19" y="3"/>
                      <a:pt x="17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85" name="Freeform 1588">
                <a:extLst>
                  <a:ext uri="{FF2B5EF4-FFF2-40B4-BE49-F238E27FC236}">
                    <a16:creationId xmlns:a16="http://schemas.microsoft.com/office/drawing/2014/main" id="{42F456AF-3A98-400B-BC75-94E83BC6C2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76" y="2966"/>
                <a:ext cx="22" cy="10"/>
              </a:xfrm>
              <a:custGeom>
                <a:avLst/>
                <a:gdLst>
                  <a:gd name="T0" fmla="*/ 13 w 15"/>
                  <a:gd name="T1" fmla="*/ 2 h 7"/>
                  <a:gd name="T2" fmla="*/ 2 w 15"/>
                  <a:gd name="T3" fmla="*/ 2 h 7"/>
                  <a:gd name="T4" fmla="*/ 4 w 15"/>
                  <a:gd name="T5" fmla="*/ 5 h 7"/>
                  <a:gd name="T6" fmla="*/ 11 w 15"/>
                  <a:gd name="T7" fmla="*/ 5 h 7"/>
                  <a:gd name="T8" fmla="*/ 13 w 15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7">
                    <a:moveTo>
                      <a:pt x="13" y="2"/>
                    </a:moveTo>
                    <a:cubicBezTo>
                      <a:pt x="9" y="0"/>
                      <a:pt x="6" y="0"/>
                      <a:pt x="2" y="2"/>
                    </a:cubicBezTo>
                    <a:cubicBezTo>
                      <a:pt x="0" y="4"/>
                      <a:pt x="2" y="7"/>
                      <a:pt x="4" y="5"/>
                    </a:cubicBezTo>
                    <a:cubicBezTo>
                      <a:pt x="6" y="4"/>
                      <a:pt x="8" y="4"/>
                      <a:pt x="11" y="5"/>
                    </a:cubicBezTo>
                    <a:cubicBezTo>
                      <a:pt x="13" y="6"/>
                      <a:pt x="15" y="4"/>
                      <a:pt x="13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86" name="Freeform 1589">
                <a:extLst>
                  <a:ext uri="{FF2B5EF4-FFF2-40B4-BE49-F238E27FC236}">
                    <a16:creationId xmlns:a16="http://schemas.microsoft.com/office/drawing/2014/main" id="{491C388D-F669-4C5D-BD27-3E3BFB3637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70" y="2988"/>
                <a:ext cx="28" cy="10"/>
              </a:xfrm>
              <a:custGeom>
                <a:avLst/>
                <a:gdLst>
                  <a:gd name="T0" fmla="*/ 17 w 19"/>
                  <a:gd name="T1" fmla="*/ 3 h 7"/>
                  <a:gd name="T2" fmla="*/ 3 w 19"/>
                  <a:gd name="T3" fmla="*/ 0 h 7"/>
                  <a:gd name="T4" fmla="*/ 3 w 19"/>
                  <a:gd name="T5" fmla="*/ 4 h 7"/>
                  <a:gd name="T6" fmla="*/ 15 w 19"/>
                  <a:gd name="T7" fmla="*/ 6 h 7"/>
                  <a:gd name="T8" fmla="*/ 17 w 19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7" y="3"/>
                    </a:moveTo>
                    <a:cubicBezTo>
                      <a:pt x="12" y="1"/>
                      <a:pt x="8" y="1"/>
                      <a:pt x="3" y="0"/>
                    </a:cubicBezTo>
                    <a:cubicBezTo>
                      <a:pt x="1" y="0"/>
                      <a:pt x="0" y="4"/>
                      <a:pt x="3" y="4"/>
                    </a:cubicBezTo>
                    <a:cubicBezTo>
                      <a:pt x="7" y="4"/>
                      <a:pt x="11" y="4"/>
                      <a:pt x="15" y="6"/>
                    </a:cubicBezTo>
                    <a:cubicBezTo>
                      <a:pt x="17" y="7"/>
                      <a:pt x="19" y="4"/>
                      <a:pt x="17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87" name="Freeform 1590">
                <a:extLst>
                  <a:ext uri="{FF2B5EF4-FFF2-40B4-BE49-F238E27FC236}">
                    <a16:creationId xmlns:a16="http://schemas.microsoft.com/office/drawing/2014/main" id="{3D2731BA-E659-46AB-B017-40081BE2BB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86" y="3002"/>
                <a:ext cx="24" cy="9"/>
              </a:xfrm>
              <a:custGeom>
                <a:avLst/>
                <a:gdLst>
                  <a:gd name="T0" fmla="*/ 13 w 16"/>
                  <a:gd name="T1" fmla="*/ 1 h 6"/>
                  <a:gd name="T2" fmla="*/ 2 w 16"/>
                  <a:gd name="T3" fmla="*/ 1 h 6"/>
                  <a:gd name="T4" fmla="*/ 4 w 16"/>
                  <a:gd name="T5" fmla="*/ 5 h 6"/>
                  <a:gd name="T6" fmla="*/ 13 w 16"/>
                  <a:gd name="T7" fmla="*/ 5 h 6"/>
                  <a:gd name="T8" fmla="*/ 13 w 16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">
                    <a:moveTo>
                      <a:pt x="13" y="1"/>
                    </a:moveTo>
                    <a:cubicBezTo>
                      <a:pt x="10" y="1"/>
                      <a:pt x="6" y="0"/>
                      <a:pt x="2" y="1"/>
                    </a:cubicBezTo>
                    <a:cubicBezTo>
                      <a:pt x="0" y="2"/>
                      <a:pt x="1" y="5"/>
                      <a:pt x="4" y="5"/>
                    </a:cubicBezTo>
                    <a:cubicBezTo>
                      <a:pt x="6" y="4"/>
                      <a:pt x="10" y="4"/>
                      <a:pt x="13" y="5"/>
                    </a:cubicBezTo>
                    <a:cubicBezTo>
                      <a:pt x="15" y="6"/>
                      <a:pt x="16" y="2"/>
                      <a:pt x="13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88" name="Freeform 1591">
                <a:extLst>
                  <a:ext uri="{FF2B5EF4-FFF2-40B4-BE49-F238E27FC236}">
                    <a16:creationId xmlns:a16="http://schemas.microsoft.com/office/drawing/2014/main" id="{529C5C51-DFE5-4B22-A19F-3D86A708BC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18" y="2996"/>
                <a:ext cx="30" cy="11"/>
              </a:xfrm>
              <a:custGeom>
                <a:avLst/>
                <a:gdLst>
                  <a:gd name="T0" fmla="*/ 16 w 20"/>
                  <a:gd name="T1" fmla="*/ 1 h 7"/>
                  <a:gd name="T2" fmla="*/ 10 w 20"/>
                  <a:gd name="T3" fmla="*/ 1 h 7"/>
                  <a:gd name="T4" fmla="*/ 2 w 20"/>
                  <a:gd name="T5" fmla="*/ 3 h 7"/>
                  <a:gd name="T6" fmla="*/ 3 w 20"/>
                  <a:gd name="T7" fmla="*/ 7 h 7"/>
                  <a:gd name="T8" fmla="*/ 17 w 20"/>
                  <a:gd name="T9" fmla="*/ 4 h 7"/>
                  <a:gd name="T10" fmla="*/ 16 w 20"/>
                  <a:gd name="T1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7">
                    <a:moveTo>
                      <a:pt x="16" y="1"/>
                    </a:moveTo>
                    <a:cubicBezTo>
                      <a:pt x="15" y="1"/>
                      <a:pt x="12" y="1"/>
                      <a:pt x="10" y="1"/>
                    </a:cubicBezTo>
                    <a:cubicBezTo>
                      <a:pt x="8" y="2"/>
                      <a:pt x="5" y="2"/>
                      <a:pt x="2" y="3"/>
                    </a:cubicBezTo>
                    <a:cubicBezTo>
                      <a:pt x="0" y="4"/>
                      <a:pt x="1" y="7"/>
                      <a:pt x="3" y="7"/>
                    </a:cubicBezTo>
                    <a:cubicBezTo>
                      <a:pt x="8" y="5"/>
                      <a:pt x="13" y="6"/>
                      <a:pt x="17" y="4"/>
                    </a:cubicBezTo>
                    <a:cubicBezTo>
                      <a:pt x="20" y="4"/>
                      <a:pt x="18" y="0"/>
                      <a:pt x="16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89" name="Freeform 1592">
                <a:extLst>
                  <a:ext uri="{FF2B5EF4-FFF2-40B4-BE49-F238E27FC236}">
                    <a16:creationId xmlns:a16="http://schemas.microsoft.com/office/drawing/2014/main" id="{ABAE8EBF-768D-4650-A571-7CBE6FF0DA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07" y="2980"/>
                <a:ext cx="23" cy="9"/>
              </a:xfrm>
              <a:custGeom>
                <a:avLst/>
                <a:gdLst>
                  <a:gd name="T0" fmla="*/ 14 w 16"/>
                  <a:gd name="T1" fmla="*/ 1 h 6"/>
                  <a:gd name="T2" fmla="*/ 3 w 16"/>
                  <a:gd name="T3" fmla="*/ 2 h 6"/>
                  <a:gd name="T4" fmla="*/ 4 w 16"/>
                  <a:gd name="T5" fmla="*/ 5 h 6"/>
                  <a:gd name="T6" fmla="*/ 12 w 16"/>
                  <a:gd name="T7" fmla="*/ 5 h 6"/>
                  <a:gd name="T8" fmla="*/ 14 w 16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">
                    <a:moveTo>
                      <a:pt x="14" y="1"/>
                    </a:moveTo>
                    <a:cubicBezTo>
                      <a:pt x="10" y="0"/>
                      <a:pt x="6" y="1"/>
                      <a:pt x="3" y="2"/>
                    </a:cubicBezTo>
                    <a:cubicBezTo>
                      <a:pt x="0" y="3"/>
                      <a:pt x="2" y="6"/>
                      <a:pt x="4" y="5"/>
                    </a:cubicBezTo>
                    <a:cubicBezTo>
                      <a:pt x="6" y="5"/>
                      <a:pt x="10" y="4"/>
                      <a:pt x="12" y="5"/>
                    </a:cubicBezTo>
                    <a:cubicBezTo>
                      <a:pt x="14" y="6"/>
                      <a:pt x="16" y="2"/>
                      <a:pt x="14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90" name="Freeform 1593">
                <a:extLst>
                  <a:ext uri="{FF2B5EF4-FFF2-40B4-BE49-F238E27FC236}">
                    <a16:creationId xmlns:a16="http://schemas.microsoft.com/office/drawing/2014/main" id="{CAD232FD-CBD7-4B62-B63F-64FBE89D5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11" y="2955"/>
                <a:ext cx="24" cy="12"/>
              </a:xfrm>
              <a:custGeom>
                <a:avLst/>
                <a:gdLst>
                  <a:gd name="T0" fmla="*/ 3 w 16"/>
                  <a:gd name="T1" fmla="*/ 3 h 8"/>
                  <a:gd name="T2" fmla="*/ 4 w 16"/>
                  <a:gd name="T3" fmla="*/ 7 h 8"/>
                  <a:gd name="T4" fmla="*/ 9 w 16"/>
                  <a:gd name="T5" fmla="*/ 6 h 8"/>
                  <a:gd name="T6" fmla="*/ 10 w 16"/>
                  <a:gd name="T7" fmla="*/ 6 h 8"/>
                  <a:gd name="T8" fmla="*/ 12 w 16"/>
                  <a:gd name="T9" fmla="*/ 6 h 8"/>
                  <a:gd name="T10" fmla="*/ 15 w 16"/>
                  <a:gd name="T11" fmla="*/ 4 h 8"/>
                  <a:gd name="T12" fmla="*/ 3 w 16"/>
                  <a:gd name="T13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8">
                    <a:moveTo>
                      <a:pt x="3" y="3"/>
                    </a:moveTo>
                    <a:cubicBezTo>
                      <a:pt x="0" y="4"/>
                      <a:pt x="2" y="7"/>
                      <a:pt x="4" y="7"/>
                    </a:cubicBezTo>
                    <a:cubicBezTo>
                      <a:pt x="6" y="6"/>
                      <a:pt x="7" y="6"/>
                      <a:pt x="9" y="6"/>
                    </a:cubicBezTo>
                    <a:cubicBezTo>
                      <a:pt x="9" y="6"/>
                      <a:pt x="10" y="6"/>
                      <a:pt x="10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3" y="8"/>
                      <a:pt x="16" y="7"/>
                      <a:pt x="15" y="4"/>
                    </a:cubicBezTo>
                    <a:cubicBezTo>
                      <a:pt x="13" y="0"/>
                      <a:pt x="6" y="2"/>
                      <a:pt x="3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91" name="Freeform 1594">
                <a:extLst>
                  <a:ext uri="{FF2B5EF4-FFF2-40B4-BE49-F238E27FC236}">
                    <a16:creationId xmlns:a16="http://schemas.microsoft.com/office/drawing/2014/main" id="{7CF84E86-25A9-4BE7-8F50-E6345ED809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17" y="2939"/>
                <a:ext cx="29" cy="10"/>
              </a:xfrm>
              <a:custGeom>
                <a:avLst/>
                <a:gdLst>
                  <a:gd name="T0" fmla="*/ 18 w 20"/>
                  <a:gd name="T1" fmla="*/ 3 h 7"/>
                  <a:gd name="T2" fmla="*/ 2 w 20"/>
                  <a:gd name="T3" fmla="*/ 2 h 7"/>
                  <a:gd name="T4" fmla="*/ 3 w 20"/>
                  <a:gd name="T5" fmla="*/ 5 h 7"/>
                  <a:gd name="T6" fmla="*/ 16 w 20"/>
                  <a:gd name="T7" fmla="*/ 6 h 7"/>
                  <a:gd name="T8" fmla="*/ 18 w 20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7">
                    <a:moveTo>
                      <a:pt x="18" y="3"/>
                    </a:moveTo>
                    <a:cubicBezTo>
                      <a:pt x="13" y="0"/>
                      <a:pt x="7" y="0"/>
                      <a:pt x="2" y="2"/>
                    </a:cubicBezTo>
                    <a:cubicBezTo>
                      <a:pt x="0" y="3"/>
                      <a:pt x="1" y="6"/>
                      <a:pt x="3" y="5"/>
                    </a:cubicBezTo>
                    <a:cubicBezTo>
                      <a:pt x="8" y="4"/>
                      <a:pt x="12" y="4"/>
                      <a:pt x="16" y="6"/>
                    </a:cubicBezTo>
                    <a:cubicBezTo>
                      <a:pt x="18" y="7"/>
                      <a:pt x="20" y="4"/>
                      <a:pt x="18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92" name="Freeform 1595">
                <a:extLst>
                  <a:ext uri="{FF2B5EF4-FFF2-40B4-BE49-F238E27FC236}">
                    <a16:creationId xmlns:a16="http://schemas.microsoft.com/office/drawing/2014/main" id="{E55168DE-005C-4D85-B980-9543929C68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57" y="2960"/>
                <a:ext cx="28" cy="8"/>
              </a:xfrm>
              <a:custGeom>
                <a:avLst/>
                <a:gdLst>
                  <a:gd name="T0" fmla="*/ 17 w 19"/>
                  <a:gd name="T1" fmla="*/ 2 h 6"/>
                  <a:gd name="T2" fmla="*/ 3 w 19"/>
                  <a:gd name="T3" fmla="*/ 1 h 6"/>
                  <a:gd name="T4" fmla="*/ 4 w 19"/>
                  <a:gd name="T5" fmla="*/ 5 h 6"/>
                  <a:gd name="T6" fmla="*/ 16 w 19"/>
                  <a:gd name="T7" fmla="*/ 5 h 6"/>
                  <a:gd name="T8" fmla="*/ 17 w 19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6">
                    <a:moveTo>
                      <a:pt x="17" y="2"/>
                    </a:moveTo>
                    <a:cubicBezTo>
                      <a:pt x="12" y="0"/>
                      <a:pt x="7" y="0"/>
                      <a:pt x="3" y="1"/>
                    </a:cubicBezTo>
                    <a:cubicBezTo>
                      <a:pt x="0" y="2"/>
                      <a:pt x="2" y="6"/>
                      <a:pt x="4" y="5"/>
                    </a:cubicBezTo>
                    <a:cubicBezTo>
                      <a:pt x="8" y="4"/>
                      <a:pt x="12" y="3"/>
                      <a:pt x="16" y="5"/>
                    </a:cubicBezTo>
                    <a:cubicBezTo>
                      <a:pt x="18" y="6"/>
                      <a:pt x="19" y="3"/>
                      <a:pt x="17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93" name="Freeform 1596">
                <a:extLst>
                  <a:ext uri="{FF2B5EF4-FFF2-40B4-BE49-F238E27FC236}">
                    <a16:creationId xmlns:a16="http://schemas.microsoft.com/office/drawing/2014/main" id="{1383304D-D1C6-4F94-8775-38E1A85CAE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51" y="2973"/>
                <a:ext cx="19" cy="9"/>
              </a:xfrm>
              <a:custGeom>
                <a:avLst/>
                <a:gdLst>
                  <a:gd name="T0" fmla="*/ 11 w 13"/>
                  <a:gd name="T1" fmla="*/ 1 h 6"/>
                  <a:gd name="T2" fmla="*/ 2 w 13"/>
                  <a:gd name="T3" fmla="*/ 1 h 6"/>
                  <a:gd name="T4" fmla="*/ 3 w 13"/>
                  <a:gd name="T5" fmla="*/ 5 h 6"/>
                  <a:gd name="T6" fmla="*/ 9 w 13"/>
                  <a:gd name="T7" fmla="*/ 5 h 6"/>
                  <a:gd name="T8" fmla="*/ 11 w 13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6">
                    <a:moveTo>
                      <a:pt x="11" y="1"/>
                    </a:moveTo>
                    <a:cubicBezTo>
                      <a:pt x="8" y="0"/>
                      <a:pt x="5" y="0"/>
                      <a:pt x="2" y="1"/>
                    </a:cubicBezTo>
                    <a:cubicBezTo>
                      <a:pt x="0" y="2"/>
                      <a:pt x="1" y="5"/>
                      <a:pt x="3" y="5"/>
                    </a:cubicBezTo>
                    <a:cubicBezTo>
                      <a:pt x="5" y="4"/>
                      <a:pt x="7" y="4"/>
                      <a:pt x="9" y="5"/>
                    </a:cubicBezTo>
                    <a:cubicBezTo>
                      <a:pt x="11" y="6"/>
                      <a:pt x="13" y="2"/>
                      <a:pt x="11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94" name="Freeform 1597">
                <a:extLst>
                  <a:ext uri="{FF2B5EF4-FFF2-40B4-BE49-F238E27FC236}">
                    <a16:creationId xmlns:a16="http://schemas.microsoft.com/office/drawing/2014/main" id="{E9B8CCCB-6011-411D-A471-6B705D03001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66" y="2983"/>
                <a:ext cx="22" cy="9"/>
              </a:xfrm>
              <a:custGeom>
                <a:avLst/>
                <a:gdLst>
                  <a:gd name="T0" fmla="*/ 13 w 15"/>
                  <a:gd name="T1" fmla="*/ 2 h 6"/>
                  <a:gd name="T2" fmla="*/ 2 w 15"/>
                  <a:gd name="T3" fmla="*/ 2 h 6"/>
                  <a:gd name="T4" fmla="*/ 5 w 15"/>
                  <a:gd name="T5" fmla="*/ 5 h 6"/>
                  <a:gd name="T6" fmla="*/ 11 w 15"/>
                  <a:gd name="T7" fmla="*/ 5 h 6"/>
                  <a:gd name="T8" fmla="*/ 13 w 15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6">
                    <a:moveTo>
                      <a:pt x="13" y="2"/>
                    </a:moveTo>
                    <a:cubicBezTo>
                      <a:pt x="9" y="0"/>
                      <a:pt x="6" y="0"/>
                      <a:pt x="2" y="2"/>
                    </a:cubicBezTo>
                    <a:cubicBezTo>
                      <a:pt x="0" y="3"/>
                      <a:pt x="3" y="6"/>
                      <a:pt x="5" y="5"/>
                    </a:cubicBezTo>
                    <a:cubicBezTo>
                      <a:pt x="7" y="4"/>
                      <a:pt x="9" y="4"/>
                      <a:pt x="11" y="5"/>
                    </a:cubicBezTo>
                    <a:cubicBezTo>
                      <a:pt x="14" y="6"/>
                      <a:pt x="15" y="3"/>
                      <a:pt x="13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95" name="Freeform 1598">
                <a:extLst>
                  <a:ext uri="{FF2B5EF4-FFF2-40B4-BE49-F238E27FC236}">
                    <a16:creationId xmlns:a16="http://schemas.microsoft.com/office/drawing/2014/main" id="{E82D2A54-1CAB-40A7-BCE5-1FDEC9D90C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66" y="2998"/>
                <a:ext cx="23" cy="6"/>
              </a:xfrm>
              <a:custGeom>
                <a:avLst/>
                <a:gdLst>
                  <a:gd name="T0" fmla="*/ 13 w 16"/>
                  <a:gd name="T1" fmla="*/ 0 h 4"/>
                  <a:gd name="T2" fmla="*/ 2 w 16"/>
                  <a:gd name="T3" fmla="*/ 0 h 4"/>
                  <a:gd name="T4" fmla="*/ 3 w 16"/>
                  <a:gd name="T5" fmla="*/ 4 h 4"/>
                  <a:gd name="T6" fmla="*/ 14 w 16"/>
                  <a:gd name="T7" fmla="*/ 4 h 4"/>
                  <a:gd name="T8" fmla="*/ 13 w 16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">
                    <a:moveTo>
                      <a:pt x="13" y="0"/>
                    </a:moveTo>
                    <a:cubicBezTo>
                      <a:pt x="10" y="0"/>
                      <a:pt x="6" y="0"/>
                      <a:pt x="2" y="0"/>
                    </a:cubicBezTo>
                    <a:cubicBezTo>
                      <a:pt x="0" y="0"/>
                      <a:pt x="0" y="4"/>
                      <a:pt x="3" y="4"/>
                    </a:cubicBezTo>
                    <a:cubicBezTo>
                      <a:pt x="6" y="4"/>
                      <a:pt x="10" y="4"/>
                      <a:pt x="14" y="4"/>
                    </a:cubicBezTo>
                    <a:cubicBezTo>
                      <a:pt x="16" y="4"/>
                      <a:pt x="16" y="0"/>
                      <a:pt x="13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96" name="Freeform 1599">
                <a:extLst>
                  <a:ext uri="{FF2B5EF4-FFF2-40B4-BE49-F238E27FC236}">
                    <a16:creationId xmlns:a16="http://schemas.microsoft.com/office/drawing/2014/main" id="{589B70DE-8EB5-4787-8124-BA3379FE3E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03" y="2994"/>
                <a:ext cx="25" cy="8"/>
              </a:xfrm>
              <a:custGeom>
                <a:avLst/>
                <a:gdLst>
                  <a:gd name="T0" fmla="*/ 14 w 17"/>
                  <a:gd name="T1" fmla="*/ 0 h 6"/>
                  <a:gd name="T2" fmla="*/ 2 w 17"/>
                  <a:gd name="T3" fmla="*/ 2 h 6"/>
                  <a:gd name="T4" fmla="*/ 3 w 17"/>
                  <a:gd name="T5" fmla="*/ 5 h 6"/>
                  <a:gd name="T6" fmla="*/ 10 w 17"/>
                  <a:gd name="T7" fmla="*/ 4 h 6"/>
                  <a:gd name="T8" fmla="*/ 13 w 17"/>
                  <a:gd name="T9" fmla="*/ 4 h 6"/>
                  <a:gd name="T10" fmla="*/ 14 w 17"/>
                  <a:gd name="T11" fmla="*/ 4 h 6"/>
                  <a:gd name="T12" fmla="*/ 14 w 1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6">
                    <a:moveTo>
                      <a:pt x="14" y="0"/>
                    </a:moveTo>
                    <a:cubicBezTo>
                      <a:pt x="10" y="0"/>
                      <a:pt x="6" y="0"/>
                      <a:pt x="2" y="2"/>
                    </a:cubicBezTo>
                    <a:cubicBezTo>
                      <a:pt x="0" y="2"/>
                      <a:pt x="1" y="6"/>
                      <a:pt x="3" y="5"/>
                    </a:cubicBezTo>
                    <a:cubicBezTo>
                      <a:pt x="6" y="4"/>
                      <a:pt x="8" y="4"/>
                      <a:pt x="10" y="4"/>
                    </a:cubicBezTo>
                    <a:cubicBezTo>
                      <a:pt x="11" y="4"/>
                      <a:pt x="12" y="4"/>
                      <a:pt x="13" y="4"/>
                    </a:cubicBezTo>
                    <a:cubicBezTo>
                      <a:pt x="13" y="4"/>
                      <a:pt x="15" y="4"/>
                      <a:pt x="14" y="4"/>
                    </a:cubicBezTo>
                    <a:cubicBezTo>
                      <a:pt x="16" y="4"/>
                      <a:pt x="17" y="0"/>
                      <a:pt x="14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170" name="Group 1801">
              <a:extLst>
                <a:ext uri="{FF2B5EF4-FFF2-40B4-BE49-F238E27FC236}">
                  <a16:creationId xmlns:a16="http://schemas.microsoft.com/office/drawing/2014/main" id="{2AC6B909-F52A-4CB3-A925-33EABA52895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945" y="2578"/>
              <a:ext cx="1840" cy="962"/>
              <a:chOff x="4945" y="2578"/>
              <a:chExt cx="1840" cy="962"/>
            </a:xfrm>
          </p:grpSpPr>
          <p:sp>
            <p:nvSpPr>
              <p:cNvPr id="11397" name="Freeform 1601">
                <a:extLst>
                  <a:ext uri="{FF2B5EF4-FFF2-40B4-BE49-F238E27FC236}">
                    <a16:creationId xmlns:a16="http://schemas.microsoft.com/office/drawing/2014/main" id="{47E9241C-8866-4EE5-840A-42331EAAE5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98" y="2974"/>
                <a:ext cx="22" cy="12"/>
              </a:xfrm>
              <a:custGeom>
                <a:avLst/>
                <a:gdLst>
                  <a:gd name="T0" fmla="*/ 12 w 15"/>
                  <a:gd name="T1" fmla="*/ 0 h 8"/>
                  <a:gd name="T2" fmla="*/ 2 w 15"/>
                  <a:gd name="T3" fmla="*/ 4 h 8"/>
                  <a:gd name="T4" fmla="*/ 3 w 15"/>
                  <a:gd name="T5" fmla="*/ 7 h 8"/>
                  <a:gd name="T6" fmla="*/ 13 w 15"/>
                  <a:gd name="T7" fmla="*/ 4 h 8"/>
                  <a:gd name="T8" fmla="*/ 12 w 15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8">
                    <a:moveTo>
                      <a:pt x="12" y="0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0" y="5"/>
                      <a:pt x="1" y="8"/>
                      <a:pt x="3" y="7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5" y="3"/>
                      <a:pt x="14" y="0"/>
                      <a:pt x="12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98" name="Freeform 1602">
                <a:extLst>
                  <a:ext uri="{FF2B5EF4-FFF2-40B4-BE49-F238E27FC236}">
                    <a16:creationId xmlns:a16="http://schemas.microsoft.com/office/drawing/2014/main" id="{DA9D41A6-0090-486E-BBD2-93D3E0DBFD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85" y="2951"/>
                <a:ext cx="25" cy="10"/>
              </a:xfrm>
              <a:custGeom>
                <a:avLst/>
                <a:gdLst>
                  <a:gd name="T0" fmla="*/ 12 w 17"/>
                  <a:gd name="T1" fmla="*/ 0 h 7"/>
                  <a:gd name="T2" fmla="*/ 2 w 17"/>
                  <a:gd name="T3" fmla="*/ 3 h 7"/>
                  <a:gd name="T4" fmla="*/ 3 w 17"/>
                  <a:gd name="T5" fmla="*/ 6 h 7"/>
                  <a:gd name="T6" fmla="*/ 9 w 17"/>
                  <a:gd name="T7" fmla="*/ 5 h 7"/>
                  <a:gd name="T8" fmla="*/ 12 w 17"/>
                  <a:gd name="T9" fmla="*/ 4 h 7"/>
                  <a:gd name="T10" fmla="*/ 12 w 17"/>
                  <a:gd name="T11" fmla="*/ 4 h 7"/>
                  <a:gd name="T12" fmla="*/ 15 w 17"/>
                  <a:gd name="T13" fmla="*/ 4 h 7"/>
                  <a:gd name="T14" fmla="*/ 12 w 17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7">
                    <a:moveTo>
                      <a:pt x="12" y="0"/>
                    </a:moveTo>
                    <a:cubicBezTo>
                      <a:pt x="9" y="1"/>
                      <a:pt x="6" y="2"/>
                      <a:pt x="2" y="3"/>
                    </a:cubicBezTo>
                    <a:cubicBezTo>
                      <a:pt x="0" y="3"/>
                      <a:pt x="0" y="7"/>
                      <a:pt x="3" y="6"/>
                    </a:cubicBezTo>
                    <a:cubicBezTo>
                      <a:pt x="5" y="6"/>
                      <a:pt x="7" y="5"/>
                      <a:pt x="9" y="5"/>
                    </a:cubicBezTo>
                    <a:cubicBezTo>
                      <a:pt x="10" y="5"/>
                      <a:pt x="11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5"/>
                      <a:pt x="14" y="6"/>
                      <a:pt x="15" y="4"/>
                    </a:cubicBezTo>
                    <a:cubicBezTo>
                      <a:pt x="17" y="2"/>
                      <a:pt x="15" y="0"/>
                      <a:pt x="12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99" name="Freeform 1603">
                <a:extLst>
                  <a:ext uri="{FF2B5EF4-FFF2-40B4-BE49-F238E27FC236}">
                    <a16:creationId xmlns:a16="http://schemas.microsoft.com/office/drawing/2014/main" id="{1D1FC223-9AAE-4C90-84BA-869A15E11D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48" y="2936"/>
                <a:ext cx="25" cy="10"/>
              </a:xfrm>
              <a:custGeom>
                <a:avLst/>
                <a:gdLst>
                  <a:gd name="T0" fmla="*/ 15 w 17"/>
                  <a:gd name="T1" fmla="*/ 2 h 7"/>
                  <a:gd name="T2" fmla="*/ 2 w 17"/>
                  <a:gd name="T3" fmla="*/ 1 h 7"/>
                  <a:gd name="T4" fmla="*/ 3 w 17"/>
                  <a:gd name="T5" fmla="*/ 5 h 7"/>
                  <a:gd name="T6" fmla="*/ 12 w 17"/>
                  <a:gd name="T7" fmla="*/ 5 h 7"/>
                  <a:gd name="T8" fmla="*/ 15 w 17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7">
                    <a:moveTo>
                      <a:pt x="15" y="2"/>
                    </a:moveTo>
                    <a:cubicBezTo>
                      <a:pt x="11" y="0"/>
                      <a:pt x="6" y="0"/>
                      <a:pt x="2" y="1"/>
                    </a:cubicBezTo>
                    <a:cubicBezTo>
                      <a:pt x="0" y="2"/>
                      <a:pt x="1" y="6"/>
                      <a:pt x="3" y="5"/>
                    </a:cubicBezTo>
                    <a:cubicBezTo>
                      <a:pt x="6" y="4"/>
                      <a:pt x="10" y="4"/>
                      <a:pt x="12" y="5"/>
                    </a:cubicBezTo>
                    <a:cubicBezTo>
                      <a:pt x="14" y="7"/>
                      <a:pt x="17" y="4"/>
                      <a:pt x="15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00" name="Freeform 1604">
                <a:extLst>
                  <a:ext uri="{FF2B5EF4-FFF2-40B4-BE49-F238E27FC236}">
                    <a16:creationId xmlns:a16="http://schemas.microsoft.com/office/drawing/2014/main" id="{BE8C7CAF-2830-44C5-8630-F9F0450A6C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70" y="2578"/>
                <a:ext cx="26" cy="18"/>
              </a:xfrm>
              <a:custGeom>
                <a:avLst/>
                <a:gdLst>
                  <a:gd name="T0" fmla="*/ 12 w 18"/>
                  <a:gd name="T1" fmla="*/ 1 h 12"/>
                  <a:gd name="T2" fmla="*/ 10 w 18"/>
                  <a:gd name="T3" fmla="*/ 3 h 12"/>
                  <a:gd name="T4" fmla="*/ 10 w 18"/>
                  <a:gd name="T5" fmla="*/ 4 h 12"/>
                  <a:gd name="T6" fmla="*/ 7 w 18"/>
                  <a:gd name="T7" fmla="*/ 5 h 12"/>
                  <a:gd name="T8" fmla="*/ 2 w 18"/>
                  <a:gd name="T9" fmla="*/ 8 h 12"/>
                  <a:gd name="T10" fmla="*/ 4 w 18"/>
                  <a:gd name="T11" fmla="*/ 11 h 12"/>
                  <a:gd name="T12" fmla="*/ 12 w 18"/>
                  <a:gd name="T13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2">
                    <a:moveTo>
                      <a:pt x="12" y="1"/>
                    </a:moveTo>
                    <a:cubicBezTo>
                      <a:pt x="11" y="0"/>
                      <a:pt x="10" y="2"/>
                      <a:pt x="10" y="3"/>
                    </a:cubicBezTo>
                    <a:cubicBezTo>
                      <a:pt x="10" y="3"/>
                      <a:pt x="10" y="3"/>
                      <a:pt x="10" y="4"/>
                    </a:cubicBezTo>
                    <a:cubicBezTo>
                      <a:pt x="9" y="4"/>
                      <a:pt x="8" y="5"/>
                      <a:pt x="7" y="5"/>
                    </a:cubicBezTo>
                    <a:cubicBezTo>
                      <a:pt x="6" y="6"/>
                      <a:pt x="4" y="7"/>
                      <a:pt x="2" y="8"/>
                    </a:cubicBezTo>
                    <a:cubicBezTo>
                      <a:pt x="0" y="9"/>
                      <a:pt x="2" y="12"/>
                      <a:pt x="4" y="11"/>
                    </a:cubicBezTo>
                    <a:cubicBezTo>
                      <a:pt x="7" y="10"/>
                      <a:pt x="18" y="4"/>
                      <a:pt x="12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01" name="Freeform 1605">
                <a:extLst>
                  <a:ext uri="{FF2B5EF4-FFF2-40B4-BE49-F238E27FC236}">
                    <a16:creationId xmlns:a16="http://schemas.microsoft.com/office/drawing/2014/main" id="{F6F08360-3971-42FC-84CD-B0E564F34D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61" y="2602"/>
                <a:ext cx="19" cy="20"/>
              </a:xfrm>
              <a:custGeom>
                <a:avLst/>
                <a:gdLst>
                  <a:gd name="T0" fmla="*/ 9 w 13"/>
                  <a:gd name="T1" fmla="*/ 2 h 14"/>
                  <a:gd name="T2" fmla="*/ 2 w 13"/>
                  <a:gd name="T3" fmla="*/ 9 h 14"/>
                  <a:gd name="T4" fmla="*/ 4 w 13"/>
                  <a:gd name="T5" fmla="*/ 12 h 14"/>
                  <a:gd name="T6" fmla="*/ 11 w 13"/>
                  <a:gd name="T7" fmla="*/ 5 h 14"/>
                  <a:gd name="T8" fmla="*/ 9 w 13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9" y="2"/>
                    </a:moveTo>
                    <a:cubicBezTo>
                      <a:pt x="7" y="5"/>
                      <a:pt x="5" y="7"/>
                      <a:pt x="2" y="9"/>
                    </a:cubicBezTo>
                    <a:cubicBezTo>
                      <a:pt x="0" y="11"/>
                      <a:pt x="2" y="14"/>
                      <a:pt x="4" y="12"/>
                    </a:cubicBezTo>
                    <a:cubicBezTo>
                      <a:pt x="7" y="10"/>
                      <a:pt x="9" y="7"/>
                      <a:pt x="11" y="5"/>
                    </a:cubicBezTo>
                    <a:cubicBezTo>
                      <a:pt x="13" y="3"/>
                      <a:pt x="10" y="0"/>
                      <a:pt x="9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02" name="Freeform 1606">
                <a:extLst>
                  <a:ext uri="{FF2B5EF4-FFF2-40B4-BE49-F238E27FC236}">
                    <a16:creationId xmlns:a16="http://schemas.microsoft.com/office/drawing/2014/main" id="{626A66F6-6813-4A69-9DBA-F5B1C47656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85" y="2586"/>
                <a:ext cx="17" cy="20"/>
              </a:xfrm>
              <a:custGeom>
                <a:avLst/>
                <a:gdLst>
                  <a:gd name="T0" fmla="*/ 8 w 12"/>
                  <a:gd name="T1" fmla="*/ 2 h 14"/>
                  <a:gd name="T2" fmla="*/ 2 w 12"/>
                  <a:gd name="T3" fmla="*/ 10 h 14"/>
                  <a:gd name="T4" fmla="*/ 4 w 12"/>
                  <a:gd name="T5" fmla="*/ 13 h 14"/>
                  <a:gd name="T6" fmla="*/ 11 w 12"/>
                  <a:gd name="T7" fmla="*/ 3 h 14"/>
                  <a:gd name="T8" fmla="*/ 8 w 12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4">
                    <a:moveTo>
                      <a:pt x="8" y="2"/>
                    </a:moveTo>
                    <a:cubicBezTo>
                      <a:pt x="7" y="5"/>
                      <a:pt x="4" y="8"/>
                      <a:pt x="2" y="10"/>
                    </a:cubicBezTo>
                    <a:cubicBezTo>
                      <a:pt x="0" y="11"/>
                      <a:pt x="2" y="14"/>
                      <a:pt x="4" y="13"/>
                    </a:cubicBezTo>
                    <a:cubicBezTo>
                      <a:pt x="7" y="10"/>
                      <a:pt x="10" y="7"/>
                      <a:pt x="11" y="3"/>
                    </a:cubicBezTo>
                    <a:cubicBezTo>
                      <a:pt x="12" y="1"/>
                      <a:pt x="8" y="0"/>
                      <a:pt x="8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03" name="Freeform 1607">
                <a:extLst>
                  <a:ext uri="{FF2B5EF4-FFF2-40B4-BE49-F238E27FC236}">
                    <a16:creationId xmlns:a16="http://schemas.microsoft.com/office/drawing/2014/main" id="{9447A08D-4A35-4BAD-9520-1D0C2FE0FB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60" y="2622"/>
                <a:ext cx="17" cy="21"/>
              </a:xfrm>
              <a:custGeom>
                <a:avLst/>
                <a:gdLst>
                  <a:gd name="T0" fmla="*/ 7 w 12"/>
                  <a:gd name="T1" fmla="*/ 3 h 14"/>
                  <a:gd name="T2" fmla="*/ 2 w 12"/>
                  <a:gd name="T3" fmla="*/ 9 h 14"/>
                  <a:gd name="T4" fmla="*/ 4 w 12"/>
                  <a:gd name="T5" fmla="*/ 12 h 14"/>
                  <a:gd name="T6" fmla="*/ 11 w 12"/>
                  <a:gd name="T7" fmla="*/ 3 h 14"/>
                  <a:gd name="T8" fmla="*/ 7 w 1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4">
                    <a:moveTo>
                      <a:pt x="7" y="3"/>
                    </a:moveTo>
                    <a:cubicBezTo>
                      <a:pt x="7" y="5"/>
                      <a:pt x="4" y="8"/>
                      <a:pt x="2" y="9"/>
                    </a:cubicBezTo>
                    <a:cubicBezTo>
                      <a:pt x="0" y="11"/>
                      <a:pt x="2" y="14"/>
                      <a:pt x="4" y="12"/>
                    </a:cubicBezTo>
                    <a:cubicBezTo>
                      <a:pt x="7" y="10"/>
                      <a:pt x="10" y="7"/>
                      <a:pt x="11" y="3"/>
                    </a:cubicBezTo>
                    <a:cubicBezTo>
                      <a:pt x="12" y="1"/>
                      <a:pt x="8" y="0"/>
                      <a:pt x="7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04" name="Freeform 1608">
                <a:extLst>
                  <a:ext uri="{FF2B5EF4-FFF2-40B4-BE49-F238E27FC236}">
                    <a16:creationId xmlns:a16="http://schemas.microsoft.com/office/drawing/2014/main" id="{C6E5AD0C-36CC-41FC-B5A2-DF052A5F45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26" y="2645"/>
                <a:ext cx="20" cy="20"/>
              </a:xfrm>
              <a:custGeom>
                <a:avLst/>
                <a:gdLst>
                  <a:gd name="T0" fmla="*/ 9 w 14"/>
                  <a:gd name="T1" fmla="*/ 2 h 14"/>
                  <a:gd name="T2" fmla="*/ 2 w 14"/>
                  <a:gd name="T3" fmla="*/ 10 h 14"/>
                  <a:gd name="T4" fmla="*/ 4 w 14"/>
                  <a:gd name="T5" fmla="*/ 13 h 14"/>
                  <a:gd name="T6" fmla="*/ 13 w 14"/>
                  <a:gd name="T7" fmla="*/ 3 h 14"/>
                  <a:gd name="T8" fmla="*/ 9 w 14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9" y="2"/>
                    </a:moveTo>
                    <a:cubicBezTo>
                      <a:pt x="8" y="5"/>
                      <a:pt x="5" y="8"/>
                      <a:pt x="2" y="10"/>
                    </a:cubicBezTo>
                    <a:cubicBezTo>
                      <a:pt x="0" y="11"/>
                      <a:pt x="2" y="14"/>
                      <a:pt x="4" y="13"/>
                    </a:cubicBezTo>
                    <a:cubicBezTo>
                      <a:pt x="8" y="10"/>
                      <a:pt x="11" y="7"/>
                      <a:pt x="13" y="3"/>
                    </a:cubicBezTo>
                    <a:cubicBezTo>
                      <a:pt x="14" y="1"/>
                      <a:pt x="10" y="0"/>
                      <a:pt x="9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05" name="Freeform 1609">
                <a:extLst>
                  <a:ext uri="{FF2B5EF4-FFF2-40B4-BE49-F238E27FC236}">
                    <a16:creationId xmlns:a16="http://schemas.microsoft.com/office/drawing/2014/main" id="{B81CB1CD-C471-48EF-BF1B-6E6520ED42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32" y="2621"/>
                <a:ext cx="20" cy="21"/>
              </a:xfrm>
              <a:custGeom>
                <a:avLst/>
                <a:gdLst>
                  <a:gd name="T0" fmla="*/ 10 w 14"/>
                  <a:gd name="T1" fmla="*/ 2 h 14"/>
                  <a:gd name="T2" fmla="*/ 2 w 14"/>
                  <a:gd name="T3" fmla="*/ 10 h 14"/>
                  <a:gd name="T4" fmla="*/ 5 w 14"/>
                  <a:gd name="T5" fmla="*/ 12 h 14"/>
                  <a:gd name="T6" fmla="*/ 13 w 14"/>
                  <a:gd name="T7" fmla="*/ 4 h 14"/>
                  <a:gd name="T8" fmla="*/ 10 w 14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10" y="2"/>
                    </a:moveTo>
                    <a:cubicBezTo>
                      <a:pt x="7" y="5"/>
                      <a:pt x="4" y="7"/>
                      <a:pt x="2" y="10"/>
                    </a:cubicBezTo>
                    <a:cubicBezTo>
                      <a:pt x="0" y="12"/>
                      <a:pt x="3" y="14"/>
                      <a:pt x="5" y="12"/>
                    </a:cubicBezTo>
                    <a:cubicBezTo>
                      <a:pt x="7" y="10"/>
                      <a:pt x="10" y="7"/>
                      <a:pt x="13" y="4"/>
                    </a:cubicBezTo>
                    <a:cubicBezTo>
                      <a:pt x="14" y="3"/>
                      <a:pt x="11" y="0"/>
                      <a:pt x="10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06" name="Freeform 1610">
                <a:extLst>
                  <a:ext uri="{FF2B5EF4-FFF2-40B4-BE49-F238E27FC236}">
                    <a16:creationId xmlns:a16="http://schemas.microsoft.com/office/drawing/2014/main" id="{C6AB3F0F-BB0C-439C-A1E2-86DBDA91A7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37" y="2658"/>
                <a:ext cx="17" cy="17"/>
              </a:xfrm>
              <a:custGeom>
                <a:avLst/>
                <a:gdLst>
                  <a:gd name="T0" fmla="*/ 7 w 11"/>
                  <a:gd name="T1" fmla="*/ 2 h 12"/>
                  <a:gd name="T2" fmla="*/ 7 w 11"/>
                  <a:gd name="T3" fmla="*/ 3 h 12"/>
                  <a:gd name="T4" fmla="*/ 6 w 11"/>
                  <a:gd name="T5" fmla="*/ 4 h 12"/>
                  <a:gd name="T6" fmla="*/ 2 w 11"/>
                  <a:gd name="T7" fmla="*/ 8 h 12"/>
                  <a:gd name="T8" fmla="*/ 4 w 11"/>
                  <a:gd name="T9" fmla="*/ 11 h 12"/>
                  <a:gd name="T10" fmla="*/ 9 w 11"/>
                  <a:gd name="T11" fmla="*/ 6 h 12"/>
                  <a:gd name="T12" fmla="*/ 11 w 11"/>
                  <a:gd name="T13" fmla="*/ 2 h 12"/>
                  <a:gd name="T14" fmla="*/ 7 w 11"/>
                  <a:gd name="T15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12">
                    <a:moveTo>
                      <a:pt x="7" y="2"/>
                    </a:moveTo>
                    <a:cubicBezTo>
                      <a:pt x="7" y="2"/>
                      <a:pt x="7" y="2"/>
                      <a:pt x="7" y="3"/>
                    </a:cubicBezTo>
                    <a:cubicBezTo>
                      <a:pt x="7" y="3"/>
                      <a:pt x="6" y="4"/>
                      <a:pt x="6" y="4"/>
                    </a:cubicBezTo>
                    <a:cubicBezTo>
                      <a:pt x="5" y="6"/>
                      <a:pt x="3" y="7"/>
                      <a:pt x="2" y="8"/>
                    </a:cubicBezTo>
                    <a:cubicBezTo>
                      <a:pt x="0" y="9"/>
                      <a:pt x="2" y="12"/>
                      <a:pt x="4" y="11"/>
                    </a:cubicBezTo>
                    <a:cubicBezTo>
                      <a:pt x="6" y="10"/>
                      <a:pt x="8" y="8"/>
                      <a:pt x="9" y="6"/>
                    </a:cubicBezTo>
                    <a:cubicBezTo>
                      <a:pt x="10" y="5"/>
                      <a:pt x="11" y="3"/>
                      <a:pt x="11" y="2"/>
                    </a:cubicBezTo>
                    <a:cubicBezTo>
                      <a:pt x="11" y="0"/>
                      <a:pt x="7" y="0"/>
                      <a:pt x="7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07" name="Freeform 1611">
                <a:extLst>
                  <a:ext uri="{FF2B5EF4-FFF2-40B4-BE49-F238E27FC236}">
                    <a16:creationId xmlns:a16="http://schemas.microsoft.com/office/drawing/2014/main" id="{E7365061-7259-4F3C-A5C4-F4B30B6A49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01" y="2677"/>
                <a:ext cx="17" cy="18"/>
              </a:xfrm>
              <a:custGeom>
                <a:avLst/>
                <a:gdLst>
                  <a:gd name="T0" fmla="*/ 7 w 12"/>
                  <a:gd name="T1" fmla="*/ 3 h 12"/>
                  <a:gd name="T2" fmla="*/ 3 w 12"/>
                  <a:gd name="T3" fmla="*/ 8 h 12"/>
                  <a:gd name="T4" fmla="*/ 4 w 12"/>
                  <a:gd name="T5" fmla="*/ 11 h 12"/>
                  <a:gd name="T6" fmla="*/ 11 w 12"/>
                  <a:gd name="T7" fmla="*/ 4 h 12"/>
                  <a:gd name="T8" fmla="*/ 7 w 12"/>
                  <a:gd name="T9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7" y="3"/>
                    </a:moveTo>
                    <a:cubicBezTo>
                      <a:pt x="6" y="5"/>
                      <a:pt x="5" y="7"/>
                      <a:pt x="3" y="8"/>
                    </a:cubicBezTo>
                    <a:cubicBezTo>
                      <a:pt x="0" y="9"/>
                      <a:pt x="2" y="12"/>
                      <a:pt x="4" y="11"/>
                    </a:cubicBezTo>
                    <a:cubicBezTo>
                      <a:pt x="7" y="10"/>
                      <a:pt x="9" y="7"/>
                      <a:pt x="11" y="4"/>
                    </a:cubicBezTo>
                    <a:cubicBezTo>
                      <a:pt x="12" y="2"/>
                      <a:pt x="8" y="0"/>
                      <a:pt x="7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08" name="Freeform 1612">
                <a:extLst>
                  <a:ext uri="{FF2B5EF4-FFF2-40B4-BE49-F238E27FC236}">
                    <a16:creationId xmlns:a16="http://schemas.microsoft.com/office/drawing/2014/main" id="{C336E6A4-2F66-4F8D-B78F-C2E20209AB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96" y="2659"/>
                <a:ext cx="19" cy="18"/>
              </a:xfrm>
              <a:custGeom>
                <a:avLst/>
                <a:gdLst>
                  <a:gd name="T0" fmla="*/ 9 w 13"/>
                  <a:gd name="T1" fmla="*/ 2 h 12"/>
                  <a:gd name="T2" fmla="*/ 2 w 13"/>
                  <a:gd name="T3" fmla="*/ 7 h 12"/>
                  <a:gd name="T4" fmla="*/ 5 w 13"/>
                  <a:gd name="T5" fmla="*/ 10 h 12"/>
                  <a:gd name="T6" fmla="*/ 11 w 13"/>
                  <a:gd name="T7" fmla="*/ 5 h 12"/>
                  <a:gd name="T8" fmla="*/ 9 w 13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2">
                    <a:moveTo>
                      <a:pt x="9" y="2"/>
                    </a:moveTo>
                    <a:cubicBezTo>
                      <a:pt x="7" y="4"/>
                      <a:pt x="5" y="5"/>
                      <a:pt x="2" y="7"/>
                    </a:cubicBezTo>
                    <a:cubicBezTo>
                      <a:pt x="0" y="9"/>
                      <a:pt x="3" y="12"/>
                      <a:pt x="5" y="10"/>
                    </a:cubicBezTo>
                    <a:cubicBezTo>
                      <a:pt x="7" y="8"/>
                      <a:pt x="9" y="7"/>
                      <a:pt x="11" y="5"/>
                    </a:cubicBezTo>
                    <a:cubicBezTo>
                      <a:pt x="13" y="3"/>
                      <a:pt x="11" y="0"/>
                      <a:pt x="9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09" name="Freeform 1613">
                <a:extLst>
                  <a:ext uri="{FF2B5EF4-FFF2-40B4-BE49-F238E27FC236}">
                    <a16:creationId xmlns:a16="http://schemas.microsoft.com/office/drawing/2014/main" id="{51907ED7-7839-4521-A5D5-42DD751331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06" y="2690"/>
                <a:ext cx="18" cy="16"/>
              </a:xfrm>
              <a:custGeom>
                <a:avLst/>
                <a:gdLst>
                  <a:gd name="T0" fmla="*/ 7 w 12"/>
                  <a:gd name="T1" fmla="*/ 2 h 11"/>
                  <a:gd name="T2" fmla="*/ 2 w 12"/>
                  <a:gd name="T3" fmla="*/ 6 h 11"/>
                  <a:gd name="T4" fmla="*/ 4 w 12"/>
                  <a:gd name="T5" fmla="*/ 10 h 11"/>
                  <a:gd name="T6" fmla="*/ 11 w 12"/>
                  <a:gd name="T7" fmla="*/ 4 h 11"/>
                  <a:gd name="T8" fmla="*/ 7 w 12"/>
                  <a:gd name="T9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1">
                    <a:moveTo>
                      <a:pt x="7" y="2"/>
                    </a:moveTo>
                    <a:cubicBezTo>
                      <a:pt x="6" y="4"/>
                      <a:pt x="4" y="5"/>
                      <a:pt x="2" y="6"/>
                    </a:cubicBezTo>
                    <a:cubicBezTo>
                      <a:pt x="0" y="7"/>
                      <a:pt x="1" y="11"/>
                      <a:pt x="4" y="10"/>
                    </a:cubicBezTo>
                    <a:cubicBezTo>
                      <a:pt x="7" y="9"/>
                      <a:pt x="9" y="7"/>
                      <a:pt x="11" y="4"/>
                    </a:cubicBezTo>
                    <a:cubicBezTo>
                      <a:pt x="12" y="1"/>
                      <a:pt x="8" y="0"/>
                      <a:pt x="7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10" name="Freeform 1614">
                <a:extLst>
                  <a:ext uri="{FF2B5EF4-FFF2-40B4-BE49-F238E27FC236}">
                    <a16:creationId xmlns:a16="http://schemas.microsoft.com/office/drawing/2014/main" id="{F7CB6B10-4989-46E4-810D-C6DE0FAF57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70" y="2698"/>
                <a:ext cx="22" cy="20"/>
              </a:xfrm>
              <a:custGeom>
                <a:avLst/>
                <a:gdLst>
                  <a:gd name="T0" fmla="*/ 10 w 15"/>
                  <a:gd name="T1" fmla="*/ 2 h 14"/>
                  <a:gd name="T2" fmla="*/ 2 w 15"/>
                  <a:gd name="T3" fmla="*/ 10 h 14"/>
                  <a:gd name="T4" fmla="*/ 4 w 15"/>
                  <a:gd name="T5" fmla="*/ 13 h 14"/>
                  <a:gd name="T6" fmla="*/ 14 w 15"/>
                  <a:gd name="T7" fmla="*/ 4 h 14"/>
                  <a:gd name="T8" fmla="*/ 10 w 15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4">
                    <a:moveTo>
                      <a:pt x="10" y="2"/>
                    </a:moveTo>
                    <a:cubicBezTo>
                      <a:pt x="9" y="6"/>
                      <a:pt x="5" y="8"/>
                      <a:pt x="2" y="10"/>
                    </a:cubicBezTo>
                    <a:cubicBezTo>
                      <a:pt x="0" y="11"/>
                      <a:pt x="2" y="14"/>
                      <a:pt x="4" y="13"/>
                    </a:cubicBezTo>
                    <a:cubicBezTo>
                      <a:pt x="8" y="10"/>
                      <a:pt x="12" y="8"/>
                      <a:pt x="14" y="4"/>
                    </a:cubicBezTo>
                    <a:cubicBezTo>
                      <a:pt x="15" y="2"/>
                      <a:pt x="12" y="0"/>
                      <a:pt x="10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11" name="Freeform 1615">
                <a:extLst>
                  <a:ext uri="{FF2B5EF4-FFF2-40B4-BE49-F238E27FC236}">
                    <a16:creationId xmlns:a16="http://schemas.microsoft.com/office/drawing/2014/main" id="{FA929869-DDE0-47A3-9BD9-62B116C630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62" y="2693"/>
                <a:ext cx="19" cy="19"/>
              </a:xfrm>
              <a:custGeom>
                <a:avLst/>
                <a:gdLst>
                  <a:gd name="T0" fmla="*/ 9 w 13"/>
                  <a:gd name="T1" fmla="*/ 2 h 13"/>
                  <a:gd name="T2" fmla="*/ 2 w 13"/>
                  <a:gd name="T3" fmla="*/ 9 h 13"/>
                  <a:gd name="T4" fmla="*/ 4 w 13"/>
                  <a:gd name="T5" fmla="*/ 12 h 13"/>
                  <a:gd name="T6" fmla="*/ 12 w 13"/>
                  <a:gd name="T7" fmla="*/ 5 h 13"/>
                  <a:gd name="T8" fmla="*/ 9 w 13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9" y="2"/>
                    </a:moveTo>
                    <a:cubicBezTo>
                      <a:pt x="7" y="5"/>
                      <a:pt x="4" y="7"/>
                      <a:pt x="2" y="9"/>
                    </a:cubicBezTo>
                    <a:cubicBezTo>
                      <a:pt x="0" y="10"/>
                      <a:pt x="2" y="13"/>
                      <a:pt x="4" y="12"/>
                    </a:cubicBezTo>
                    <a:cubicBezTo>
                      <a:pt x="7" y="10"/>
                      <a:pt x="10" y="7"/>
                      <a:pt x="12" y="5"/>
                    </a:cubicBezTo>
                    <a:cubicBezTo>
                      <a:pt x="13" y="3"/>
                      <a:pt x="10" y="0"/>
                      <a:pt x="9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12" name="Freeform 1616">
                <a:extLst>
                  <a:ext uri="{FF2B5EF4-FFF2-40B4-BE49-F238E27FC236}">
                    <a16:creationId xmlns:a16="http://schemas.microsoft.com/office/drawing/2014/main" id="{6CC1F7BD-A2F8-4002-A596-560676E6CA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34" y="2728"/>
                <a:ext cx="22" cy="18"/>
              </a:xfrm>
              <a:custGeom>
                <a:avLst/>
                <a:gdLst>
                  <a:gd name="T0" fmla="*/ 11 w 15"/>
                  <a:gd name="T1" fmla="*/ 1 h 12"/>
                  <a:gd name="T2" fmla="*/ 2 w 15"/>
                  <a:gd name="T3" fmla="*/ 8 h 12"/>
                  <a:gd name="T4" fmla="*/ 4 w 15"/>
                  <a:gd name="T5" fmla="*/ 11 h 12"/>
                  <a:gd name="T6" fmla="*/ 13 w 15"/>
                  <a:gd name="T7" fmla="*/ 4 h 12"/>
                  <a:gd name="T8" fmla="*/ 11 w 15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2">
                    <a:moveTo>
                      <a:pt x="11" y="1"/>
                    </a:moveTo>
                    <a:cubicBezTo>
                      <a:pt x="8" y="3"/>
                      <a:pt x="5" y="5"/>
                      <a:pt x="2" y="8"/>
                    </a:cubicBezTo>
                    <a:cubicBezTo>
                      <a:pt x="0" y="9"/>
                      <a:pt x="2" y="12"/>
                      <a:pt x="4" y="11"/>
                    </a:cubicBezTo>
                    <a:cubicBezTo>
                      <a:pt x="7" y="8"/>
                      <a:pt x="10" y="6"/>
                      <a:pt x="13" y="4"/>
                    </a:cubicBezTo>
                    <a:cubicBezTo>
                      <a:pt x="15" y="3"/>
                      <a:pt x="13" y="0"/>
                      <a:pt x="11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13" name="Freeform 1617">
                <a:extLst>
                  <a:ext uri="{FF2B5EF4-FFF2-40B4-BE49-F238E27FC236}">
                    <a16:creationId xmlns:a16="http://schemas.microsoft.com/office/drawing/2014/main" id="{07B9EA77-310B-44C7-B52D-155B416D45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56" y="2726"/>
                <a:ext cx="24" cy="17"/>
              </a:xfrm>
              <a:custGeom>
                <a:avLst/>
                <a:gdLst>
                  <a:gd name="T0" fmla="*/ 11 w 16"/>
                  <a:gd name="T1" fmla="*/ 2 h 12"/>
                  <a:gd name="T2" fmla="*/ 2 w 16"/>
                  <a:gd name="T3" fmla="*/ 8 h 12"/>
                  <a:gd name="T4" fmla="*/ 4 w 16"/>
                  <a:gd name="T5" fmla="*/ 11 h 12"/>
                  <a:gd name="T6" fmla="*/ 14 w 16"/>
                  <a:gd name="T7" fmla="*/ 4 h 12"/>
                  <a:gd name="T8" fmla="*/ 11 w 16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2">
                    <a:moveTo>
                      <a:pt x="11" y="2"/>
                    </a:moveTo>
                    <a:cubicBezTo>
                      <a:pt x="9" y="4"/>
                      <a:pt x="6" y="6"/>
                      <a:pt x="2" y="8"/>
                    </a:cubicBezTo>
                    <a:cubicBezTo>
                      <a:pt x="0" y="8"/>
                      <a:pt x="1" y="12"/>
                      <a:pt x="4" y="11"/>
                    </a:cubicBezTo>
                    <a:cubicBezTo>
                      <a:pt x="8" y="10"/>
                      <a:pt x="11" y="7"/>
                      <a:pt x="14" y="4"/>
                    </a:cubicBezTo>
                    <a:cubicBezTo>
                      <a:pt x="16" y="2"/>
                      <a:pt x="13" y="0"/>
                      <a:pt x="11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14" name="Freeform 1618">
                <a:extLst>
                  <a:ext uri="{FF2B5EF4-FFF2-40B4-BE49-F238E27FC236}">
                    <a16:creationId xmlns:a16="http://schemas.microsoft.com/office/drawing/2014/main" id="{C8F8ABDD-9EA8-46A6-B196-BE8C75ACF9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87" y="2705"/>
                <a:ext cx="17" cy="18"/>
              </a:xfrm>
              <a:custGeom>
                <a:avLst/>
                <a:gdLst>
                  <a:gd name="T0" fmla="*/ 6 w 11"/>
                  <a:gd name="T1" fmla="*/ 2 h 12"/>
                  <a:gd name="T2" fmla="*/ 2 w 11"/>
                  <a:gd name="T3" fmla="*/ 7 h 12"/>
                  <a:gd name="T4" fmla="*/ 4 w 11"/>
                  <a:gd name="T5" fmla="*/ 10 h 12"/>
                  <a:gd name="T6" fmla="*/ 10 w 11"/>
                  <a:gd name="T7" fmla="*/ 4 h 12"/>
                  <a:gd name="T8" fmla="*/ 6 w 11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2">
                    <a:moveTo>
                      <a:pt x="6" y="2"/>
                    </a:moveTo>
                    <a:cubicBezTo>
                      <a:pt x="5" y="4"/>
                      <a:pt x="4" y="6"/>
                      <a:pt x="2" y="7"/>
                    </a:cubicBezTo>
                    <a:cubicBezTo>
                      <a:pt x="0" y="9"/>
                      <a:pt x="2" y="12"/>
                      <a:pt x="4" y="10"/>
                    </a:cubicBezTo>
                    <a:cubicBezTo>
                      <a:pt x="6" y="8"/>
                      <a:pt x="8" y="6"/>
                      <a:pt x="10" y="4"/>
                    </a:cubicBezTo>
                    <a:cubicBezTo>
                      <a:pt x="11" y="1"/>
                      <a:pt x="7" y="0"/>
                      <a:pt x="6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15" name="Freeform 1619">
                <a:extLst>
                  <a:ext uri="{FF2B5EF4-FFF2-40B4-BE49-F238E27FC236}">
                    <a16:creationId xmlns:a16="http://schemas.microsoft.com/office/drawing/2014/main" id="{9D5976AA-A281-4D30-8AFE-A6B3F9BCD4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31" y="2711"/>
                <a:ext cx="21" cy="17"/>
              </a:xfrm>
              <a:custGeom>
                <a:avLst/>
                <a:gdLst>
                  <a:gd name="T0" fmla="*/ 10 w 14"/>
                  <a:gd name="T1" fmla="*/ 2 h 12"/>
                  <a:gd name="T2" fmla="*/ 2 w 14"/>
                  <a:gd name="T3" fmla="*/ 7 h 12"/>
                  <a:gd name="T4" fmla="*/ 3 w 14"/>
                  <a:gd name="T5" fmla="*/ 11 h 12"/>
                  <a:gd name="T6" fmla="*/ 12 w 14"/>
                  <a:gd name="T7" fmla="*/ 4 h 12"/>
                  <a:gd name="T8" fmla="*/ 10 w 14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2">
                    <a:moveTo>
                      <a:pt x="10" y="2"/>
                    </a:moveTo>
                    <a:cubicBezTo>
                      <a:pt x="7" y="4"/>
                      <a:pt x="5" y="6"/>
                      <a:pt x="2" y="7"/>
                    </a:cubicBezTo>
                    <a:cubicBezTo>
                      <a:pt x="0" y="8"/>
                      <a:pt x="1" y="12"/>
                      <a:pt x="3" y="11"/>
                    </a:cubicBezTo>
                    <a:cubicBezTo>
                      <a:pt x="7" y="9"/>
                      <a:pt x="10" y="7"/>
                      <a:pt x="12" y="4"/>
                    </a:cubicBezTo>
                    <a:cubicBezTo>
                      <a:pt x="14" y="2"/>
                      <a:pt x="11" y="0"/>
                      <a:pt x="10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16" name="Freeform 1620">
                <a:extLst>
                  <a:ext uri="{FF2B5EF4-FFF2-40B4-BE49-F238E27FC236}">
                    <a16:creationId xmlns:a16="http://schemas.microsoft.com/office/drawing/2014/main" id="{0A631E2F-3888-4ACA-9D12-344035F1E2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099" y="2740"/>
                <a:ext cx="17" cy="15"/>
              </a:xfrm>
              <a:custGeom>
                <a:avLst/>
                <a:gdLst>
                  <a:gd name="T0" fmla="*/ 7 w 12"/>
                  <a:gd name="T1" fmla="*/ 2 h 10"/>
                  <a:gd name="T2" fmla="*/ 3 w 12"/>
                  <a:gd name="T3" fmla="*/ 6 h 10"/>
                  <a:gd name="T4" fmla="*/ 3 w 12"/>
                  <a:gd name="T5" fmla="*/ 10 h 10"/>
                  <a:gd name="T6" fmla="*/ 10 w 12"/>
                  <a:gd name="T7" fmla="*/ 4 h 10"/>
                  <a:gd name="T8" fmla="*/ 7 w 12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7" y="2"/>
                    </a:moveTo>
                    <a:cubicBezTo>
                      <a:pt x="6" y="4"/>
                      <a:pt x="5" y="6"/>
                      <a:pt x="3" y="6"/>
                    </a:cubicBezTo>
                    <a:cubicBezTo>
                      <a:pt x="0" y="6"/>
                      <a:pt x="1" y="10"/>
                      <a:pt x="3" y="10"/>
                    </a:cubicBezTo>
                    <a:cubicBezTo>
                      <a:pt x="6" y="10"/>
                      <a:pt x="9" y="6"/>
                      <a:pt x="10" y="4"/>
                    </a:cubicBezTo>
                    <a:cubicBezTo>
                      <a:pt x="12" y="1"/>
                      <a:pt x="8" y="0"/>
                      <a:pt x="7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17" name="Freeform 1621">
                <a:extLst>
                  <a:ext uri="{FF2B5EF4-FFF2-40B4-BE49-F238E27FC236}">
                    <a16:creationId xmlns:a16="http://schemas.microsoft.com/office/drawing/2014/main" id="{41CE37E2-CC5B-4BCC-9EDE-2AA72D560A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11" y="2743"/>
                <a:ext cx="23" cy="18"/>
              </a:xfrm>
              <a:custGeom>
                <a:avLst/>
                <a:gdLst>
                  <a:gd name="T0" fmla="*/ 11 w 16"/>
                  <a:gd name="T1" fmla="*/ 2 h 12"/>
                  <a:gd name="T2" fmla="*/ 2 w 16"/>
                  <a:gd name="T3" fmla="*/ 8 h 12"/>
                  <a:gd name="T4" fmla="*/ 4 w 16"/>
                  <a:gd name="T5" fmla="*/ 12 h 12"/>
                  <a:gd name="T6" fmla="*/ 14 w 16"/>
                  <a:gd name="T7" fmla="*/ 5 h 12"/>
                  <a:gd name="T8" fmla="*/ 11 w 16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2">
                    <a:moveTo>
                      <a:pt x="11" y="2"/>
                    </a:moveTo>
                    <a:cubicBezTo>
                      <a:pt x="9" y="5"/>
                      <a:pt x="6" y="7"/>
                      <a:pt x="2" y="8"/>
                    </a:cubicBezTo>
                    <a:cubicBezTo>
                      <a:pt x="0" y="9"/>
                      <a:pt x="2" y="12"/>
                      <a:pt x="4" y="12"/>
                    </a:cubicBezTo>
                    <a:cubicBezTo>
                      <a:pt x="8" y="10"/>
                      <a:pt x="11" y="8"/>
                      <a:pt x="14" y="5"/>
                    </a:cubicBezTo>
                    <a:cubicBezTo>
                      <a:pt x="16" y="3"/>
                      <a:pt x="13" y="0"/>
                      <a:pt x="11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18" name="Freeform 1622">
                <a:extLst>
                  <a:ext uri="{FF2B5EF4-FFF2-40B4-BE49-F238E27FC236}">
                    <a16:creationId xmlns:a16="http://schemas.microsoft.com/office/drawing/2014/main" id="{430B449F-BD3E-4AF5-AE2C-37E8A9C2F1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22" y="2749"/>
                <a:ext cx="24" cy="19"/>
              </a:xfrm>
              <a:custGeom>
                <a:avLst/>
                <a:gdLst>
                  <a:gd name="T0" fmla="*/ 11 w 16"/>
                  <a:gd name="T1" fmla="*/ 2 h 13"/>
                  <a:gd name="T2" fmla="*/ 2 w 16"/>
                  <a:gd name="T3" fmla="*/ 8 h 13"/>
                  <a:gd name="T4" fmla="*/ 3 w 16"/>
                  <a:gd name="T5" fmla="*/ 12 h 13"/>
                  <a:gd name="T6" fmla="*/ 14 w 16"/>
                  <a:gd name="T7" fmla="*/ 4 h 13"/>
                  <a:gd name="T8" fmla="*/ 11 w 16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3">
                    <a:moveTo>
                      <a:pt x="11" y="2"/>
                    </a:moveTo>
                    <a:cubicBezTo>
                      <a:pt x="9" y="5"/>
                      <a:pt x="5" y="7"/>
                      <a:pt x="2" y="8"/>
                    </a:cubicBezTo>
                    <a:cubicBezTo>
                      <a:pt x="0" y="9"/>
                      <a:pt x="1" y="13"/>
                      <a:pt x="3" y="12"/>
                    </a:cubicBezTo>
                    <a:cubicBezTo>
                      <a:pt x="7" y="10"/>
                      <a:pt x="11" y="8"/>
                      <a:pt x="14" y="4"/>
                    </a:cubicBezTo>
                    <a:cubicBezTo>
                      <a:pt x="16" y="3"/>
                      <a:pt x="13" y="0"/>
                      <a:pt x="11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19" name="Freeform 1623">
                <a:extLst>
                  <a:ext uri="{FF2B5EF4-FFF2-40B4-BE49-F238E27FC236}">
                    <a16:creationId xmlns:a16="http://schemas.microsoft.com/office/drawing/2014/main" id="{3FDC450E-084F-4BF8-BBDA-8A71448816D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02" y="2771"/>
                <a:ext cx="23" cy="18"/>
              </a:xfrm>
              <a:custGeom>
                <a:avLst/>
                <a:gdLst>
                  <a:gd name="T0" fmla="*/ 11 w 16"/>
                  <a:gd name="T1" fmla="*/ 2 h 12"/>
                  <a:gd name="T2" fmla="*/ 3 w 16"/>
                  <a:gd name="T3" fmla="*/ 8 h 12"/>
                  <a:gd name="T4" fmla="*/ 4 w 16"/>
                  <a:gd name="T5" fmla="*/ 11 h 12"/>
                  <a:gd name="T6" fmla="*/ 14 w 16"/>
                  <a:gd name="T7" fmla="*/ 4 h 12"/>
                  <a:gd name="T8" fmla="*/ 11 w 16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2">
                    <a:moveTo>
                      <a:pt x="11" y="2"/>
                    </a:moveTo>
                    <a:cubicBezTo>
                      <a:pt x="9" y="5"/>
                      <a:pt x="6" y="7"/>
                      <a:pt x="3" y="8"/>
                    </a:cubicBezTo>
                    <a:cubicBezTo>
                      <a:pt x="0" y="9"/>
                      <a:pt x="2" y="12"/>
                      <a:pt x="4" y="11"/>
                    </a:cubicBezTo>
                    <a:cubicBezTo>
                      <a:pt x="8" y="10"/>
                      <a:pt x="11" y="7"/>
                      <a:pt x="14" y="4"/>
                    </a:cubicBezTo>
                    <a:cubicBezTo>
                      <a:pt x="16" y="3"/>
                      <a:pt x="13" y="0"/>
                      <a:pt x="11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20" name="Freeform 1624">
                <a:extLst>
                  <a:ext uri="{FF2B5EF4-FFF2-40B4-BE49-F238E27FC236}">
                    <a16:creationId xmlns:a16="http://schemas.microsoft.com/office/drawing/2014/main" id="{C5AE04BD-2A96-4B74-BD84-2A673D21FD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077" y="2770"/>
                <a:ext cx="20" cy="19"/>
              </a:xfrm>
              <a:custGeom>
                <a:avLst/>
                <a:gdLst>
                  <a:gd name="T0" fmla="*/ 9 w 14"/>
                  <a:gd name="T1" fmla="*/ 2 h 13"/>
                  <a:gd name="T2" fmla="*/ 3 w 14"/>
                  <a:gd name="T3" fmla="*/ 8 h 13"/>
                  <a:gd name="T4" fmla="*/ 4 w 14"/>
                  <a:gd name="T5" fmla="*/ 12 h 13"/>
                  <a:gd name="T6" fmla="*/ 12 w 14"/>
                  <a:gd name="T7" fmla="*/ 5 h 13"/>
                  <a:gd name="T8" fmla="*/ 9 w 14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9" y="2"/>
                    </a:moveTo>
                    <a:cubicBezTo>
                      <a:pt x="8" y="5"/>
                      <a:pt x="5" y="7"/>
                      <a:pt x="3" y="8"/>
                    </a:cubicBezTo>
                    <a:cubicBezTo>
                      <a:pt x="0" y="9"/>
                      <a:pt x="2" y="13"/>
                      <a:pt x="4" y="12"/>
                    </a:cubicBezTo>
                    <a:cubicBezTo>
                      <a:pt x="7" y="10"/>
                      <a:pt x="10" y="7"/>
                      <a:pt x="12" y="5"/>
                    </a:cubicBezTo>
                    <a:cubicBezTo>
                      <a:pt x="14" y="3"/>
                      <a:pt x="11" y="0"/>
                      <a:pt x="9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21" name="Freeform 1625">
                <a:extLst>
                  <a:ext uri="{FF2B5EF4-FFF2-40B4-BE49-F238E27FC236}">
                    <a16:creationId xmlns:a16="http://schemas.microsoft.com/office/drawing/2014/main" id="{7438074C-414D-472D-9682-7D11C8C751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37" y="2758"/>
                <a:ext cx="27" cy="19"/>
              </a:xfrm>
              <a:custGeom>
                <a:avLst/>
                <a:gdLst>
                  <a:gd name="T0" fmla="*/ 14 w 18"/>
                  <a:gd name="T1" fmla="*/ 1 h 13"/>
                  <a:gd name="T2" fmla="*/ 2 w 18"/>
                  <a:gd name="T3" fmla="*/ 8 h 13"/>
                  <a:gd name="T4" fmla="*/ 4 w 18"/>
                  <a:gd name="T5" fmla="*/ 12 h 13"/>
                  <a:gd name="T6" fmla="*/ 16 w 18"/>
                  <a:gd name="T7" fmla="*/ 4 h 13"/>
                  <a:gd name="T8" fmla="*/ 14 w 18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3">
                    <a:moveTo>
                      <a:pt x="14" y="1"/>
                    </a:moveTo>
                    <a:cubicBezTo>
                      <a:pt x="10" y="4"/>
                      <a:pt x="6" y="6"/>
                      <a:pt x="2" y="8"/>
                    </a:cubicBezTo>
                    <a:cubicBezTo>
                      <a:pt x="0" y="10"/>
                      <a:pt x="2" y="13"/>
                      <a:pt x="4" y="12"/>
                    </a:cubicBezTo>
                    <a:cubicBezTo>
                      <a:pt x="8" y="9"/>
                      <a:pt x="12" y="7"/>
                      <a:pt x="16" y="4"/>
                    </a:cubicBezTo>
                    <a:cubicBezTo>
                      <a:pt x="18" y="3"/>
                      <a:pt x="16" y="0"/>
                      <a:pt x="14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22" name="Freeform 1626">
                <a:extLst>
                  <a:ext uri="{FF2B5EF4-FFF2-40B4-BE49-F238E27FC236}">
                    <a16:creationId xmlns:a16="http://schemas.microsoft.com/office/drawing/2014/main" id="{1F73679F-E75D-4AF7-9C06-279616818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071" y="2795"/>
                <a:ext cx="25" cy="19"/>
              </a:xfrm>
              <a:custGeom>
                <a:avLst/>
                <a:gdLst>
                  <a:gd name="T0" fmla="*/ 13 w 17"/>
                  <a:gd name="T1" fmla="*/ 2 h 13"/>
                  <a:gd name="T2" fmla="*/ 3 w 17"/>
                  <a:gd name="T3" fmla="*/ 9 h 13"/>
                  <a:gd name="T4" fmla="*/ 3 w 17"/>
                  <a:gd name="T5" fmla="*/ 12 h 13"/>
                  <a:gd name="T6" fmla="*/ 16 w 17"/>
                  <a:gd name="T7" fmla="*/ 5 h 13"/>
                  <a:gd name="T8" fmla="*/ 13 w 17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3">
                    <a:moveTo>
                      <a:pt x="13" y="2"/>
                    </a:moveTo>
                    <a:cubicBezTo>
                      <a:pt x="10" y="6"/>
                      <a:pt x="7" y="8"/>
                      <a:pt x="3" y="9"/>
                    </a:cubicBezTo>
                    <a:cubicBezTo>
                      <a:pt x="0" y="9"/>
                      <a:pt x="1" y="13"/>
                      <a:pt x="3" y="12"/>
                    </a:cubicBezTo>
                    <a:cubicBezTo>
                      <a:pt x="8" y="11"/>
                      <a:pt x="13" y="9"/>
                      <a:pt x="16" y="5"/>
                    </a:cubicBezTo>
                    <a:cubicBezTo>
                      <a:pt x="17" y="3"/>
                      <a:pt x="14" y="0"/>
                      <a:pt x="13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23" name="Freeform 1627">
                <a:extLst>
                  <a:ext uri="{FF2B5EF4-FFF2-40B4-BE49-F238E27FC236}">
                    <a16:creationId xmlns:a16="http://schemas.microsoft.com/office/drawing/2014/main" id="{88CB786F-194A-4EB0-AF1F-DE2E58FE72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038" y="2786"/>
                <a:ext cx="25" cy="15"/>
              </a:xfrm>
              <a:custGeom>
                <a:avLst/>
                <a:gdLst>
                  <a:gd name="T0" fmla="*/ 13 w 17"/>
                  <a:gd name="T1" fmla="*/ 1 h 10"/>
                  <a:gd name="T2" fmla="*/ 2 w 17"/>
                  <a:gd name="T3" fmla="*/ 6 h 10"/>
                  <a:gd name="T4" fmla="*/ 2 w 17"/>
                  <a:gd name="T5" fmla="*/ 10 h 10"/>
                  <a:gd name="T6" fmla="*/ 15 w 17"/>
                  <a:gd name="T7" fmla="*/ 4 h 10"/>
                  <a:gd name="T8" fmla="*/ 13 w 1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0">
                    <a:moveTo>
                      <a:pt x="13" y="1"/>
                    </a:moveTo>
                    <a:cubicBezTo>
                      <a:pt x="10" y="4"/>
                      <a:pt x="6" y="6"/>
                      <a:pt x="2" y="6"/>
                    </a:cubicBezTo>
                    <a:cubicBezTo>
                      <a:pt x="0" y="7"/>
                      <a:pt x="0" y="10"/>
                      <a:pt x="2" y="10"/>
                    </a:cubicBezTo>
                    <a:cubicBezTo>
                      <a:pt x="7" y="9"/>
                      <a:pt x="11" y="7"/>
                      <a:pt x="15" y="4"/>
                    </a:cubicBezTo>
                    <a:cubicBezTo>
                      <a:pt x="17" y="3"/>
                      <a:pt x="15" y="0"/>
                      <a:pt x="13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24" name="Freeform 1628">
                <a:extLst>
                  <a:ext uri="{FF2B5EF4-FFF2-40B4-BE49-F238E27FC236}">
                    <a16:creationId xmlns:a16="http://schemas.microsoft.com/office/drawing/2014/main" id="{254772D8-CCA7-46D7-BFD0-6570A4C6BA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069" y="2759"/>
                <a:ext cx="19" cy="18"/>
              </a:xfrm>
              <a:custGeom>
                <a:avLst/>
                <a:gdLst>
                  <a:gd name="T0" fmla="*/ 9 w 13"/>
                  <a:gd name="T1" fmla="*/ 2 h 12"/>
                  <a:gd name="T2" fmla="*/ 2 w 13"/>
                  <a:gd name="T3" fmla="*/ 8 h 12"/>
                  <a:gd name="T4" fmla="*/ 3 w 13"/>
                  <a:gd name="T5" fmla="*/ 11 h 12"/>
                  <a:gd name="T6" fmla="*/ 12 w 13"/>
                  <a:gd name="T7" fmla="*/ 5 h 12"/>
                  <a:gd name="T8" fmla="*/ 9 w 13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2">
                    <a:moveTo>
                      <a:pt x="9" y="2"/>
                    </a:moveTo>
                    <a:cubicBezTo>
                      <a:pt x="7" y="5"/>
                      <a:pt x="5" y="7"/>
                      <a:pt x="2" y="8"/>
                    </a:cubicBezTo>
                    <a:cubicBezTo>
                      <a:pt x="0" y="8"/>
                      <a:pt x="1" y="12"/>
                      <a:pt x="3" y="11"/>
                    </a:cubicBezTo>
                    <a:cubicBezTo>
                      <a:pt x="7" y="10"/>
                      <a:pt x="10" y="8"/>
                      <a:pt x="12" y="5"/>
                    </a:cubicBezTo>
                    <a:cubicBezTo>
                      <a:pt x="13" y="3"/>
                      <a:pt x="10" y="0"/>
                      <a:pt x="9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25" name="Freeform 1629">
                <a:extLst>
                  <a:ext uri="{FF2B5EF4-FFF2-40B4-BE49-F238E27FC236}">
                    <a16:creationId xmlns:a16="http://schemas.microsoft.com/office/drawing/2014/main" id="{504DB1F9-B45A-440E-8922-E1499D69CF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029" y="2809"/>
                <a:ext cx="24" cy="15"/>
              </a:xfrm>
              <a:custGeom>
                <a:avLst/>
                <a:gdLst>
                  <a:gd name="T0" fmla="*/ 12 w 16"/>
                  <a:gd name="T1" fmla="*/ 0 h 10"/>
                  <a:gd name="T2" fmla="*/ 2 w 16"/>
                  <a:gd name="T3" fmla="*/ 5 h 10"/>
                  <a:gd name="T4" fmla="*/ 4 w 16"/>
                  <a:gd name="T5" fmla="*/ 8 h 10"/>
                  <a:gd name="T6" fmla="*/ 14 w 16"/>
                  <a:gd name="T7" fmla="*/ 4 h 10"/>
                  <a:gd name="T8" fmla="*/ 12 w 16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12" y="0"/>
                    </a:moveTo>
                    <a:cubicBezTo>
                      <a:pt x="9" y="2"/>
                      <a:pt x="5" y="3"/>
                      <a:pt x="2" y="5"/>
                    </a:cubicBezTo>
                    <a:cubicBezTo>
                      <a:pt x="0" y="7"/>
                      <a:pt x="2" y="10"/>
                      <a:pt x="4" y="8"/>
                    </a:cubicBezTo>
                    <a:cubicBezTo>
                      <a:pt x="7" y="7"/>
                      <a:pt x="10" y="5"/>
                      <a:pt x="14" y="4"/>
                    </a:cubicBezTo>
                    <a:cubicBezTo>
                      <a:pt x="16" y="3"/>
                      <a:pt x="15" y="0"/>
                      <a:pt x="12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26" name="Freeform 1630">
                <a:extLst>
                  <a:ext uri="{FF2B5EF4-FFF2-40B4-BE49-F238E27FC236}">
                    <a16:creationId xmlns:a16="http://schemas.microsoft.com/office/drawing/2014/main" id="{E09C9CAB-F88B-4353-A0FC-C009EF3F7B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94" y="2804"/>
                <a:ext cx="24" cy="11"/>
              </a:xfrm>
              <a:custGeom>
                <a:avLst/>
                <a:gdLst>
                  <a:gd name="T0" fmla="*/ 12 w 16"/>
                  <a:gd name="T1" fmla="*/ 1 h 8"/>
                  <a:gd name="T2" fmla="*/ 3 w 16"/>
                  <a:gd name="T3" fmla="*/ 4 h 8"/>
                  <a:gd name="T4" fmla="*/ 4 w 16"/>
                  <a:gd name="T5" fmla="*/ 8 h 8"/>
                  <a:gd name="T6" fmla="*/ 13 w 16"/>
                  <a:gd name="T7" fmla="*/ 4 h 8"/>
                  <a:gd name="T8" fmla="*/ 12 w 16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8">
                    <a:moveTo>
                      <a:pt x="12" y="1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0" y="5"/>
                      <a:pt x="2" y="8"/>
                      <a:pt x="4" y="8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6" y="3"/>
                      <a:pt x="14" y="0"/>
                      <a:pt x="12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27" name="Freeform 1631">
                <a:extLst>
                  <a:ext uri="{FF2B5EF4-FFF2-40B4-BE49-F238E27FC236}">
                    <a16:creationId xmlns:a16="http://schemas.microsoft.com/office/drawing/2014/main" id="{9FFBB41C-F5D6-4BA5-BDC0-D79E5DCD9F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90" y="2818"/>
                <a:ext cx="23" cy="12"/>
              </a:xfrm>
              <a:custGeom>
                <a:avLst/>
                <a:gdLst>
                  <a:gd name="T0" fmla="*/ 12 w 16"/>
                  <a:gd name="T1" fmla="*/ 1 h 8"/>
                  <a:gd name="T2" fmla="*/ 2 w 16"/>
                  <a:gd name="T3" fmla="*/ 4 h 8"/>
                  <a:gd name="T4" fmla="*/ 2 w 16"/>
                  <a:gd name="T5" fmla="*/ 8 h 8"/>
                  <a:gd name="T6" fmla="*/ 14 w 16"/>
                  <a:gd name="T7" fmla="*/ 4 h 8"/>
                  <a:gd name="T8" fmla="*/ 12 w 16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8">
                    <a:moveTo>
                      <a:pt x="12" y="1"/>
                    </a:moveTo>
                    <a:cubicBezTo>
                      <a:pt x="9" y="3"/>
                      <a:pt x="5" y="4"/>
                      <a:pt x="2" y="4"/>
                    </a:cubicBezTo>
                    <a:cubicBezTo>
                      <a:pt x="0" y="5"/>
                      <a:pt x="0" y="8"/>
                      <a:pt x="2" y="8"/>
                    </a:cubicBezTo>
                    <a:cubicBezTo>
                      <a:pt x="6" y="8"/>
                      <a:pt x="10" y="6"/>
                      <a:pt x="14" y="4"/>
                    </a:cubicBezTo>
                    <a:cubicBezTo>
                      <a:pt x="16" y="3"/>
                      <a:pt x="14" y="0"/>
                      <a:pt x="12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28" name="Freeform 1632">
                <a:extLst>
                  <a:ext uri="{FF2B5EF4-FFF2-40B4-BE49-F238E27FC236}">
                    <a16:creationId xmlns:a16="http://schemas.microsoft.com/office/drawing/2014/main" id="{BB91C3A9-5A5E-4D46-A40A-BDBBDF362C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001" y="2836"/>
                <a:ext cx="22" cy="13"/>
              </a:xfrm>
              <a:custGeom>
                <a:avLst/>
                <a:gdLst>
                  <a:gd name="T0" fmla="*/ 11 w 15"/>
                  <a:gd name="T1" fmla="*/ 1 h 9"/>
                  <a:gd name="T2" fmla="*/ 2 w 15"/>
                  <a:gd name="T3" fmla="*/ 5 h 9"/>
                  <a:gd name="T4" fmla="*/ 3 w 15"/>
                  <a:gd name="T5" fmla="*/ 9 h 9"/>
                  <a:gd name="T6" fmla="*/ 13 w 15"/>
                  <a:gd name="T7" fmla="*/ 4 h 9"/>
                  <a:gd name="T8" fmla="*/ 11 w 15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9">
                    <a:moveTo>
                      <a:pt x="11" y="1"/>
                    </a:moveTo>
                    <a:cubicBezTo>
                      <a:pt x="8" y="3"/>
                      <a:pt x="5" y="4"/>
                      <a:pt x="2" y="5"/>
                    </a:cubicBezTo>
                    <a:cubicBezTo>
                      <a:pt x="0" y="6"/>
                      <a:pt x="1" y="9"/>
                      <a:pt x="3" y="9"/>
                    </a:cubicBezTo>
                    <a:cubicBezTo>
                      <a:pt x="7" y="7"/>
                      <a:pt x="10" y="6"/>
                      <a:pt x="13" y="4"/>
                    </a:cubicBezTo>
                    <a:cubicBezTo>
                      <a:pt x="15" y="3"/>
                      <a:pt x="13" y="0"/>
                      <a:pt x="11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29" name="Freeform 1633">
                <a:extLst>
                  <a:ext uri="{FF2B5EF4-FFF2-40B4-BE49-F238E27FC236}">
                    <a16:creationId xmlns:a16="http://schemas.microsoft.com/office/drawing/2014/main" id="{4072258E-AFB4-4605-AFAF-EE3659E2B0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032" y="2824"/>
                <a:ext cx="28" cy="18"/>
              </a:xfrm>
              <a:custGeom>
                <a:avLst/>
                <a:gdLst>
                  <a:gd name="T0" fmla="*/ 15 w 19"/>
                  <a:gd name="T1" fmla="*/ 1 h 12"/>
                  <a:gd name="T2" fmla="*/ 3 w 19"/>
                  <a:gd name="T3" fmla="*/ 7 h 12"/>
                  <a:gd name="T4" fmla="*/ 4 w 19"/>
                  <a:gd name="T5" fmla="*/ 11 h 12"/>
                  <a:gd name="T6" fmla="*/ 17 w 19"/>
                  <a:gd name="T7" fmla="*/ 4 h 12"/>
                  <a:gd name="T8" fmla="*/ 15 w 19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2">
                    <a:moveTo>
                      <a:pt x="15" y="1"/>
                    </a:moveTo>
                    <a:cubicBezTo>
                      <a:pt x="11" y="3"/>
                      <a:pt x="7" y="5"/>
                      <a:pt x="3" y="7"/>
                    </a:cubicBezTo>
                    <a:cubicBezTo>
                      <a:pt x="0" y="8"/>
                      <a:pt x="2" y="12"/>
                      <a:pt x="4" y="11"/>
                    </a:cubicBezTo>
                    <a:cubicBezTo>
                      <a:pt x="8" y="9"/>
                      <a:pt x="13" y="6"/>
                      <a:pt x="17" y="4"/>
                    </a:cubicBezTo>
                    <a:cubicBezTo>
                      <a:pt x="19" y="3"/>
                      <a:pt x="17" y="0"/>
                      <a:pt x="15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30" name="Freeform 1634">
                <a:extLst>
                  <a:ext uri="{FF2B5EF4-FFF2-40B4-BE49-F238E27FC236}">
                    <a16:creationId xmlns:a16="http://schemas.microsoft.com/office/drawing/2014/main" id="{B2DEA824-6D38-4123-8F41-1075FCD4E5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72" y="2858"/>
                <a:ext cx="23" cy="12"/>
              </a:xfrm>
              <a:custGeom>
                <a:avLst/>
                <a:gdLst>
                  <a:gd name="T0" fmla="*/ 12 w 16"/>
                  <a:gd name="T1" fmla="*/ 1 h 8"/>
                  <a:gd name="T2" fmla="*/ 2 w 16"/>
                  <a:gd name="T3" fmla="*/ 4 h 8"/>
                  <a:gd name="T4" fmla="*/ 3 w 16"/>
                  <a:gd name="T5" fmla="*/ 8 h 8"/>
                  <a:gd name="T6" fmla="*/ 14 w 16"/>
                  <a:gd name="T7" fmla="*/ 4 h 8"/>
                  <a:gd name="T8" fmla="*/ 12 w 16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8">
                    <a:moveTo>
                      <a:pt x="12" y="1"/>
                    </a:moveTo>
                    <a:cubicBezTo>
                      <a:pt x="9" y="3"/>
                      <a:pt x="6" y="4"/>
                      <a:pt x="2" y="4"/>
                    </a:cubicBezTo>
                    <a:cubicBezTo>
                      <a:pt x="0" y="5"/>
                      <a:pt x="0" y="8"/>
                      <a:pt x="3" y="8"/>
                    </a:cubicBezTo>
                    <a:cubicBezTo>
                      <a:pt x="7" y="8"/>
                      <a:pt x="11" y="6"/>
                      <a:pt x="14" y="4"/>
                    </a:cubicBezTo>
                    <a:cubicBezTo>
                      <a:pt x="16" y="3"/>
                      <a:pt x="14" y="0"/>
                      <a:pt x="12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31" name="Freeform 1635">
                <a:extLst>
                  <a:ext uri="{FF2B5EF4-FFF2-40B4-BE49-F238E27FC236}">
                    <a16:creationId xmlns:a16="http://schemas.microsoft.com/office/drawing/2014/main" id="{C5410574-6250-4824-B397-B397A32C67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59" y="2846"/>
                <a:ext cx="22" cy="11"/>
              </a:xfrm>
              <a:custGeom>
                <a:avLst/>
                <a:gdLst>
                  <a:gd name="T0" fmla="*/ 11 w 15"/>
                  <a:gd name="T1" fmla="*/ 0 h 7"/>
                  <a:gd name="T2" fmla="*/ 2 w 15"/>
                  <a:gd name="T3" fmla="*/ 3 h 7"/>
                  <a:gd name="T4" fmla="*/ 2 w 15"/>
                  <a:gd name="T5" fmla="*/ 7 h 7"/>
                  <a:gd name="T6" fmla="*/ 13 w 15"/>
                  <a:gd name="T7" fmla="*/ 4 h 7"/>
                  <a:gd name="T8" fmla="*/ 11 w 1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7">
                    <a:moveTo>
                      <a:pt x="11" y="0"/>
                    </a:moveTo>
                    <a:cubicBezTo>
                      <a:pt x="8" y="2"/>
                      <a:pt x="5" y="3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6" y="7"/>
                      <a:pt x="9" y="5"/>
                      <a:pt x="13" y="4"/>
                    </a:cubicBezTo>
                    <a:cubicBezTo>
                      <a:pt x="15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32" name="Freeform 1636">
                <a:extLst>
                  <a:ext uri="{FF2B5EF4-FFF2-40B4-BE49-F238E27FC236}">
                    <a16:creationId xmlns:a16="http://schemas.microsoft.com/office/drawing/2014/main" id="{021DB95E-8868-40DE-A5E6-27735FEF51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32" y="2833"/>
                <a:ext cx="29" cy="16"/>
              </a:xfrm>
              <a:custGeom>
                <a:avLst/>
                <a:gdLst>
                  <a:gd name="T0" fmla="*/ 16 w 20"/>
                  <a:gd name="T1" fmla="*/ 1 h 11"/>
                  <a:gd name="T2" fmla="*/ 3 w 20"/>
                  <a:gd name="T3" fmla="*/ 7 h 11"/>
                  <a:gd name="T4" fmla="*/ 4 w 20"/>
                  <a:gd name="T5" fmla="*/ 10 h 11"/>
                  <a:gd name="T6" fmla="*/ 18 w 20"/>
                  <a:gd name="T7" fmla="*/ 4 h 11"/>
                  <a:gd name="T8" fmla="*/ 16 w 20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1">
                    <a:moveTo>
                      <a:pt x="16" y="1"/>
                    </a:moveTo>
                    <a:cubicBezTo>
                      <a:pt x="12" y="3"/>
                      <a:pt x="7" y="5"/>
                      <a:pt x="3" y="7"/>
                    </a:cubicBezTo>
                    <a:cubicBezTo>
                      <a:pt x="0" y="7"/>
                      <a:pt x="2" y="11"/>
                      <a:pt x="4" y="10"/>
                    </a:cubicBezTo>
                    <a:cubicBezTo>
                      <a:pt x="9" y="8"/>
                      <a:pt x="14" y="6"/>
                      <a:pt x="18" y="4"/>
                    </a:cubicBezTo>
                    <a:cubicBezTo>
                      <a:pt x="20" y="3"/>
                      <a:pt x="18" y="0"/>
                      <a:pt x="16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33" name="Freeform 1637">
                <a:extLst>
                  <a:ext uri="{FF2B5EF4-FFF2-40B4-BE49-F238E27FC236}">
                    <a16:creationId xmlns:a16="http://schemas.microsoft.com/office/drawing/2014/main" id="{46C76CBB-9D7C-4F3A-BDCE-86A6860EA9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64" y="2814"/>
                <a:ext cx="18" cy="13"/>
              </a:xfrm>
              <a:custGeom>
                <a:avLst/>
                <a:gdLst>
                  <a:gd name="T0" fmla="*/ 8 w 12"/>
                  <a:gd name="T1" fmla="*/ 2 h 9"/>
                  <a:gd name="T2" fmla="*/ 3 w 12"/>
                  <a:gd name="T3" fmla="*/ 5 h 9"/>
                  <a:gd name="T4" fmla="*/ 4 w 12"/>
                  <a:gd name="T5" fmla="*/ 8 h 9"/>
                  <a:gd name="T6" fmla="*/ 11 w 12"/>
                  <a:gd name="T7" fmla="*/ 4 h 9"/>
                  <a:gd name="T8" fmla="*/ 8 w 12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9">
                    <a:moveTo>
                      <a:pt x="8" y="2"/>
                    </a:moveTo>
                    <a:cubicBezTo>
                      <a:pt x="6" y="3"/>
                      <a:pt x="4" y="4"/>
                      <a:pt x="3" y="5"/>
                    </a:cubicBezTo>
                    <a:cubicBezTo>
                      <a:pt x="0" y="5"/>
                      <a:pt x="2" y="9"/>
                      <a:pt x="4" y="8"/>
                    </a:cubicBezTo>
                    <a:cubicBezTo>
                      <a:pt x="6" y="7"/>
                      <a:pt x="9" y="6"/>
                      <a:pt x="11" y="4"/>
                    </a:cubicBezTo>
                    <a:cubicBezTo>
                      <a:pt x="12" y="3"/>
                      <a:pt x="9" y="0"/>
                      <a:pt x="8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34" name="Freeform 1638">
                <a:extLst>
                  <a:ext uri="{FF2B5EF4-FFF2-40B4-BE49-F238E27FC236}">
                    <a16:creationId xmlns:a16="http://schemas.microsoft.com/office/drawing/2014/main" id="{3784AC85-689C-4327-9921-94DA03116D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00" y="2836"/>
                <a:ext cx="17" cy="13"/>
              </a:xfrm>
              <a:custGeom>
                <a:avLst/>
                <a:gdLst>
                  <a:gd name="T0" fmla="*/ 8 w 12"/>
                  <a:gd name="T1" fmla="*/ 2 h 9"/>
                  <a:gd name="T2" fmla="*/ 2 w 12"/>
                  <a:gd name="T3" fmla="*/ 5 h 9"/>
                  <a:gd name="T4" fmla="*/ 3 w 12"/>
                  <a:gd name="T5" fmla="*/ 9 h 9"/>
                  <a:gd name="T6" fmla="*/ 11 w 12"/>
                  <a:gd name="T7" fmla="*/ 5 h 9"/>
                  <a:gd name="T8" fmla="*/ 8 w 12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9">
                    <a:moveTo>
                      <a:pt x="8" y="2"/>
                    </a:moveTo>
                    <a:cubicBezTo>
                      <a:pt x="6" y="3"/>
                      <a:pt x="4" y="4"/>
                      <a:pt x="2" y="5"/>
                    </a:cubicBezTo>
                    <a:cubicBezTo>
                      <a:pt x="0" y="6"/>
                      <a:pt x="1" y="9"/>
                      <a:pt x="3" y="9"/>
                    </a:cubicBezTo>
                    <a:cubicBezTo>
                      <a:pt x="6" y="8"/>
                      <a:pt x="8" y="7"/>
                      <a:pt x="11" y="5"/>
                    </a:cubicBezTo>
                    <a:cubicBezTo>
                      <a:pt x="12" y="3"/>
                      <a:pt x="10" y="0"/>
                      <a:pt x="8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35" name="Freeform 1639">
                <a:extLst>
                  <a:ext uri="{FF2B5EF4-FFF2-40B4-BE49-F238E27FC236}">
                    <a16:creationId xmlns:a16="http://schemas.microsoft.com/office/drawing/2014/main" id="{910A3737-1F24-485D-ACC0-F7749345D31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98" y="2855"/>
                <a:ext cx="24" cy="12"/>
              </a:xfrm>
              <a:custGeom>
                <a:avLst/>
                <a:gdLst>
                  <a:gd name="T0" fmla="*/ 12 w 16"/>
                  <a:gd name="T1" fmla="*/ 2 h 8"/>
                  <a:gd name="T2" fmla="*/ 3 w 16"/>
                  <a:gd name="T3" fmla="*/ 4 h 8"/>
                  <a:gd name="T4" fmla="*/ 2 w 16"/>
                  <a:gd name="T5" fmla="*/ 8 h 8"/>
                  <a:gd name="T6" fmla="*/ 14 w 16"/>
                  <a:gd name="T7" fmla="*/ 5 h 8"/>
                  <a:gd name="T8" fmla="*/ 12 w 16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8">
                    <a:moveTo>
                      <a:pt x="12" y="2"/>
                    </a:moveTo>
                    <a:cubicBezTo>
                      <a:pt x="9" y="3"/>
                      <a:pt x="6" y="5"/>
                      <a:pt x="3" y="4"/>
                    </a:cubicBezTo>
                    <a:cubicBezTo>
                      <a:pt x="0" y="4"/>
                      <a:pt x="0" y="8"/>
                      <a:pt x="2" y="8"/>
                    </a:cubicBezTo>
                    <a:cubicBezTo>
                      <a:pt x="7" y="8"/>
                      <a:pt x="11" y="7"/>
                      <a:pt x="14" y="5"/>
                    </a:cubicBezTo>
                    <a:cubicBezTo>
                      <a:pt x="16" y="3"/>
                      <a:pt x="14" y="0"/>
                      <a:pt x="12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36" name="Freeform 1640">
                <a:extLst>
                  <a:ext uri="{FF2B5EF4-FFF2-40B4-BE49-F238E27FC236}">
                    <a16:creationId xmlns:a16="http://schemas.microsoft.com/office/drawing/2014/main" id="{320A6DAE-4560-43B8-8502-DA1DD8A03C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20" y="2861"/>
                <a:ext cx="25" cy="15"/>
              </a:xfrm>
              <a:custGeom>
                <a:avLst/>
                <a:gdLst>
                  <a:gd name="T0" fmla="*/ 13 w 17"/>
                  <a:gd name="T1" fmla="*/ 1 h 10"/>
                  <a:gd name="T2" fmla="*/ 2 w 17"/>
                  <a:gd name="T3" fmla="*/ 6 h 10"/>
                  <a:gd name="T4" fmla="*/ 2 w 17"/>
                  <a:gd name="T5" fmla="*/ 9 h 10"/>
                  <a:gd name="T6" fmla="*/ 15 w 17"/>
                  <a:gd name="T7" fmla="*/ 4 h 10"/>
                  <a:gd name="T8" fmla="*/ 13 w 1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0">
                    <a:moveTo>
                      <a:pt x="13" y="1"/>
                    </a:moveTo>
                    <a:cubicBezTo>
                      <a:pt x="10" y="4"/>
                      <a:pt x="6" y="5"/>
                      <a:pt x="2" y="6"/>
                    </a:cubicBezTo>
                    <a:cubicBezTo>
                      <a:pt x="0" y="6"/>
                      <a:pt x="0" y="10"/>
                      <a:pt x="2" y="9"/>
                    </a:cubicBezTo>
                    <a:cubicBezTo>
                      <a:pt x="7" y="9"/>
                      <a:pt x="12" y="7"/>
                      <a:pt x="15" y="4"/>
                    </a:cubicBezTo>
                    <a:cubicBezTo>
                      <a:pt x="17" y="3"/>
                      <a:pt x="15" y="0"/>
                      <a:pt x="13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37" name="Freeform 1641">
                <a:extLst>
                  <a:ext uri="{FF2B5EF4-FFF2-40B4-BE49-F238E27FC236}">
                    <a16:creationId xmlns:a16="http://schemas.microsoft.com/office/drawing/2014/main" id="{5407FE2E-FA18-44A2-AB6F-2081D701E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28" y="2882"/>
                <a:ext cx="25" cy="8"/>
              </a:xfrm>
              <a:custGeom>
                <a:avLst/>
                <a:gdLst>
                  <a:gd name="T0" fmla="*/ 14 w 17"/>
                  <a:gd name="T1" fmla="*/ 1 h 6"/>
                  <a:gd name="T2" fmla="*/ 3 w 17"/>
                  <a:gd name="T3" fmla="*/ 2 h 6"/>
                  <a:gd name="T4" fmla="*/ 3 w 17"/>
                  <a:gd name="T5" fmla="*/ 6 h 6"/>
                  <a:gd name="T6" fmla="*/ 15 w 17"/>
                  <a:gd name="T7" fmla="*/ 5 h 6"/>
                  <a:gd name="T8" fmla="*/ 14 w 17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6">
                    <a:moveTo>
                      <a:pt x="14" y="1"/>
                    </a:moveTo>
                    <a:cubicBezTo>
                      <a:pt x="10" y="2"/>
                      <a:pt x="7" y="3"/>
                      <a:pt x="3" y="2"/>
                    </a:cubicBezTo>
                    <a:cubicBezTo>
                      <a:pt x="1" y="2"/>
                      <a:pt x="0" y="6"/>
                      <a:pt x="3" y="6"/>
                    </a:cubicBezTo>
                    <a:cubicBezTo>
                      <a:pt x="7" y="6"/>
                      <a:pt x="11" y="6"/>
                      <a:pt x="15" y="5"/>
                    </a:cubicBezTo>
                    <a:cubicBezTo>
                      <a:pt x="17" y="4"/>
                      <a:pt x="16" y="0"/>
                      <a:pt x="14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38" name="Freeform 1642">
                <a:extLst>
                  <a:ext uri="{FF2B5EF4-FFF2-40B4-BE49-F238E27FC236}">
                    <a16:creationId xmlns:a16="http://schemas.microsoft.com/office/drawing/2014/main" id="{6BC01D9F-8390-4F1B-9DD9-7EF31FC1E3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29" y="2948"/>
                <a:ext cx="24" cy="9"/>
              </a:xfrm>
              <a:custGeom>
                <a:avLst/>
                <a:gdLst>
                  <a:gd name="T0" fmla="*/ 13 w 16"/>
                  <a:gd name="T1" fmla="*/ 2 h 6"/>
                  <a:gd name="T2" fmla="*/ 3 w 16"/>
                  <a:gd name="T3" fmla="*/ 0 h 6"/>
                  <a:gd name="T4" fmla="*/ 2 w 16"/>
                  <a:gd name="T5" fmla="*/ 4 h 6"/>
                  <a:gd name="T6" fmla="*/ 12 w 16"/>
                  <a:gd name="T7" fmla="*/ 5 h 6"/>
                  <a:gd name="T8" fmla="*/ 13 w 16"/>
                  <a:gd name="T9" fmla="*/ 5 h 6"/>
                  <a:gd name="T10" fmla="*/ 13 w 16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6">
                    <a:moveTo>
                      <a:pt x="13" y="2"/>
                    </a:moveTo>
                    <a:cubicBezTo>
                      <a:pt x="10" y="1"/>
                      <a:pt x="6" y="1"/>
                      <a:pt x="3" y="0"/>
                    </a:cubicBezTo>
                    <a:cubicBezTo>
                      <a:pt x="0" y="0"/>
                      <a:pt x="0" y="4"/>
                      <a:pt x="2" y="4"/>
                    </a:cubicBezTo>
                    <a:cubicBezTo>
                      <a:pt x="5" y="4"/>
                      <a:pt x="9" y="5"/>
                      <a:pt x="12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5" y="6"/>
                      <a:pt x="16" y="2"/>
                      <a:pt x="13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39" name="Freeform 1643">
                <a:extLst>
                  <a:ext uri="{FF2B5EF4-FFF2-40B4-BE49-F238E27FC236}">
                    <a16:creationId xmlns:a16="http://schemas.microsoft.com/office/drawing/2014/main" id="{E0D9785B-9823-492D-8AFC-D3FFECE799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29" y="2966"/>
                <a:ext cx="22" cy="5"/>
              </a:xfrm>
              <a:custGeom>
                <a:avLst/>
                <a:gdLst>
                  <a:gd name="T0" fmla="*/ 14 w 15"/>
                  <a:gd name="T1" fmla="*/ 0 h 4"/>
                  <a:gd name="T2" fmla="*/ 9 w 15"/>
                  <a:gd name="T3" fmla="*/ 0 h 4"/>
                  <a:gd name="T4" fmla="*/ 3 w 15"/>
                  <a:gd name="T5" fmla="*/ 0 h 4"/>
                  <a:gd name="T6" fmla="*/ 2 w 15"/>
                  <a:gd name="T7" fmla="*/ 4 h 4"/>
                  <a:gd name="T8" fmla="*/ 8 w 15"/>
                  <a:gd name="T9" fmla="*/ 4 h 4"/>
                  <a:gd name="T10" fmla="*/ 11 w 15"/>
                  <a:gd name="T11" fmla="*/ 4 h 4"/>
                  <a:gd name="T12" fmla="*/ 12 w 15"/>
                  <a:gd name="T13" fmla="*/ 4 h 4"/>
                  <a:gd name="T14" fmla="*/ 13 w 15"/>
                  <a:gd name="T15" fmla="*/ 4 h 4"/>
                  <a:gd name="T16" fmla="*/ 14 w 15"/>
                  <a:gd name="T17" fmla="*/ 3 h 4"/>
                  <a:gd name="T18" fmla="*/ 14 w 15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4">
                    <a:moveTo>
                      <a:pt x="14" y="0"/>
                    </a:moveTo>
                    <a:cubicBezTo>
                      <a:pt x="12" y="0"/>
                      <a:pt x="10" y="0"/>
                      <a:pt x="9" y="0"/>
                    </a:cubicBezTo>
                    <a:cubicBezTo>
                      <a:pt x="7" y="0"/>
                      <a:pt x="5" y="0"/>
                      <a:pt x="3" y="0"/>
                    </a:cubicBezTo>
                    <a:cubicBezTo>
                      <a:pt x="1" y="0"/>
                      <a:pt x="0" y="4"/>
                      <a:pt x="2" y="4"/>
                    </a:cubicBezTo>
                    <a:cubicBezTo>
                      <a:pt x="4" y="4"/>
                      <a:pt x="6" y="4"/>
                      <a:pt x="8" y="4"/>
                    </a:cubicBezTo>
                    <a:cubicBezTo>
                      <a:pt x="9" y="4"/>
                      <a:pt x="10" y="4"/>
                      <a:pt x="11" y="4"/>
                    </a:cubicBezTo>
                    <a:cubicBezTo>
                      <a:pt x="11" y="4"/>
                      <a:pt x="11" y="4"/>
                      <a:pt x="12" y="4"/>
                    </a:cubicBezTo>
                    <a:cubicBezTo>
                      <a:pt x="12" y="4"/>
                      <a:pt x="13" y="4"/>
                      <a:pt x="13" y="4"/>
                    </a:cubicBezTo>
                    <a:cubicBezTo>
                      <a:pt x="14" y="4"/>
                      <a:pt x="14" y="3"/>
                      <a:pt x="14" y="3"/>
                    </a:cubicBezTo>
                    <a:cubicBezTo>
                      <a:pt x="15" y="2"/>
                      <a:pt x="14" y="1"/>
                      <a:pt x="14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40" name="Freeform 1644">
                <a:extLst>
                  <a:ext uri="{FF2B5EF4-FFF2-40B4-BE49-F238E27FC236}">
                    <a16:creationId xmlns:a16="http://schemas.microsoft.com/office/drawing/2014/main" id="{305E6FAA-40EE-4CF8-9529-F220F2A6A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36" y="2983"/>
                <a:ext cx="24" cy="8"/>
              </a:xfrm>
              <a:custGeom>
                <a:avLst/>
                <a:gdLst>
                  <a:gd name="T0" fmla="*/ 15 w 16"/>
                  <a:gd name="T1" fmla="*/ 1 h 5"/>
                  <a:gd name="T2" fmla="*/ 11 w 16"/>
                  <a:gd name="T3" fmla="*/ 0 h 5"/>
                  <a:gd name="T4" fmla="*/ 2 w 16"/>
                  <a:gd name="T5" fmla="*/ 1 h 5"/>
                  <a:gd name="T6" fmla="*/ 3 w 16"/>
                  <a:gd name="T7" fmla="*/ 5 h 5"/>
                  <a:gd name="T8" fmla="*/ 8 w 16"/>
                  <a:gd name="T9" fmla="*/ 4 h 5"/>
                  <a:gd name="T10" fmla="*/ 11 w 16"/>
                  <a:gd name="T11" fmla="*/ 4 h 5"/>
                  <a:gd name="T12" fmla="*/ 12 w 16"/>
                  <a:gd name="T13" fmla="*/ 3 h 5"/>
                  <a:gd name="T14" fmla="*/ 12 w 16"/>
                  <a:gd name="T15" fmla="*/ 4 h 5"/>
                  <a:gd name="T16" fmla="*/ 15 w 16"/>
                  <a:gd name="T1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">
                    <a:moveTo>
                      <a:pt x="15" y="1"/>
                    </a:moveTo>
                    <a:cubicBezTo>
                      <a:pt x="14" y="0"/>
                      <a:pt x="12" y="0"/>
                      <a:pt x="11" y="0"/>
                    </a:cubicBezTo>
                    <a:cubicBezTo>
                      <a:pt x="8" y="0"/>
                      <a:pt x="5" y="1"/>
                      <a:pt x="2" y="1"/>
                    </a:cubicBezTo>
                    <a:cubicBezTo>
                      <a:pt x="0" y="2"/>
                      <a:pt x="0" y="5"/>
                      <a:pt x="3" y="5"/>
                    </a:cubicBezTo>
                    <a:cubicBezTo>
                      <a:pt x="5" y="4"/>
                      <a:pt x="7" y="4"/>
                      <a:pt x="8" y="4"/>
                    </a:cubicBezTo>
                    <a:cubicBezTo>
                      <a:pt x="9" y="4"/>
                      <a:pt x="10" y="4"/>
                      <a:pt x="11" y="4"/>
                    </a:cubicBezTo>
                    <a:cubicBezTo>
                      <a:pt x="11" y="4"/>
                      <a:pt x="11" y="4"/>
                      <a:pt x="12" y="3"/>
                    </a:cubicBezTo>
                    <a:cubicBezTo>
                      <a:pt x="12" y="3"/>
                      <a:pt x="12" y="4"/>
                      <a:pt x="12" y="4"/>
                    </a:cubicBezTo>
                    <a:cubicBezTo>
                      <a:pt x="13" y="5"/>
                      <a:pt x="16" y="3"/>
                      <a:pt x="15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41" name="Freeform 1645">
                <a:extLst>
                  <a:ext uri="{FF2B5EF4-FFF2-40B4-BE49-F238E27FC236}">
                    <a16:creationId xmlns:a16="http://schemas.microsoft.com/office/drawing/2014/main" id="{45BCDCF6-0BD3-4A3D-A050-BE2EA87A86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45" y="2998"/>
                <a:ext cx="24" cy="10"/>
              </a:xfrm>
              <a:custGeom>
                <a:avLst/>
                <a:gdLst>
                  <a:gd name="T0" fmla="*/ 14 w 16"/>
                  <a:gd name="T1" fmla="*/ 0 h 7"/>
                  <a:gd name="T2" fmla="*/ 2 w 16"/>
                  <a:gd name="T3" fmla="*/ 3 h 7"/>
                  <a:gd name="T4" fmla="*/ 3 w 16"/>
                  <a:gd name="T5" fmla="*/ 6 h 7"/>
                  <a:gd name="T6" fmla="*/ 14 w 16"/>
                  <a:gd name="T7" fmla="*/ 4 h 7"/>
                  <a:gd name="T8" fmla="*/ 14 w 16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7">
                    <a:moveTo>
                      <a:pt x="14" y="0"/>
                    </a:moveTo>
                    <a:cubicBezTo>
                      <a:pt x="10" y="1"/>
                      <a:pt x="6" y="1"/>
                      <a:pt x="2" y="3"/>
                    </a:cubicBezTo>
                    <a:cubicBezTo>
                      <a:pt x="0" y="3"/>
                      <a:pt x="1" y="7"/>
                      <a:pt x="3" y="6"/>
                    </a:cubicBezTo>
                    <a:cubicBezTo>
                      <a:pt x="7" y="5"/>
                      <a:pt x="10" y="5"/>
                      <a:pt x="14" y="4"/>
                    </a:cubicBezTo>
                    <a:cubicBezTo>
                      <a:pt x="16" y="4"/>
                      <a:pt x="16" y="0"/>
                      <a:pt x="14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42" name="Freeform 1646">
                <a:extLst>
                  <a:ext uri="{FF2B5EF4-FFF2-40B4-BE49-F238E27FC236}">
                    <a16:creationId xmlns:a16="http://schemas.microsoft.com/office/drawing/2014/main" id="{60E27DA2-2047-40A0-9701-5CA1F95BD9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69" y="2980"/>
                <a:ext cx="21" cy="9"/>
              </a:xfrm>
              <a:custGeom>
                <a:avLst/>
                <a:gdLst>
                  <a:gd name="T0" fmla="*/ 12 w 14"/>
                  <a:gd name="T1" fmla="*/ 1 h 6"/>
                  <a:gd name="T2" fmla="*/ 11 w 14"/>
                  <a:gd name="T3" fmla="*/ 1 h 6"/>
                  <a:gd name="T4" fmla="*/ 10 w 14"/>
                  <a:gd name="T5" fmla="*/ 1 h 6"/>
                  <a:gd name="T6" fmla="*/ 7 w 14"/>
                  <a:gd name="T7" fmla="*/ 1 h 6"/>
                  <a:gd name="T8" fmla="*/ 2 w 14"/>
                  <a:gd name="T9" fmla="*/ 2 h 6"/>
                  <a:gd name="T10" fmla="*/ 3 w 14"/>
                  <a:gd name="T11" fmla="*/ 5 h 6"/>
                  <a:gd name="T12" fmla="*/ 8 w 14"/>
                  <a:gd name="T13" fmla="*/ 5 h 6"/>
                  <a:gd name="T14" fmla="*/ 12 w 14"/>
                  <a:gd name="T15" fmla="*/ 4 h 6"/>
                  <a:gd name="T16" fmla="*/ 12 w 14"/>
                  <a:gd name="T1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6">
                    <a:moveTo>
                      <a:pt x="12" y="1"/>
                    </a:moveTo>
                    <a:cubicBezTo>
                      <a:pt x="12" y="1"/>
                      <a:pt x="12" y="1"/>
                      <a:pt x="11" y="1"/>
                    </a:cubicBezTo>
                    <a:cubicBezTo>
                      <a:pt x="11" y="0"/>
                      <a:pt x="11" y="1"/>
                      <a:pt x="10" y="1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1"/>
                      <a:pt x="4" y="1"/>
                      <a:pt x="2" y="2"/>
                    </a:cubicBezTo>
                    <a:cubicBezTo>
                      <a:pt x="0" y="3"/>
                      <a:pt x="1" y="6"/>
                      <a:pt x="3" y="5"/>
                    </a:cubicBezTo>
                    <a:cubicBezTo>
                      <a:pt x="5" y="5"/>
                      <a:pt x="7" y="5"/>
                      <a:pt x="8" y="5"/>
                    </a:cubicBezTo>
                    <a:cubicBezTo>
                      <a:pt x="10" y="5"/>
                      <a:pt x="11" y="5"/>
                      <a:pt x="12" y="4"/>
                    </a:cubicBezTo>
                    <a:cubicBezTo>
                      <a:pt x="14" y="3"/>
                      <a:pt x="14" y="1"/>
                      <a:pt x="12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43" name="Freeform 1647">
                <a:extLst>
                  <a:ext uri="{FF2B5EF4-FFF2-40B4-BE49-F238E27FC236}">
                    <a16:creationId xmlns:a16="http://schemas.microsoft.com/office/drawing/2014/main" id="{19A4073B-CCB4-4863-9803-0CA44735C9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67" y="2963"/>
                <a:ext cx="23" cy="7"/>
              </a:xfrm>
              <a:custGeom>
                <a:avLst/>
                <a:gdLst>
                  <a:gd name="T0" fmla="*/ 13 w 15"/>
                  <a:gd name="T1" fmla="*/ 1 h 5"/>
                  <a:gd name="T2" fmla="*/ 3 w 15"/>
                  <a:gd name="T3" fmla="*/ 1 h 5"/>
                  <a:gd name="T4" fmla="*/ 3 w 15"/>
                  <a:gd name="T5" fmla="*/ 5 h 5"/>
                  <a:gd name="T6" fmla="*/ 13 w 15"/>
                  <a:gd name="T7" fmla="*/ 4 h 5"/>
                  <a:gd name="T8" fmla="*/ 13 w 1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5">
                    <a:moveTo>
                      <a:pt x="13" y="1"/>
                    </a:moveTo>
                    <a:cubicBezTo>
                      <a:pt x="9" y="1"/>
                      <a:pt x="6" y="1"/>
                      <a:pt x="3" y="1"/>
                    </a:cubicBezTo>
                    <a:cubicBezTo>
                      <a:pt x="0" y="1"/>
                      <a:pt x="1" y="5"/>
                      <a:pt x="3" y="5"/>
                    </a:cubicBezTo>
                    <a:cubicBezTo>
                      <a:pt x="6" y="5"/>
                      <a:pt x="10" y="5"/>
                      <a:pt x="13" y="4"/>
                    </a:cubicBezTo>
                    <a:cubicBezTo>
                      <a:pt x="15" y="4"/>
                      <a:pt x="15" y="0"/>
                      <a:pt x="13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44" name="Freeform 1648">
                <a:extLst>
                  <a:ext uri="{FF2B5EF4-FFF2-40B4-BE49-F238E27FC236}">
                    <a16:creationId xmlns:a16="http://schemas.microsoft.com/office/drawing/2014/main" id="{FB6CC1AD-6554-420D-A6CA-2FF08AE9C8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65" y="2943"/>
                <a:ext cx="22" cy="8"/>
              </a:xfrm>
              <a:custGeom>
                <a:avLst/>
                <a:gdLst>
                  <a:gd name="T0" fmla="*/ 13 w 15"/>
                  <a:gd name="T1" fmla="*/ 1 h 5"/>
                  <a:gd name="T2" fmla="*/ 2 w 15"/>
                  <a:gd name="T3" fmla="*/ 1 h 5"/>
                  <a:gd name="T4" fmla="*/ 2 w 15"/>
                  <a:gd name="T5" fmla="*/ 5 h 5"/>
                  <a:gd name="T6" fmla="*/ 13 w 15"/>
                  <a:gd name="T7" fmla="*/ 4 h 5"/>
                  <a:gd name="T8" fmla="*/ 13 w 1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5">
                    <a:moveTo>
                      <a:pt x="13" y="1"/>
                    </a:moveTo>
                    <a:cubicBezTo>
                      <a:pt x="9" y="1"/>
                      <a:pt x="6" y="1"/>
                      <a:pt x="2" y="1"/>
                    </a:cubicBezTo>
                    <a:cubicBezTo>
                      <a:pt x="0" y="2"/>
                      <a:pt x="0" y="5"/>
                      <a:pt x="2" y="5"/>
                    </a:cubicBezTo>
                    <a:cubicBezTo>
                      <a:pt x="6" y="5"/>
                      <a:pt x="9" y="5"/>
                      <a:pt x="13" y="4"/>
                    </a:cubicBezTo>
                    <a:cubicBezTo>
                      <a:pt x="15" y="4"/>
                      <a:pt x="15" y="0"/>
                      <a:pt x="13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45" name="Freeform 1649">
                <a:extLst>
                  <a:ext uri="{FF2B5EF4-FFF2-40B4-BE49-F238E27FC236}">
                    <a16:creationId xmlns:a16="http://schemas.microsoft.com/office/drawing/2014/main" id="{0CCC99E6-A4BD-4BE8-A180-7278C0711A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98" y="2943"/>
                <a:ext cx="24" cy="12"/>
              </a:xfrm>
              <a:custGeom>
                <a:avLst/>
                <a:gdLst>
                  <a:gd name="T0" fmla="*/ 13 w 16"/>
                  <a:gd name="T1" fmla="*/ 1 h 8"/>
                  <a:gd name="T2" fmla="*/ 2 w 16"/>
                  <a:gd name="T3" fmla="*/ 4 h 8"/>
                  <a:gd name="T4" fmla="*/ 3 w 16"/>
                  <a:gd name="T5" fmla="*/ 7 h 8"/>
                  <a:gd name="T6" fmla="*/ 14 w 16"/>
                  <a:gd name="T7" fmla="*/ 4 h 8"/>
                  <a:gd name="T8" fmla="*/ 13 w 16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8">
                    <a:moveTo>
                      <a:pt x="13" y="1"/>
                    </a:moveTo>
                    <a:cubicBezTo>
                      <a:pt x="9" y="2"/>
                      <a:pt x="6" y="2"/>
                      <a:pt x="2" y="4"/>
                    </a:cubicBezTo>
                    <a:cubicBezTo>
                      <a:pt x="0" y="5"/>
                      <a:pt x="1" y="8"/>
                      <a:pt x="3" y="7"/>
                    </a:cubicBezTo>
                    <a:cubicBezTo>
                      <a:pt x="7" y="6"/>
                      <a:pt x="11" y="5"/>
                      <a:pt x="14" y="4"/>
                    </a:cubicBezTo>
                    <a:cubicBezTo>
                      <a:pt x="16" y="3"/>
                      <a:pt x="15" y="0"/>
                      <a:pt x="13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46" name="Freeform 1650">
                <a:extLst>
                  <a:ext uri="{FF2B5EF4-FFF2-40B4-BE49-F238E27FC236}">
                    <a16:creationId xmlns:a16="http://schemas.microsoft.com/office/drawing/2014/main" id="{204D31C9-6132-4DB3-A84F-EB2DE00EE0F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06" y="2954"/>
                <a:ext cx="28" cy="12"/>
              </a:xfrm>
              <a:custGeom>
                <a:avLst/>
                <a:gdLst>
                  <a:gd name="T0" fmla="*/ 16 w 19"/>
                  <a:gd name="T1" fmla="*/ 1 h 8"/>
                  <a:gd name="T2" fmla="*/ 3 w 19"/>
                  <a:gd name="T3" fmla="*/ 4 h 8"/>
                  <a:gd name="T4" fmla="*/ 4 w 19"/>
                  <a:gd name="T5" fmla="*/ 7 h 8"/>
                  <a:gd name="T6" fmla="*/ 16 w 19"/>
                  <a:gd name="T7" fmla="*/ 4 h 8"/>
                  <a:gd name="T8" fmla="*/ 16 w 19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">
                    <a:moveTo>
                      <a:pt x="16" y="1"/>
                    </a:moveTo>
                    <a:cubicBezTo>
                      <a:pt x="11" y="1"/>
                      <a:pt x="7" y="2"/>
                      <a:pt x="3" y="4"/>
                    </a:cubicBezTo>
                    <a:cubicBezTo>
                      <a:pt x="0" y="4"/>
                      <a:pt x="2" y="8"/>
                      <a:pt x="4" y="7"/>
                    </a:cubicBezTo>
                    <a:cubicBezTo>
                      <a:pt x="8" y="6"/>
                      <a:pt x="12" y="5"/>
                      <a:pt x="16" y="4"/>
                    </a:cubicBezTo>
                    <a:cubicBezTo>
                      <a:pt x="19" y="4"/>
                      <a:pt x="18" y="0"/>
                      <a:pt x="16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47" name="Freeform 1651">
                <a:extLst>
                  <a:ext uri="{FF2B5EF4-FFF2-40B4-BE49-F238E27FC236}">
                    <a16:creationId xmlns:a16="http://schemas.microsoft.com/office/drawing/2014/main" id="{5F4C6637-8D18-4A16-9D4B-3438C27D360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93" y="2980"/>
                <a:ext cx="22" cy="8"/>
              </a:xfrm>
              <a:custGeom>
                <a:avLst/>
                <a:gdLst>
                  <a:gd name="T0" fmla="*/ 11 w 15"/>
                  <a:gd name="T1" fmla="*/ 0 h 5"/>
                  <a:gd name="T2" fmla="*/ 3 w 15"/>
                  <a:gd name="T3" fmla="*/ 1 h 5"/>
                  <a:gd name="T4" fmla="*/ 2 w 15"/>
                  <a:gd name="T5" fmla="*/ 5 h 5"/>
                  <a:gd name="T6" fmla="*/ 12 w 15"/>
                  <a:gd name="T7" fmla="*/ 4 h 5"/>
                  <a:gd name="T8" fmla="*/ 11 w 1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5">
                    <a:moveTo>
                      <a:pt x="11" y="0"/>
                    </a:moveTo>
                    <a:cubicBezTo>
                      <a:pt x="8" y="1"/>
                      <a:pt x="6" y="2"/>
                      <a:pt x="3" y="1"/>
                    </a:cubicBezTo>
                    <a:cubicBezTo>
                      <a:pt x="0" y="0"/>
                      <a:pt x="0" y="4"/>
                      <a:pt x="2" y="5"/>
                    </a:cubicBezTo>
                    <a:cubicBezTo>
                      <a:pt x="6" y="5"/>
                      <a:pt x="9" y="5"/>
                      <a:pt x="12" y="4"/>
                    </a:cubicBezTo>
                    <a:cubicBezTo>
                      <a:pt x="15" y="3"/>
                      <a:pt x="13" y="0"/>
                      <a:pt x="11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48" name="Freeform 1652">
                <a:extLst>
                  <a:ext uri="{FF2B5EF4-FFF2-40B4-BE49-F238E27FC236}">
                    <a16:creationId xmlns:a16="http://schemas.microsoft.com/office/drawing/2014/main" id="{094C1E55-E184-4824-B5C9-53683C425B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21" y="2986"/>
                <a:ext cx="22" cy="9"/>
              </a:xfrm>
              <a:custGeom>
                <a:avLst/>
                <a:gdLst>
                  <a:gd name="T0" fmla="*/ 12 w 15"/>
                  <a:gd name="T1" fmla="*/ 1 h 6"/>
                  <a:gd name="T2" fmla="*/ 11 w 15"/>
                  <a:gd name="T3" fmla="*/ 1 h 6"/>
                  <a:gd name="T4" fmla="*/ 8 w 15"/>
                  <a:gd name="T5" fmla="*/ 1 h 6"/>
                  <a:gd name="T6" fmla="*/ 3 w 15"/>
                  <a:gd name="T7" fmla="*/ 1 h 6"/>
                  <a:gd name="T8" fmla="*/ 2 w 15"/>
                  <a:gd name="T9" fmla="*/ 4 h 6"/>
                  <a:gd name="T10" fmla="*/ 13 w 15"/>
                  <a:gd name="T11" fmla="*/ 5 h 6"/>
                  <a:gd name="T12" fmla="*/ 12 w 15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6">
                    <a:moveTo>
                      <a:pt x="12" y="1"/>
                    </a:moveTo>
                    <a:cubicBezTo>
                      <a:pt x="12" y="1"/>
                      <a:pt x="11" y="1"/>
                      <a:pt x="11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1"/>
                      <a:pt x="4" y="1"/>
                      <a:pt x="3" y="1"/>
                    </a:cubicBezTo>
                    <a:cubicBezTo>
                      <a:pt x="0" y="0"/>
                      <a:pt x="0" y="4"/>
                      <a:pt x="2" y="4"/>
                    </a:cubicBezTo>
                    <a:cubicBezTo>
                      <a:pt x="5" y="5"/>
                      <a:pt x="10" y="6"/>
                      <a:pt x="13" y="5"/>
                    </a:cubicBezTo>
                    <a:cubicBezTo>
                      <a:pt x="15" y="4"/>
                      <a:pt x="14" y="0"/>
                      <a:pt x="12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49" name="Freeform 1653">
                <a:extLst>
                  <a:ext uri="{FF2B5EF4-FFF2-40B4-BE49-F238E27FC236}">
                    <a16:creationId xmlns:a16="http://schemas.microsoft.com/office/drawing/2014/main" id="{8CD40BA5-9FF1-4513-A4FD-00C0B44492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29" y="2968"/>
                <a:ext cx="28" cy="12"/>
              </a:xfrm>
              <a:custGeom>
                <a:avLst/>
                <a:gdLst>
                  <a:gd name="T0" fmla="*/ 16 w 19"/>
                  <a:gd name="T1" fmla="*/ 0 h 8"/>
                  <a:gd name="T2" fmla="*/ 2 w 19"/>
                  <a:gd name="T3" fmla="*/ 4 h 8"/>
                  <a:gd name="T4" fmla="*/ 3 w 19"/>
                  <a:gd name="T5" fmla="*/ 7 h 8"/>
                  <a:gd name="T6" fmla="*/ 17 w 19"/>
                  <a:gd name="T7" fmla="*/ 4 h 8"/>
                  <a:gd name="T8" fmla="*/ 16 w 19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">
                    <a:moveTo>
                      <a:pt x="16" y="0"/>
                    </a:moveTo>
                    <a:cubicBezTo>
                      <a:pt x="11" y="0"/>
                      <a:pt x="7" y="2"/>
                      <a:pt x="2" y="4"/>
                    </a:cubicBezTo>
                    <a:cubicBezTo>
                      <a:pt x="0" y="4"/>
                      <a:pt x="1" y="8"/>
                      <a:pt x="3" y="7"/>
                    </a:cubicBezTo>
                    <a:cubicBezTo>
                      <a:pt x="8" y="5"/>
                      <a:pt x="12" y="4"/>
                      <a:pt x="17" y="4"/>
                    </a:cubicBezTo>
                    <a:cubicBezTo>
                      <a:pt x="19" y="4"/>
                      <a:pt x="19" y="0"/>
                      <a:pt x="16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50" name="Freeform 1654">
                <a:extLst>
                  <a:ext uri="{FF2B5EF4-FFF2-40B4-BE49-F238E27FC236}">
                    <a16:creationId xmlns:a16="http://schemas.microsoft.com/office/drawing/2014/main" id="{AC90E821-98A8-405D-AABC-5804E766EF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44" y="2949"/>
                <a:ext cx="24" cy="8"/>
              </a:xfrm>
              <a:custGeom>
                <a:avLst/>
                <a:gdLst>
                  <a:gd name="T0" fmla="*/ 13 w 16"/>
                  <a:gd name="T1" fmla="*/ 0 h 5"/>
                  <a:gd name="T2" fmla="*/ 12 w 16"/>
                  <a:gd name="T3" fmla="*/ 0 h 5"/>
                  <a:gd name="T4" fmla="*/ 9 w 16"/>
                  <a:gd name="T5" fmla="*/ 1 h 5"/>
                  <a:gd name="T6" fmla="*/ 5 w 16"/>
                  <a:gd name="T7" fmla="*/ 1 h 5"/>
                  <a:gd name="T8" fmla="*/ 3 w 16"/>
                  <a:gd name="T9" fmla="*/ 1 h 5"/>
                  <a:gd name="T10" fmla="*/ 2 w 16"/>
                  <a:gd name="T11" fmla="*/ 5 h 5"/>
                  <a:gd name="T12" fmla="*/ 9 w 16"/>
                  <a:gd name="T13" fmla="*/ 4 h 5"/>
                  <a:gd name="T14" fmla="*/ 15 w 16"/>
                  <a:gd name="T15" fmla="*/ 3 h 5"/>
                  <a:gd name="T16" fmla="*/ 16 w 16"/>
                  <a:gd name="T17" fmla="*/ 1 h 5"/>
                  <a:gd name="T18" fmla="*/ 13 w 16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5">
                    <a:moveTo>
                      <a:pt x="13" y="0"/>
                    </a:moveTo>
                    <a:cubicBezTo>
                      <a:pt x="13" y="0"/>
                      <a:pt x="12" y="0"/>
                      <a:pt x="12" y="0"/>
                    </a:cubicBezTo>
                    <a:cubicBezTo>
                      <a:pt x="11" y="1"/>
                      <a:pt x="10" y="1"/>
                      <a:pt x="9" y="1"/>
                    </a:cubicBezTo>
                    <a:cubicBezTo>
                      <a:pt x="8" y="1"/>
                      <a:pt x="7" y="1"/>
                      <a:pt x="5" y="1"/>
                    </a:cubicBezTo>
                    <a:cubicBezTo>
                      <a:pt x="5" y="1"/>
                      <a:pt x="3" y="1"/>
                      <a:pt x="3" y="1"/>
                    </a:cubicBezTo>
                    <a:cubicBezTo>
                      <a:pt x="1" y="1"/>
                      <a:pt x="0" y="4"/>
                      <a:pt x="2" y="5"/>
                    </a:cubicBezTo>
                    <a:cubicBezTo>
                      <a:pt x="5" y="5"/>
                      <a:pt x="7" y="5"/>
                      <a:pt x="9" y="4"/>
                    </a:cubicBezTo>
                    <a:cubicBezTo>
                      <a:pt x="11" y="4"/>
                      <a:pt x="14" y="5"/>
                      <a:pt x="15" y="3"/>
                    </a:cubicBezTo>
                    <a:cubicBezTo>
                      <a:pt x="16" y="3"/>
                      <a:pt x="16" y="2"/>
                      <a:pt x="16" y="1"/>
                    </a:cubicBezTo>
                    <a:cubicBezTo>
                      <a:pt x="16" y="0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51" name="Freeform 1655">
                <a:extLst>
                  <a:ext uri="{FF2B5EF4-FFF2-40B4-BE49-F238E27FC236}">
                    <a16:creationId xmlns:a16="http://schemas.microsoft.com/office/drawing/2014/main" id="{408D39BA-0828-4CC9-B817-64388A7A6F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35" y="2930"/>
                <a:ext cx="25" cy="10"/>
              </a:xfrm>
              <a:custGeom>
                <a:avLst/>
                <a:gdLst>
                  <a:gd name="T0" fmla="*/ 15 w 17"/>
                  <a:gd name="T1" fmla="*/ 0 h 7"/>
                  <a:gd name="T2" fmla="*/ 3 w 17"/>
                  <a:gd name="T3" fmla="*/ 2 h 7"/>
                  <a:gd name="T4" fmla="*/ 4 w 17"/>
                  <a:gd name="T5" fmla="*/ 6 h 7"/>
                  <a:gd name="T6" fmla="*/ 14 w 17"/>
                  <a:gd name="T7" fmla="*/ 4 h 7"/>
                  <a:gd name="T8" fmla="*/ 15 w 17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7">
                    <a:moveTo>
                      <a:pt x="15" y="0"/>
                    </a:moveTo>
                    <a:cubicBezTo>
                      <a:pt x="11" y="0"/>
                      <a:pt x="6" y="1"/>
                      <a:pt x="3" y="2"/>
                    </a:cubicBezTo>
                    <a:cubicBezTo>
                      <a:pt x="0" y="3"/>
                      <a:pt x="2" y="7"/>
                      <a:pt x="4" y="6"/>
                    </a:cubicBezTo>
                    <a:cubicBezTo>
                      <a:pt x="7" y="5"/>
                      <a:pt x="11" y="3"/>
                      <a:pt x="14" y="4"/>
                    </a:cubicBezTo>
                    <a:cubicBezTo>
                      <a:pt x="17" y="4"/>
                      <a:pt x="17" y="0"/>
                      <a:pt x="15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52" name="Freeform 1656">
                <a:extLst>
                  <a:ext uri="{FF2B5EF4-FFF2-40B4-BE49-F238E27FC236}">
                    <a16:creationId xmlns:a16="http://schemas.microsoft.com/office/drawing/2014/main" id="{32B2E245-DDA8-4127-A3C6-EDC62463F9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72" y="2926"/>
                <a:ext cx="24" cy="9"/>
              </a:xfrm>
              <a:custGeom>
                <a:avLst/>
                <a:gdLst>
                  <a:gd name="T0" fmla="*/ 13 w 16"/>
                  <a:gd name="T1" fmla="*/ 0 h 6"/>
                  <a:gd name="T2" fmla="*/ 2 w 16"/>
                  <a:gd name="T3" fmla="*/ 2 h 6"/>
                  <a:gd name="T4" fmla="*/ 4 w 16"/>
                  <a:gd name="T5" fmla="*/ 6 h 6"/>
                  <a:gd name="T6" fmla="*/ 13 w 16"/>
                  <a:gd name="T7" fmla="*/ 4 h 6"/>
                  <a:gd name="T8" fmla="*/ 13 w 1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">
                    <a:moveTo>
                      <a:pt x="13" y="0"/>
                    </a:moveTo>
                    <a:cubicBezTo>
                      <a:pt x="9" y="0"/>
                      <a:pt x="6" y="1"/>
                      <a:pt x="2" y="2"/>
                    </a:cubicBezTo>
                    <a:cubicBezTo>
                      <a:pt x="0" y="3"/>
                      <a:pt x="1" y="6"/>
                      <a:pt x="4" y="6"/>
                    </a:cubicBezTo>
                    <a:cubicBezTo>
                      <a:pt x="7" y="4"/>
                      <a:pt x="10" y="4"/>
                      <a:pt x="13" y="4"/>
                    </a:cubicBezTo>
                    <a:cubicBezTo>
                      <a:pt x="16" y="4"/>
                      <a:pt x="15" y="0"/>
                      <a:pt x="13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53" name="Freeform 1657">
                <a:extLst>
                  <a:ext uri="{FF2B5EF4-FFF2-40B4-BE49-F238E27FC236}">
                    <a16:creationId xmlns:a16="http://schemas.microsoft.com/office/drawing/2014/main" id="{8ACB5712-3842-438B-B25B-E7FB198132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83" y="2936"/>
                <a:ext cx="25" cy="9"/>
              </a:xfrm>
              <a:custGeom>
                <a:avLst/>
                <a:gdLst>
                  <a:gd name="T0" fmla="*/ 14 w 17"/>
                  <a:gd name="T1" fmla="*/ 0 h 6"/>
                  <a:gd name="T2" fmla="*/ 2 w 17"/>
                  <a:gd name="T3" fmla="*/ 2 h 6"/>
                  <a:gd name="T4" fmla="*/ 3 w 17"/>
                  <a:gd name="T5" fmla="*/ 6 h 6"/>
                  <a:gd name="T6" fmla="*/ 15 w 17"/>
                  <a:gd name="T7" fmla="*/ 4 h 6"/>
                  <a:gd name="T8" fmla="*/ 14 w 1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6">
                    <a:moveTo>
                      <a:pt x="14" y="0"/>
                    </a:moveTo>
                    <a:cubicBezTo>
                      <a:pt x="10" y="0"/>
                      <a:pt x="6" y="2"/>
                      <a:pt x="2" y="2"/>
                    </a:cubicBezTo>
                    <a:cubicBezTo>
                      <a:pt x="0" y="3"/>
                      <a:pt x="0" y="6"/>
                      <a:pt x="3" y="6"/>
                    </a:cubicBezTo>
                    <a:cubicBezTo>
                      <a:pt x="7" y="6"/>
                      <a:pt x="11" y="4"/>
                      <a:pt x="15" y="4"/>
                    </a:cubicBezTo>
                    <a:cubicBezTo>
                      <a:pt x="17" y="3"/>
                      <a:pt x="17" y="0"/>
                      <a:pt x="14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54" name="Freeform 1658">
                <a:extLst>
                  <a:ext uri="{FF2B5EF4-FFF2-40B4-BE49-F238E27FC236}">
                    <a16:creationId xmlns:a16="http://schemas.microsoft.com/office/drawing/2014/main" id="{737C2AB0-B531-406A-B809-09952041B8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74" y="2963"/>
                <a:ext cx="25" cy="7"/>
              </a:xfrm>
              <a:custGeom>
                <a:avLst/>
                <a:gdLst>
                  <a:gd name="T0" fmla="*/ 14 w 17"/>
                  <a:gd name="T1" fmla="*/ 0 h 5"/>
                  <a:gd name="T2" fmla="*/ 2 w 17"/>
                  <a:gd name="T3" fmla="*/ 1 h 5"/>
                  <a:gd name="T4" fmla="*/ 2 w 17"/>
                  <a:gd name="T5" fmla="*/ 5 h 5"/>
                  <a:gd name="T6" fmla="*/ 14 w 17"/>
                  <a:gd name="T7" fmla="*/ 4 h 5"/>
                  <a:gd name="T8" fmla="*/ 14 w 17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5">
                    <a:moveTo>
                      <a:pt x="14" y="0"/>
                    </a:moveTo>
                    <a:cubicBezTo>
                      <a:pt x="10" y="0"/>
                      <a:pt x="6" y="1"/>
                      <a:pt x="2" y="1"/>
                    </a:cubicBezTo>
                    <a:cubicBezTo>
                      <a:pt x="0" y="2"/>
                      <a:pt x="0" y="5"/>
                      <a:pt x="2" y="5"/>
                    </a:cubicBezTo>
                    <a:cubicBezTo>
                      <a:pt x="6" y="5"/>
                      <a:pt x="10" y="4"/>
                      <a:pt x="14" y="4"/>
                    </a:cubicBezTo>
                    <a:cubicBezTo>
                      <a:pt x="17" y="3"/>
                      <a:pt x="17" y="0"/>
                      <a:pt x="14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55" name="Freeform 1659">
                <a:extLst>
                  <a:ext uri="{FF2B5EF4-FFF2-40B4-BE49-F238E27FC236}">
                    <a16:creationId xmlns:a16="http://schemas.microsoft.com/office/drawing/2014/main" id="{DF05ECEC-BCE9-47E8-AA33-EA7EB58ED1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62" y="2973"/>
                <a:ext cx="25" cy="9"/>
              </a:xfrm>
              <a:custGeom>
                <a:avLst/>
                <a:gdLst>
                  <a:gd name="T0" fmla="*/ 14 w 17"/>
                  <a:gd name="T1" fmla="*/ 1 h 6"/>
                  <a:gd name="T2" fmla="*/ 3 w 17"/>
                  <a:gd name="T3" fmla="*/ 2 h 6"/>
                  <a:gd name="T4" fmla="*/ 3 w 17"/>
                  <a:gd name="T5" fmla="*/ 6 h 6"/>
                  <a:gd name="T6" fmla="*/ 15 w 17"/>
                  <a:gd name="T7" fmla="*/ 4 h 6"/>
                  <a:gd name="T8" fmla="*/ 14 w 17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6">
                    <a:moveTo>
                      <a:pt x="14" y="1"/>
                    </a:moveTo>
                    <a:cubicBezTo>
                      <a:pt x="10" y="2"/>
                      <a:pt x="7" y="2"/>
                      <a:pt x="3" y="2"/>
                    </a:cubicBezTo>
                    <a:cubicBezTo>
                      <a:pt x="0" y="2"/>
                      <a:pt x="1" y="6"/>
                      <a:pt x="3" y="6"/>
                    </a:cubicBezTo>
                    <a:cubicBezTo>
                      <a:pt x="7" y="5"/>
                      <a:pt x="11" y="6"/>
                      <a:pt x="15" y="4"/>
                    </a:cubicBezTo>
                    <a:cubicBezTo>
                      <a:pt x="17" y="4"/>
                      <a:pt x="16" y="0"/>
                      <a:pt x="14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56" name="Freeform 1660">
                <a:extLst>
                  <a:ext uri="{FF2B5EF4-FFF2-40B4-BE49-F238E27FC236}">
                    <a16:creationId xmlns:a16="http://schemas.microsoft.com/office/drawing/2014/main" id="{FD08B547-8683-4F85-9EDA-35729D2819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11" y="2963"/>
                <a:ext cx="26" cy="11"/>
              </a:xfrm>
              <a:custGeom>
                <a:avLst/>
                <a:gdLst>
                  <a:gd name="T0" fmla="*/ 14 w 18"/>
                  <a:gd name="T1" fmla="*/ 1 h 8"/>
                  <a:gd name="T2" fmla="*/ 14 w 18"/>
                  <a:gd name="T3" fmla="*/ 1 h 8"/>
                  <a:gd name="T4" fmla="*/ 13 w 18"/>
                  <a:gd name="T5" fmla="*/ 2 h 8"/>
                  <a:gd name="T6" fmla="*/ 10 w 18"/>
                  <a:gd name="T7" fmla="*/ 3 h 8"/>
                  <a:gd name="T8" fmla="*/ 2 w 18"/>
                  <a:gd name="T9" fmla="*/ 4 h 8"/>
                  <a:gd name="T10" fmla="*/ 3 w 18"/>
                  <a:gd name="T11" fmla="*/ 8 h 8"/>
                  <a:gd name="T12" fmla="*/ 13 w 18"/>
                  <a:gd name="T13" fmla="*/ 5 h 8"/>
                  <a:gd name="T14" fmla="*/ 18 w 18"/>
                  <a:gd name="T15" fmla="*/ 2 h 8"/>
                  <a:gd name="T16" fmla="*/ 14 w 18"/>
                  <a:gd name="T17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8">
                    <a:moveTo>
                      <a:pt x="14" y="1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1"/>
                      <a:pt x="13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8" y="3"/>
                      <a:pt x="5" y="4"/>
                      <a:pt x="2" y="4"/>
                    </a:cubicBezTo>
                    <a:cubicBezTo>
                      <a:pt x="0" y="4"/>
                      <a:pt x="0" y="8"/>
                      <a:pt x="3" y="8"/>
                    </a:cubicBezTo>
                    <a:cubicBezTo>
                      <a:pt x="6" y="8"/>
                      <a:pt x="10" y="7"/>
                      <a:pt x="13" y="5"/>
                    </a:cubicBezTo>
                    <a:cubicBezTo>
                      <a:pt x="15" y="5"/>
                      <a:pt x="18" y="4"/>
                      <a:pt x="18" y="2"/>
                    </a:cubicBezTo>
                    <a:cubicBezTo>
                      <a:pt x="18" y="0"/>
                      <a:pt x="15" y="0"/>
                      <a:pt x="14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57" name="Freeform 1661">
                <a:extLst>
                  <a:ext uri="{FF2B5EF4-FFF2-40B4-BE49-F238E27FC236}">
                    <a16:creationId xmlns:a16="http://schemas.microsoft.com/office/drawing/2014/main" id="{1C114ECB-558D-4B40-B9A0-C342BC05AB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15" y="2942"/>
                <a:ext cx="30" cy="15"/>
              </a:xfrm>
              <a:custGeom>
                <a:avLst/>
                <a:gdLst>
                  <a:gd name="T0" fmla="*/ 16 w 20"/>
                  <a:gd name="T1" fmla="*/ 1 h 10"/>
                  <a:gd name="T2" fmla="*/ 3 w 20"/>
                  <a:gd name="T3" fmla="*/ 6 h 10"/>
                  <a:gd name="T4" fmla="*/ 3 w 20"/>
                  <a:gd name="T5" fmla="*/ 9 h 10"/>
                  <a:gd name="T6" fmla="*/ 18 w 20"/>
                  <a:gd name="T7" fmla="*/ 4 h 10"/>
                  <a:gd name="T8" fmla="*/ 16 w 20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0">
                    <a:moveTo>
                      <a:pt x="16" y="1"/>
                    </a:moveTo>
                    <a:cubicBezTo>
                      <a:pt x="12" y="3"/>
                      <a:pt x="7" y="5"/>
                      <a:pt x="3" y="6"/>
                    </a:cubicBezTo>
                    <a:cubicBezTo>
                      <a:pt x="0" y="6"/>
                      <a:pt x="1" y="10"/>
                      <a:pt x="3" y="9"/>
                    </a:cubicBezTo>
                    <a:cubicBezTo>
                      <a:pt x="8" y="9"/>
                      <a:pt x="13" y="7"/>
                      <a:pt x="18" y="4"/>
                    </a:cubicBezTo>
                    <a:cubicBezTo>
                      <a:pt x="20" y="3"/>
                      <a:pt x="18" y="0"/>
                      <a:pt x="16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58" name="Freeform 1662">
                <a:extLst>
                  <a:ext uri="{FF2B5EF4-FFF2-40B4-BE49-F238E27FC236}">
                    <a16:creationId xmlns:a16="http://schemas.microsoft.com/office/drawing/2014/main" id="{466E2079-DD40-4E70-94C6-63D85EA2C0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25" y="2921"/>
                <a:ext cx="28" cy="15"/>
              </a:xfrm>
              <a:custGeom>
                <a:avLst/>
                <a:gdLst>
                  <a:gd name="T0" fmla="*/ 15 w 19"/>
                  <a:gd name="T1" fmla="*/ 1 h 10"/>
                  <a:gd name="T2" fmla="*/ 2 w 19"/>
                  <a:gd name="T3" fmla="*/ 6 h 10"/>
                  <a:gd name="T4" fmla="*/ 3 w 19"/>
                  <a:gd name="T5" fmla="*/ 9 h 10"/>
                  <a:gd name="T6" fmla="*/ 17 w 19"/>
                  <a:gd name="T7" fmla="*/ 4 h 10"/>
                  <a:gd name="T8" fmla="*/ 15 w 19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15" y="1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0" y="6"/>
                      <a:pt x="1" y="10"/>
                      <a:pt x="3" y="9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9" y="3"/>
                      <a:pt x="18" y="0"/>
                      <a:pt x="15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59" name="Freeform 1663">
                <a:extLst>
                  <a:ext uri="{FF2B5EF4-FFF2-40B4-BE49-F238E27FC236}">
                    <a16:creationId xmlns:a16="http://schemas.microsoft.com/office/drawing/2014/main" id="{E8D3BF74-8129-49B0-9783-0B74114EFA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22" y="2905"/>
                <a:ext cx="27" cy="10"/>
              </a:xfrm>
              <a:custGeom>
                <a:avLst/>
                <a:gdLst>
                  <a:gd name="T0" fmla="*/ 15 w 18"/>
                  <a:gd name="T1" fmla="*/ 1 h 7"/>
                  <a:gd name="T2" fmla="*/ 3 w 18"/>
                  <a:gd name="T3" fmla="*/ 3 h 7"/>
                  <a:gd name="T4" fmla="*/ 3 w 18"/>
                  <a:gd name="T5" fmla="*/ 7 h 7"/>
                  <a:gd name="T6" fmla="*/ 16 w 18"/>
                  <a:gd name="T7" fmla="*/ 4 h 7"/>
                  <a:gd name="T8" fmla="*/ 15 w 18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7">
                    <a:moveTo>
                      <a:pt x="15" y="1"/>
                    </a:moveTo>
                    <a:cubicBezTo>
                      <a:pt x="11" y="2"/>
                      <a:pt x="7" y="3"/>
                      <a:pt x="3" y="3"/>
                    </a:cubicBezTo>
                    <a:cubicBezTo>
                      <a:pt x="0" y="4"/>
                      <a:pt x="0" y="7"/>
                      <a:pt x="3" y="7"/>
                    </a:cubicBezTo>
                    <a:cubicBezTo>
                      <a:pt x="7" y="7"/>
                      <a:pt x="12" y="6"/>
                      <a:pt x="16" y="4"/>
                    </a:cubicBezTo>
                    <a:cubicBezTo>
                      <a:pt x="18" y="3"/>
                      <a:pt x="17" y="0"/>
                      <a:pt x="15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60" name="Freeform 1664">
                <a:extLst>
                  <a:ext uri="{FF2B5EF4-FFF2-40B4-BE49-F238E27FC236}">
                    <a16:creationId xmlns:a16="http://schemas.microsoft.com/office/drawing/2014/main" id="{FE3D9F09-05BC-4391-B063-64D0F1076A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64" y="2896"/>
                <a:ext cx="25" cy="14"/>
              </a:xfrm>
              <a:custGeom>
                <a:avLst/>
                <a:gdLst>
                  <a:gd name="T0" fmla="*/ 14 w 17"/>
                  <a:gd name="T1" fmla="*/ 1 h 9"/>
                  <a:gd name="T2" fmla="*/ 2 w 17"/>
                  <a:gd name="T3" fmla="*/ 5 h 9"/>
                  <a:gd name="T4" fmla="*/ 3 w 17"/>
                  <a:gd name="T5" fmla="*/ 9 h 9"/>
                  <a:gd name="T6" fmla="*/ 15 w 17"/>
                  <a:gd name="T7" fmla="*/ 4 h 9"/>
                  <a:gd name="T8" fmla="*/ 14 w 17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9">
                    <a:moveTo>
                      <a:pt x="14" y="1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0" y="6"/>
                      <a:pt x="1" y="9"/>
                      <a:pt x="3" y="9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7" y="3"/>
                      <a:pt x="16" y="0"/>
                      <a:pt x="14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61" name="Freeform 1665">
                <a:extLst>
                  <a:ext uri="{FF2B5EF4-FFF2-40B4-BE49-F238E27FC236}">
                    <a16:creationId xmlns:a16="http://schemas.microsoft.com/office/drawing/2014/main" id="{2B7760ED-EE04-46AC-9EA5-7ACCBF6292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58" y="2921"/>
                <a:ext cx="23" cy="11"/>
              </a:xfrm>
              <a:custGeom>
                <a:avLst/>
                <a:gdLst>
                  <a:gd name="T0" fmla="*/ 12 w 16"/>
                  <a:gd name="T1" fmla="*/ 0 h 7"/>
                  <a:gd name="T2" fmla="*/ 3 w 16"/>
                  <a:gd name="T3" fmla="*/ 3 h 7"/>
                  <a:gd name="T4" fmla="*/ 4 w 16"/>
                  <a:gd name="T5" fmla="*/ 7 h 7"/>
                  <a:gd name="T6" fmla="*/ 14 w 16"/>
                  <a:gd name="T7" fmla="*/ 4 h 7"/>
                  <a:gd name="T8" fmla="*/ 12 w 16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7">
                    <a:moveTo>
                      <a:pt x="12" y="0"/>
                    </a:moveTo>
                    <a:cubicBezTo>
                      <a:pt x="9" y="1"/>
                      <a:pt x="6" y="2"/>
                      <a:pt x="3" y="3"/>
                    </a:cubicBezTo>
                    <a:cubicBezTo>
                      <a:pt x="0" y="4"/>
                      <a:pt x="2" y="7"/>
                      <a:pt x="4" y="7"/>
                    </a:cubicBezTo>
                    <a:cubicBezTo>
                      <a:pt x="7" y="5"/>
                      <a:pt x="10" y="5"/>
                      <a:pt x="14" y="4"/>
                    </a:cubicBezTo>
                    <a:cubicBezTo>
                      <a:pt x="16" y="3"/>
                      <a:pt x="15" y="0"/>
                      <a:pt x="12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62" name="Freeform 1666">
                <a:extLst>
                  <a:ext uri="{FF2B5EF4-FFF2-40B4-BE49-F238E27FC236}">
                    <a16:creationId xmlns:a16="http://schemas.microsoft.com/office/drawing/2014/main" id="{3959C11D-F12A-45C7-822F-BA043254F87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52" y="2942"/>
                <a:ext cx="28" cy="10"/>
              </a:xfrm>
              <a:custGeom>
                <a:avLst/>
                <a:gdLst>
                  <a:gd name="T0" fmla="*/ 15 w 19"/>
                  <a:gd name="T1" fmla="*/ 1 h 7"/>
                  <a:gd name="T2" fmla="*/ 3 w 19"/>
                  <a:gd name="T3" fmla="*/ 3 h 7"/>
                  <a:gd name="T4" fmla="*/ 2 w 19"/>
                  <a:gd name="T5" fmla="*/ 6 h 7"/>
                  <a:gd name="T6" fmla="*/ 16 w 19"/>
                  <a:gd name="T7" fmla="*/ 4 h 7"/>
                  <a:gd name="T8" fmla="*/ 15 w 19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5" y="1"/>
                    </a:moveTo>
                    <a:cubicBezTo>
                      <a:pt x="11" y="2"/>
                      <a:pt x="7" y="3"/>
                      <a:pt x="3" y="3"/>
                    </a:cubicBezTo>
                    <a:cubicBezTo>
                      <a:pt x="0" y="2"/>
                      <a:pt x="0" y="6"/>
                      <a:pt x="2" y="6"/>
                    </a:cubicBezTo>
                    <a:cubicBezTo>
                      <a:pt x="7" y="7"/>
                      <a:pt x="12" y="6"/>
                      <a:pt x="16" y="4"/>
                    </a:cubicBezTo>
                    <a:cubicBezTo>
                      <a:pt x="19" y="4"/>
                      <a:pt x="17" y="0"/>
                      <a:pt x="15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63" name="Freeform 1667">
                <a:extLst>
                  <a:ext uri="{FF2B5EF4-FFF2-40B4-BE49-F238E27FC236}">
                    <a16:creationId xmlns:a16="http://schemas.microsoft.com/office/drawing/2014/main" id="{677D2840-0021-43FF-BEF6-5AF4F2835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93" y="2938"/>
                <a:ext cx="22" cy="14"/>
              </a:xfrm>
              <a:custGeom>
                <a:avLst/>
                <a:gdLst>
                  <a:gd name="T0" fmla="*/ 12 w 15"/>
                  <a:gd name="T1" fmla="*/ 1 h 10"/>
                  <a:gd name="T2" fmla="*/ 9 w 15"/>
                  <a:gd name="T3" fmla="*/ 3 h 10"/>
                  <a:gd name="T4" fmla="*/ 8 w 15"/>
                  <a:gd name="T5" fmla="*/ 4 h 10"/>
                  <a:gd name="T6" fmla="*/ 2 w 15"/>
                  <a:gd name="T7" fmla="*/ 6 h 10"/>
                  <a:gd name="T8" fmla="*/ 4 w 15"/>
                  <a:gd name="T9" fmla="*/ 9 h 10"/>
                  <a:gd name="T10" fmla="*/ 12 w 15"/>
                  <a:gd name="T11" fmla="*/ 6 h 10"/>
                  <a:gd name="T12" fmla="*/ 12 w 15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0">
                    <a:moveTo>
                      <a:pt x="12" y="1"/>
                    </a:moveTo>
                    <a:cubicBezTo>
                      <a:pt x="10" y="0"/>
                      <a:pt x="9" y="2"/>
                      <a:pt x="9" y="3"/>
                    </a:cubicBezTo>
                    <a:cubicBezTo>
                      <a:pt x="9" y="4"/>
                      <a:pt x="8" y="4"/>
                      <a:pt x="8" y="4"/>
                    </a:cubicBezTo>
                    <a:cubicBezTo>
                      <a:pt x="6" y="5"/>
                      <a:pt x="4" y="5"/>
                      <a:pt x="2" y="6"/>
                    </a:cubicBezTo>
                    <a:cubicBezTo>
                      <a:pt x="0" y="7"/>
                      <a:pt x="2" y="10"/>
                      <a:pt x="4" y="9"/>
                    </a:cubicBezTo>
                    <a:cubicBezTo>
                      <a:pt x="7" y="8"/>
                      <a:pt x="10" y="8"/>
                      <a:pt x="12" y="6"/>
                    </a:cubicBezTo>
                    <a:cubicBezTo>
                      <a:pt x="15" y="5"/>
                      <a:pt x="14" y="2"/>
                      <a:pt x="12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64" name="Freeform 1668">
                <a:extLst>
                  <a:ext uri="{FF2B5EF4-FFF2-40B4-BE49-F238E27FC236}">
                    <a16:creationId xmlns:a16="http://schemas.microsoft.com/office/drawing/2014/main" id="{CB188977-DF31-48CE-9F83-96CB620092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95" y="2911"/>
                <a:ext cx="26" cy="19"/>
              </a:xfrm>
              <a:custGeom>
                <a:avLst/>
                <a:gdLst>
                  <a:gd name="T0" fmla="*/ 14 w 18"/>
                  <a:gd name="T1" fmla="*/ 2 h 13"/>
                  <a:gd name="T2" fmla="*/ 10 w 18"/>
                  <a:gd name="T3" fmla="*/ 5 h 13"/>
                  <a:gd name="T4" fmla="*/ 3 w 18"/>
                  <a:gd name="T5" fmla="*/ 9 h 13"/>
                  <a:gd name="T6" fmla="*/ 4 w 18"/>
                  <a:gd name="T7" fmla="*/ 12 h 13"/>
                  <a:gd name="T8" fmla="*/ 12 w 18"/>
                  <a:gd name="T9" fmla="*/ 8 h 13"/>
                  <a:gd name="T10" fmla="*/ 17 w 18"/>
                  <a:gd name="T11" fmla="*/ 4 h 13"/>
                  <a:gd name="T12" fmla="*/ 14 w 18"/>
                  <a:gd name="T13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3">
                    <a:moveTo>
                      <a:pt x="14" y="2"/>
                    </a:moveTo>
                    <a:cubicBezTo>
                      <a:pt x="13" y="3"/>
                      <a:pt x="11" y="4"/>
                      <a:pt x="10" y="5"/>
                    </a:cubicBezTo>
                    <a:cubicBezTo>
                      <a:pt x="8" y="6"/>
                      <a:pt x="5" y="8"/>
                      <a:pt x="3" y="9"/>
                    </a:cubicBezTo>
                    <a:cubicBezTo>
                      <a:pt x="0" y="10"/>
                      <a:pt x="2" y="13"/>
                      <a:pt x="4" y="12"/>
                    </a:cubicBezTo>
                    <a:cubicBezTo>
                      <a:pt x="7" y="11"/>
                      <a:pt x="9" y="10"/>
                      <a:pt x="12" y="8"/>
                    </a:cubicBezTo>
                    <a:cubicBezTo>
                      <a:pt x="14" y="7"/>
                      <a:pt x="16" y="6"/>
                      <a:pt x="17" y="4"/>
                    </a:cubicBezTo>
                    <a:cubicBezTo>
                      <a:pt x="18" y="2"/>
                      <a:pt x="15" y="0"/>
                      <a:pt x="14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65" name="Freeform 1669">
                <a:extLst>
                  <a:ext uri="{FF2B5EF4-FFF2-40B4-BE49-F238E27FC236}">
                    <a16:creationId xmlns:a16="http://schemas.microsoft.com/office/drawing/2014/main" id="{11CD150E-7AB0-458A-B1C9-A96A8DC7AA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04" y="2890"/>
                <a:ext cx="29" cy="17"/>
              </a:xfrm>
              <a:custGeom>
                <a:avLst/>
                <a:gdLst>
                  <a:gd name="T0" fmla="*/ 16 w 20"/>
                  <a:gd name="T1" fmla="*/ 1 h 11"/>
                  <a:gd name="T2" fmla="*/ 3 w 20"/>
                  <a:gd name="T3" fmla="*/ 7 h 11"/>
                  <a:gd name="T4" fmla="*/ 4 w 20"/>
                  <a:gd name="T5" fmla="*/ 10 h 11"/>
                  <a:gd name="T6" fmla="*/ 18 w 20"/>
                  <a:gd name="T7" fmla="*/ 4 h 11"/>
                  <a:gd name="T8" fmla="*/ 16 w 20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1">
                    <a:moveTo>
                      <a:pt x="16" y="1"/>
                    </a:moveTo>
                    <a:cubicBezTo>
                      <a:pt x="12" y="4"/>
                      <a:pt x="7" y="5"/>
                      <a:pt x="3" y="7"/>
                    </a:cubicBezTo>
                    <a:cubicBezTo>
                      <a:pt x="0" y="8"/>
                      <a:pt x="2" y="11"/>
                      <a:pt x="4" y="10"/>
                    </a:cubicBezTo>
                    <a:cubicBezTo>
                      <a:pt x="9" y="8"/>
                      <a:pt x="14" y="7"/>
                      <a:pt x="18" y="4"/>
                    </a:cubicBezTo>
                    <a:cubicBezTo>
                      <a:pt x="20" y="3"/>
                      <a:pt x="18" y="0"/>
                      <a:pt x="16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66" name="Freeform 1670">
                <a:extLst>
                  <a:ext uri="{FF2B5EF4-FFF2-40B4-BE49-F238E27FC236}">
                    <a16:creationId xmlns:a16="http://schemas.microsoft.com/office/drawing/2014/main" id="{F7B5D777-E9E6-4B57-A56B-FB055C6274D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20" y="2873"/>
                <a:ext cx="25" cy="10"/>
              </a:xfrm>
              <a:custGeom>
                <a:avLst/>
                <a:gdLst>
                  <a:gd name="T0" fmla="*/ 14 w 17"/>
                  <a:gd name="T1" fmla="*/ 1 h 7"/>
                  <a:gd name="T2" fmla="*/ 2 w 17"/>
                  <a:gd name="T3" fmla="*/ 3 h 7"/>
                  <a:gd name="T4" fmla="*/ 2 w 17"/>
                  <a:gd name="T5" fmla="*/ 7 h 7"/>
                  <a:gd name="T6" fmla="*/ 14 w 17"/>
                  <a:gd name="T7" fmla="*/ 4 h 7"/>
                  <a:gd name="T8" fmla="*/ 14 w 17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7">
                    <a:moveTo>
                      <a:pt x="14" y="1"/>
                    </a:moveTo>
                    <a:cubicBezTo>
                      <a:pt x="10" y="1"/>
                      <a:pt x="6" y="3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6" y="6"/>
                      <a:pt x="10" y="5"/>
                      <a:pt x="14" y="4"/>
                    </a:cubicBezTo>
                    <a:cubicBezTo>
                      <a:pt x="17" y="4"/>
                      <a:pt x="16" y="0"/>
                      <a:pt x="14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67" name="Freeform 1671">
                <a:extLst>
                  <a:ext uri="{FF2B5EF4-FFF2-40B4-BE49-F238E27FC236}">
                    <a16:creationId xmlns:a16="http://schemas.microsoft.com/office/drawing/2014/main" id="{42EDCA46-43DC-41E7-9478-A934ADB24A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42" y="2885"/>
                <a:ext cx="24" cy="10"/>
              </a:xfrm>
              <a:custGeom>
                <a:avLst/>
                <a:gdLst>
                  <a:gd name="T0" fmla="*/ 12 w 16"/>
                  <a:gd name="T1" fmla="*/ 0 h 7"/>
                  <a:gd name="T2" fmla="*/ 2 w 16"/>
                  <a:gd name="T3" fmla="*/ 3 h 7"/>
                  <a:gd name="T4" fmla="*/ 2 w 16"/>
                  <a:gd name="T5" fmla="*/ 7 h 7"/>
                  <a:gd name="T6" fmla="*/ 14 w 16"/>
                  <a:gd name="T7" fmla="*/ 4 h 7"/>
                  <a:gd name="T8" fmla="*/ 12 w 16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7">
                    <a:moveTo>
                      <a:pt x="12" y="0"/>
                    </a:moveTo>
                    <a:cubicBezTo>
                      <a:pt x="9" y="2"/>
                      <a:pt x="5" y="3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6" y="7"/>
                      <a:pt x="10" y="5"/>
                      <a:pt x="14" y="4"/>
                    </a:cubicBezTo>
                    <a:cubicBezTo>
                      <a:pt x="16" y="3"/>
                      <a:pt x="15" y="0"/>
                      <a:pt x="12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68" name="Freeform 1672">
                <a:extLst>
                  <a:ext uri="{FF2B5EF4-FFF2-40B4-BE49-F238E27FC236}">
                    <a16:creationId xmlns:a16="http://schemas.microsoft.com/office/drawing/2014/main" id="{99527144-F631-440D-AEA5-92A9DD274C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60" y="2858"/>
                <a:ext cx="25" cy="13"/>
              </a:xfrm>
              <a:custGeom>
                <a:avLst/>
                <a:gdLst>
                  <a:gd name="T0" fmla="*/ 13 w 17"/>
                  <a:gd name="T1" fmla="*/ 1 h 9"/>
                  <a:gd name="T2" fmla="*/ 3 w 17"/>
                  <a:gd name="T3" fmla="*/ 5 h 9"/>
                  <a:gd name="T4" fmla="*/ 3 w 17"/>
                  <a:gd name="T5" fmla="*/ 9 h 9"/>
                  <a:gd name="T6" fmla="*/ 15 w 17"/>
                  <a:gd name="T7" fmla="*/ 4 h 9"/>
                  <a:gd name="T8" fmla="*/ 13 w 17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9">
                    <a:moveTo>
                      <a:pt x="13" y="1"/>
                    </a:moveTo>
                    <a:cubicBezTo>
                      <a:pt x="10" y="2"/>
                      <a:pt x="6" y="4"/>
                      <a:pt x="3" y="5"/>
                    </a:cubicBezTo>
                    <a:cubicBezTo>
                      <a:pt x="0" y="5"/>
                      <a:pt x="1" y="9"/>
                      <a:pt x="3" y="9"/>
                    </a:cubicBezTo>
                    <a:cubicBezTo>
                      <a:pt x="7" y="8"/>
                      <a:pt x="11" y="6"/>
                      <a:pt x="15" y="4"/>
                    </a:cubicBezTo>
                    <a:cubicBezTo>
                      <a:pt x="17" y="3"/>
                      <a:pt x="16" y="0"/>
                      <a:pt x="13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69" name="Freeform 1673">
                <a:extLst>
                  <a:ext uri="{FF2B5EF4-FFF2-40B4-BE49-F238E27FC236}">
                    <a16:creationId xmlns:a16="http://schemas.microsoft.com/office/drawing/2014/main" id="{833024A5-43BA-45B4-8E72-7ED2F7F89A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83" y="2877"/>
                <a:ext cx="18" cy="12"/>
              </a:xfrm>
              <a:custGeom>
                <a:avLst/>
                <a:gdLst>
                  <a:gd name="T0" fmla="*/ 8 w 12"/>
                  <a:gd name="T1" fmla="*/ 2 h 8"/>
                  <a:gd name="T2" fmla="*/ 2 w 12"/>
                  <a:gd name="T3" fmla="*/ 4 h 8"/>
                  <a:gd name="T4" fmla="*/ 2 w 12"/>
                  <a:gd name="T5" fmla="*/ 8 h 8"/>
                  <a:gd name="T6" fmla="*/ 10 w 12"/>
                  <a:gd name="T7" fmla="*/ 4 h 8"/>
                  <a:gd name="T8" fmla="*/ 8 w 12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8">
                    <a:moveTo>
                      <a:pt x="8" y="2"/>
                    </a:moveTo>
                    <a:cubicBezTo>
                      <a:pt x="6" y="3"/>
                      <a:pt x="4" y="4"/>
                      <a:pt x="2" y="4"/>
                    </a:cubicBezTo>
                    <a:cubicBezTo>
                      <a:pt x="0" y="4"/>
                      <a:pt x="0" y="8"/>
                      <a:pt x="2" y="8"/>
                    </a:cubicBezTo>
                    <a:cubicBezTo>
                      <a:pt x="5" y="7"/>
                      <a:pt x="8" y="7"/>
                      <a:pt x="10" y="4"/>
                    </a:cubicBezTo>
                    <a:cubicBezTo>
                      <a:pt x="12" y="3"/>
                      <a:pt x="9" y="0"/>
                      <a:pt x="8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70" name="Freeform 1674">
                <a:extLst>
                  <a:ext uri="{FF2B5EF4-FFF2-40B4-BE49-F238E27FC236}">
                    <a16:creationId xmlns:a16="http://schemas.microsoft.com/office/drawing/2014/main" id="{2BA58645-C256-4C4D-9945-A96BDA6A65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33" y="2911"/>
                <a:ext cx="24" cy="10"/>
              </a:xfrm>
              <a:custGeom>
                <a:avLst/>
                <a:gdLst>
                  <a:gd name="T0" fmla="*/ 12 w 16"/>
                  <a:gd name="T1" fmla="*/ 0 h 7"/>
                  <a:gd name="T2" fmla="*/ 3 w 16"/>
                  <a:gd name="T3" fmla="*/ 3 h 7"/>
                  <a:gd name="T4" fmla="*/ 3 w 16"/>
                  <a:gd name="T5" fmla="*/ 7 h 7"/>
                  <a:gd name="T6" fmla="*/ 9 w 16"/>
                  <a:gd name="T7" fmla="*/ 5 h 7"/>
                  <a:gd name="T8" fmla="*/ 12 w 16"/>
                  <a:gd name="T9" fmla="*/ 4 h 7"/>
                  <a:gd name="T10" fmla="*/ 13 w 16"/>
                  <a:gd name="T11" fmla="*/ 4 h 7"/>
                  <a:gd name="T12" fmla="*/ 13 w 16"/>
                  <a:gd name="T13" fmla="*/ 4 h 7"/>
                  <a:gd name="T14" fmla="*/ 16 w 16"/>
                  <a:gd name="T15" fmla="*/ 2 h 7"/>
                  <a:gd name="T16" fmla="*/ 12 w 16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7">
                    <a:moveTo>
                      <a:pt x="12" y="0"/>
                    </a:moveTo>
                    <a:cubicBezTo>
                      <a:pt x="9" y="1"/>
                      <a:pt x="6" y="2"/>
                      <a:pt x="3" y="3"/>
                    </a:cubicBezTo>
                    <a:cubicBezTo>
                      <a:pt x="0" y="3"/>
                      <a:pt x="1" y="7"/>
                      <a:pt x="3" y="7"/>
                    </a:cubicBezTo>
                    <a:cubicBezTo>
                      <a:pt x="5" y="6"/>
                      <a:pt x="7" y="6"/>
                      <a:pt x="9" y="5"/>
                    </a:cubicBezTo>
                    <a:cubicBezTo>
                      <a:pt x="10" y="5"/>
                      <a:pt x="11" y="4"/>
                      <a:pt x="12" y="4"/>
                    </a:cubicBezTo>
                    <a:cubicBezTo>
                      <a:pt x="12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4" y="4"/>
                      <a:pt x="15" y="3"/>
                      <a:pt x="16" y="2"/>
                    </a:cubicBezTo>
                    <a:cubicBezTo>
                      <a:pt x="16" y="0"/>
                      <a:pt x="13" y="0"/>
                      <a:pt x="12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71" name="Freeform 1675">
                <a:extLst>
                  <a:ext uri="{FF2B5EF4-FFF2-40B4-BE49-F238E27FC236}">
                    <a16:creationId xmlns:a16="http://schemas.microsoft.com/office/drawing/2014/main" id="{FCE19CDC-02B6-4903-953F-959ACA99DA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39" y="2924"/>
                <a:ext cx="27" cy="12"/>
              </a:xfrm>
              <a:custGeom>
                <a:avLst/>
                <a:gdLst>
                  <a:gd name="T0" fmla="*/ 14 w 18"/>
                  <a:gd name="T1" fmla="*/ 1 h 8"/>
                  <a:gd name="T2" fmla="*/ 9 w 18"/>
                  <a:gd name="T3" fmla="*/ 3 h 8"/>
                  <a:gd name="T4" fmla="*/ 3 w 18"/>
                  <a:gd name="T5" fmla="*/ 4 h 8"/>
                  <a:gd name="T6" fmla="*/ 3 w 18"/>
                  <a:gd name="T7" fmla="*/ 8 h 8"/>
                  <a:gd name="T8" fmla="*/ 11 w 18"/>
                  <a:gd name="T9" fmla="*/ 7 h 8"/>
                  <a:gd name="T10" fmla="*/ 16 w 18"/>
                  <a:gd name="T11" fmla="*/ 4 h 8"/>
                  <a:gd name="T12" fmla="*/ 14 w 18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8">
                    <a:moveTo>
                      <a:pt x="14" y="1"/>
                    </a:moveTo>
                    <a:cubicBezTo>
                      <a:pt x="13" y="2"/>
                      <a:pt x="11" y="3"/>
                      <a:pt x="9" y="3"/>
                    </a:cubicBezTo>
                    <a:cubicBezTo>
                      <a:pt x="7" y="4"/>
                      <a:pt x="5" y="4"/>
                      <a:pt x="3" y="4"/>
                    </a:cubicBezTo>
                    <a:cubicBezTo>
                      <a:pt x="0" y="5"/>
                      <a:pt x="1" y="8"/>
                      <a:pt x="3" y="8"/>
                    </a:cubicBezTo>
                    <a:cubicBezTo>
                      <a:pt x="6" y="8"/>
                      <a:pt x="8" y="7"/>
                      <a:pt x="11" y="7"/>
                    </a:cubicBezTo>
                    <a:cubicBezTo>
                      <a:pt x="12" y="6"/>
                      <a:pt x="15" y="6"/>
                      <a:pt x="16" y="4"/>
                    </a:cubicBezTo>
                    <a:cubicBezTo>
                      <a:pt x="18" y="3"/>
                      <a:pt x="16" y="0"/>
                      <a:pt x="14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72" name="Freeform 1676">
                <a:extLst>
                  <a:ext uri="{FF2B5EF4-FFF2-40B4-BE49-F238E27FC236}">
                    <a16:creationId xmlns:a16="http://schemas.microsoft.com/office/drawing/2014/main" id="{4BD017F2-06E7-411E-8815-2827D8A8AB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76" y="2896"/>
                <a:ext cx="28" cy="18"/>
              </a:xfrm>
              <a:custGeom>
                <a:avLst/>
                <a:gdLst>
                  <a:gd name="T0" fmla="*/ 15 w 19"/>
                  <a:gd name="T1" fmla="*/ 2 h 12"/>
                  <a:gd name="T2" fmla="*/ 3 w 19"/>
                  <a:gd name="T3" fmla="*/ 7 h 12"/>
                  <a:gd name="T4" fmla="*/ 4 w 19"/>
                  <a:gd name="T5" fmla="*/ 11 h 12"/>
                  <a:gd name="T6" fmla="*/ 12 w 19"/>
                  <a:gd name="T7" fmla="*/ 8 h 12"/>
                  <a:gd name="T8" fmla="*/ 17 w 19"/>
                  <a:gd name="T9" fmla="*/ 5 h 12"/>
                  <a:gd name="T10" fmla="*/ 15 w 19"/>
                  <a:gd name="T11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2">
                    <a:moveTo>
                      <a:pt x="15" y="2"/>
                    </a:moveTo>
                    <a:cubicBezTo>
                      <a:pt x="12" y="5"/>
                      <a:pt x="6" y="6"/>
                      <a:pt x="3" y="7"/>
                    </a:cubicBezTo>
                    <a:cubicBezTo>
                      <a:pt x="0" y="8"/>
                      <a:pt x="2" y="12"/>
                      <a:pt x="4" y="11"/>
                    </a:cubicBezTo>
                    <a:cubicBezTo>
                      <a:pt x="7" y="10"/>
                      <a:pt x="9" y="9"/>
                      <a:pt x="12" y="8"/>
                    </a:cubicBezTo>
                    <a:cubicBezTo>
                      <a:pt x="13" y="7"/>
                      <a:pt x="16" y="6"/>
                      <a:pt x="17" y="5"/>
                    </a:cubicBezTo>
                    <a:cubicBezTo>
                      <a:pt x="19" y="3"/>
                      <a:pt x="17" y="0"/>
                      <a:pt x="15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73" name="Freeform 1677">
                <a:extLst>
                  <a:ext uri="{FF2B5EF4-FFF2-40B4-BE49-F238E27FC236}">
                    <a16:creationId xmlns:a16="http://schemas.microsoft.com/office/drawing/2014/main" id="{14293B65-D157-40EE-A9F3-568B1589C5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10" y="2895"/>
                <a:ext cx="19" cy="15"/>
              </a:xfrm>
              <a:custGeom>
                <a:avLst/>
                <a:gdLst>
                  <a:gd name="T0" fmla="*/ 8 w 13"/>
                  <a:gd name="T1" fmla="*/ 2 h 10"/>
                  <a:gd name="T2" fmla="*/ 2 w 13"/>
                  <a:gd name="T3" fmla="*/ 6 h 10"/>
                  <a:gd name="T4" fmla="*/ 2 w 13"/>
                  <a:gd name="T5" fmla="*/ 10 h 10"/>
                  <a:gd name="T6" fmla="*/ 12 w 13"/>
                  <a:gd name="T7" fmla="*/ 4 h 10"/>
                  <a:gd name="T8" fmla="*/ 8 w 13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0">
                    <a:moveTo>
                      <a:pt x="8" y="2"/>
                    </a:moveTo>
                    <a:cubicBezTo>
                      <a:pt x="7" y="4"/>
                      <a:pt x="4" y="6"/>
                      <a:pt x="2" y="6"/>
                    </a:cubicBezTo>
                    <a:cubicBezTo>
                      <a:pt x="0" y="6"/>
                      <a:pt x="0" y="10"/>
                      <a:pt x="2" y="10"/>
                    </a:cubicBezTo>
                    <a:cubicBezTo>
                      <a:pt x="6" y="9"/>
                      <a:pt x="10" y="7"/>
                      <a:pt x="12" y="4"/>
                    </a:cubicBezTo>
                    <a:cubicBezTo>
                      <a:pt x="13" y="2"/>
                      <a:pt x="10" y="0"/>
                      <a:pt x="8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74" name="Freeform 1678">
                <a:extLst>
                  <a:ext uri="{FF2B5EF4-FFF2-40B4-BE49-F238E27FC236}">
                    <a16:creationId xmlns:a16="http://schemas.microsoft.com/office/drawing/2014/main" id="{AC157876-7A7A-46F1-B645-45FB4AE8AF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45" y="3398"/>
                <a:ext cx="28" cy="15"/>
              </a:xfrm>
              <a:custGeom>
                <a:avLst/>
                <a:gdLst>
                  <a:gd name="T0" fmla="*/ 15 w 19"/>
                  <a:gd name="T1" fmla="*/ 2 h 10"/>
                  <a:gd name="T2" fmla="*/ 4 w 19"/>
                  <a:gd name="T3" fmla="*/ 2 h 10"/>
                  <a:gd name="T4" fmla="*/ 1 w 19"/>
                  <a:gd name="T5" fmla="*/ 3 h 10"/>
                  <a:gd name="T6" fmla="*/ 17 w 19"/>
                  <a:gd name="T7" fmla="*/ 6 h 10"/>
                  <a:gd name="T8" fmla="*/ 15 w 19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15" y="2"/>
                    </a:moveTo>
                    <a:cubicBezTo>
                      <a:pt x="12" y="4"/>
                      <a:pt x="6" y="6"/>
                      <a:pt x="4" y="2"/>
                    </a:cubicBezTo>
                    <a:cubicBezTo>
                      <a:pt x="3" y="0"/>
                      <a:pt x="0" y="1"/>
                      <a:pt x="1" y="3"/>
                    </a:cubicBezTo>
                    <a:cubicBezTo>
                      <a:pt x="4" y="10"/>
                      <a:pt x="12" y="9"/>
                      <a:pt x="17" y="6"/>
                    </a:cubicBezTo>
                    <a:cubicBezTo>
                      <a:pt x="19" y="4"/>
                      <a:pt x="17" y="1"/>
                      <a:pt x="15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75" name="Freeform 1679">
                <a:extLst>
                  <a:ext uri="{FF2B5EF4-FFF2-40B4-BE49-F238E27FC236}">
                    <a16:creationId xmlns:a16="http://schemas.microsoft.com/office/drawing/2014/main" id="{F03661AA-19BA-47FE-9BD7-3CBF8B52DE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70" y="3393"/>
                <a:ext cx="34" cy="16"/>
              </a:xfrm>
              <a:custGeom>
                <a:avLst/>
                <a:gdLst>
                  <a:gd name="T0" fmla="*/ 18 w 23"/>
                  <a:gd name="T1" fmla="*/ 2 h 11"/>
                  <a:gd name="T2" fmla="*/ 4 w 23"/>
                  <a:gd name="T3" fmla="*/ 2 h 11"/>
                  <a:gd name="T4" fmla="*/ 2 w 23"/>
                  <a:gd name="T5" fmla="*/ 5 h 11"/>
                  <a:gd name="T6" fmla="*/ 21 w 23"/>
                  <a:gd name="T7" fmla="*/ 5 h 11"/>
                  <a:gd name="T8" fmla="*/ 18 w 23"/>
                  <a:gd name="T9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1">
                    <a:moveTo>
                      <a:pt x="18" y="2"/>
                    </a:moveTo>
                    <a:cubicBezTo>
                      <a:pt x="14" y="6"/>
                      <a:pt x="9" y="4"/>
                      <a:pt x="4" y="2"/>
                    </a:cubicBezTo>
                    <a:cubicBezTo>
                      <a:pt x="2" y="0"/>
                      <a:pt x="0" y="3"/>
                      <a:pt x="2" y="5"/>
                    </a:cubicBezTo>
                    <a:cubicBezTo>
                      <a:pt x="8" y="9"/>
                      <a:pt x="15" y="11"/>
                      <a:pt x="21" y="5"/>
                    </a:cubicBezTo>
                    <a:cubicBezTo>
                      <a:pt x="23" y="3"/>
                      <a:pt x="20" y="1"/>
                      <a:pt x="18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76" name="Freeform 1680">
                <a:extLst>
                  <a:ext uri="{FF2B5EF4-FFF2-40B4-BE49-F238E27FC236}">
                    <a16:creationId xmlns:a16="http://schemas.microsoft.com/office/drawing/2014/main" id="{505A2FA1-2318-4ABF-8180-0748E5B8F6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57" y="3420"/>
                <a:ext cx="38" cy="12"/>
              </a:xfrm>
              <a:custGeom>
                <a:avLst/>
                <a:gdLst>
                  <a:gd name="T0" fmla="*/ 21 w 26"/>
                  <a:gd name="T1" fmla="*/ 1 h 8"/>
                  <a:gd name="T2" fmla="*/ 4 w 26"/>
                  <a:gd name="T3" fmla="*/ 2 h 8"/>
                  <a:gd name="T4" fmla="*/ 3 w 26"/>
                  <a:gd name="T5" fmla="*/ 5 h 8"/>
                  <a:gd name="T6" fmla="*/ 23 w 26"/>
                  <a:gd name="T7" fmla="*/ 4 h 8"/>
                  <a:gd name="T8" fmla="*/ 21 w 26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8">
                    <a:moveTo>
                      <a:pt x="21" y="1"/>
                    </a:moveTo>
                    <a:cubicBezTo>
                      <a:pt x="16" y="4"/>
                      <a:pt x="10" y="4"/>
                      <a:pt x="4" y="2"/>
                    </a:cubicBezTo>
                    <a:cubicBezTo>
                      <a:pt x="2" y="1"/>
                      <a:pt x="0" y="4"/>
                      <a:pt x="3" y="5"/>
                    </a:cubicBezTo>
                    <a:cubicBezTo>
                      <a:pt x="9" y="8"/>
                      <a:pt x="17" y="8"/>
                      <a:pt x="23" y="4"/>
                    </a:cubicBezTo>
                    <a:cubicBezTo>
                      <a:pt x="26" y="3"/>
                      <a:pt x="23" y="0"/>
                      <a:pt x="21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77" name="Freeform 1681">
                <a:extLst>
                  <a:ext uri="{FF2B5EF4-FFF2-40B4-BE49-F238E27FC236}">
                    <a16:creationId xmlns:a16="http://schemas.microsoft.com/office/drawing/2014/main" id="{3553D7D8-E21B-4D46-A1D1-824E3BE543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99" y="3409"/>
                <a:ext cx="33" cy="13"/>
              </a:xfrm>
              <a:custGeom>
                <a:avLst/>
                <a:gdLst>
                  <a:gd name="T0" fmla="*/ 18 w 22"/>
                  <a:gd name="T1" fmla="*/ 1 h 9"/>
                  <a:gd name="T2" fmla="*/ 5 w 22"/>
                  <a:gd name="T3" fmla="*/ 2 h 9"/>
                  <a:gd name="T4" fmla="*/ 2 w 22"/>
                  <a:gd name="T5" fmla="*/ 5 h 9"/>
                  <a:gd name="T6" fmla="*/ 20 w 22"/>
                  <a:gd name="T7" fmla="*/ 4 h 9"/>
                  <a:gd name="T8" fmla="*/ 18 w 22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9">
                    <a:moveTo>
                      <a:pt x="18" y="1"/>
                    </a:moveTo>
                    <a:cubicBezTo>
                      <a:pt x="14" y="4"/>
                      <a:pt x="9" y="5"/>
                      <a:pt x="5" y="2"/>
                    </a:cubicBezTo>
                    <a:cubicBezTo>
                      <a:pt x="3" y="1"/>
                      <a:pt x="0" y="4"/>
                      <a:pt x="2" y="5"/>
                    </a:cubicBezTo>
                    <a:cubicBezTo>
                      <a:pt x="8" y="9"/>
                      <a:pt x="15" y="8"/>
                      <a:pt x="20" y="4"/>
                    </a:cubicBezTo>
                    <a:cubicBezTo>
                      <a:pt x="22" y="3"/>
                      <a:pt x="20" y="0"/>
                      <a:pt x="18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78" name="Freeform 1682">
                <a:extLst>
                  <a:ext uri="{FF2B5EF4-FFF2-40B4-BE49-F238E27FC236}">
                    <a16:creationId xmlns:a16="http://schemas.microsoft.com/office/drawing/2014/main" id="{91A293A6-1CE3-43B4-BFF0-C3B0568004D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014" y="3391"/>
                <a:ext cx="31" cy="15"/>
              </a:xfrm>
              <a:custGeom>
                <a:avLst/>
                <a:gdLst>
                  <a:gd name="T0" fmla="*/ 16 w 21"/>
                  <a:gd name="T1" fmla="*/ 2 h 10"/>
                  <a:gd name="T2" fmla="*/ 4 w 21"/>
                  <a:gd name="T3" fmla="*/ 1 h 10"/>
                  <a:gd name="T4" fmla="*/ 2 w 21"/>
                  <a:gd name="T5" fmla="*/ 4 h 10"/>
                  <a:gd name="T6" fmla="*/ 19 w 21"/>
                  <a:gd name="T7" fmla="*/ 5 h 10"/>
                  <a:gd name="T8" fmla="*/ 16 w 21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0">
                    <a:moveTo>
                      <a:pt x="16" y="2"/>
                    </a:moveTo>
                    <a:cubicBezTo>
                      <a:pt x="12" y="6"/>
                      <a:pt x="8" y="5"/>
                      <a:pt x="4" y="1"/>
                    </a:cubicBezTo>
                    <a:cubicBezTo>
                      <a:pt x="2" y="0"/>
                      <a:pt x="0" y="2"/>
                      <a:pt x="2" y="4"/>
                    </a:cubicBezTo>
                    <a:cubicBezTo>
                      <a:pt x="7" y="9"/>
                      <a:pt x="14" y="10"/>
                      <a:pt x="19" y="5"/>
                    </a:cubicBezTo>
                    <a:cubicBezTo>
                      <a:pt x="21" y="3"/>
                      <a:pt x="18" y="1"/>
                      <a:pt x="16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79" name="Freeform 1683">
                <a:extLst>
                  <a:ext uri="{FF2B5EF4-FFF2-40B4-BE49-F238E27FC236}">
                    <a16:creationId xmlns:a16="http://schemas.microsoft.com/office/drawing/2014/main" id="{57091237-3590-4ED6-BF44-BB1E455231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054" y="3393"/>
                <a:ext cx="37" cy="11"/>
              </a:xfrm>
              <a:custGeom>
                <a:avLst/>
                <a:gdLst>
                  <a:gd name="T0" fmla="*/ 21 w 25"/>
                  <a:gd name="T1" fmla="*/ 2 h 8"/>
                  <a:gd name="T2" fmla="*/ 5 w 25"/>
                  <a:gd name="T3" fmla="*/ 1 h 8"/>
                  <a:gd name="T4" fmla="*/ 2 w 25"/>
                  <a:gd name="T5" fmla="*/ 4 h 8"/>
                  <a:gd name="T6" fmla="*/ 22 w 25"/>
                  <a:gd name="T7" fmla="*/ 6 h 8"/>
                  <a:gd name="T8" fmla="*/ 21 w 25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8">
                    <a:moveTo>
                      <a:pt x="21" y="2"/>
                    </a:moveTo>
                    <a:cubicBezTo>
                      <a:pt x="16" y="4"/>
                      <a:pt x="9" y="4"/>
                      <a:pt x="5" y="1"/>
                    </a:cubicBezTo>
                    <a:cubicBezTo>
                      <a:pt x="3" y="0"/>
                      <a:pt x="0" y="3"/>
                      <a:pt x="2" y="4"/>
                    </a:cubicBezTo>
                    <a:cubicBezTo>
                      <a:pt x="8" y="8"/>
                      <a:pt x="16" y="8"/>
                      <a:pt x="22" y="6"/>
                    </a:cubicBezTo>
                    <a:cubicBezTo>
                      <a:pt x="25" y="5"/>
                      <a:pt x="23" y="1"/>
                      <a:pt x="21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80" name="Freeform 1684">
                <a:extLst>
                  <a:ext uri="{FF2B5EF4-FFF2-40B4-BE49-F238E27FC236}">
                    <a16:creationId xmlns:a16="http://schemas.microsoft.com/office/drawing/2014/main" id="{CCA21FD8-2128-4E89-92F4-16E31F366E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054" y="3412"/>
                <a:ext cx="28" cy="8"/>
              </a:xfrm>
              <a:custGeom>
                <a:avLst/>
                <a:gdLst>
                  <a:gd name="T0" fmla="*/ 16 w 19"/>
                  <a:gd name="T1" fmla="*/ 1 h 6"/>
                  <a:gd name="T2" fmla="*/ 3 w 19"/>
                  <a:gd name="T3" fmla="*/ 1 h 6"/>
                  <a:gd name="T4" fmla="*/ 3 w 19"/>
                  <a:gd name="T5" fmla="*/ 5 h 6"/>
                  <a:gd name="T6" fmla="*/ 17 w 19"/>
                  <a:gd name="T7" fmla="*/ 4 h 6"/>
                  <a:gd name="T8" fmla="*/ 16 w 19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6">
                    <a:moveTo>
                      <a:pt x="16" y="1"/>
                    </a:moveTo>
                    <a:cubicBezTo>
                      <a:pt x="12" y="2"/>
                      <a:pt x="8" y="2"/>
                      <a:pt x="3" y="1"/>
                    </a:cubicBezTo>
                    <a:cubicBezTo>
                      <a:pt x="1" y="1"/>
                      <a:pt x="0" y="4"/>
                      <a:pt x="3" y="5"/>
                    </a:cubicBezTo>
                    <a:cubicBezTo>
                      <a:pt x="7" y="6"/>
                      <a:pt x="12" y="5"/>
                      <a:pt x="17" y="4"/>
                    </a:cubicBezTo>
                    <a:cubicBezTo>
                      <a:pt x="19" y="4"/>
                      <a:pt x="19" y="0"/>
                      <a:pt x="16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81" name="Freeform 1685">
                <a:extLst>
                  <a:ext uri="{FF2B5EF4-FFF2-40B4-BE49-F238E27FC236}">
                    <a16:creationId xmlns:a16="http://schemas.microsoft.com/office/drawing/2014/main" id="{4AB21C44-F3E2-46B7-9508-74DE7DEC1D2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035" y="3426"/>
                <a:ext cx="25" cy="12"/>
              </a:xfrm>
              <a:custGeom>
                <a:avLst/>
                <a:gdLst>
                  <a:gd name="T0" fmla="*/ 13 w 17"/>
                  <a:gd name="T1" fmla="*/ 3 h 8"/>
                  <a:gd name="T2" fmla="*/ 3 w 17"/>
                  <a:gd name="T3" fmla="*/ 1 h 8"/>
                  <a:gd name="T4" fmla="*/ 2 w 17"/>
                  <a:gd name="T5" fmla="*/ 4 h 8"/>
                  <a:gd name="T6" fmla="*/ 15 w 17"/>
                  <a:gd name="T7" fmla="*/ 6 h 8"/>
                  <a:gd name="T8" fmla="*/ 13 w 17"/>
                  <a:gd name="T9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8">
                    <a:moveTo>
                      <a:pt x="13" y="3"/>
                    </a:moveTo>
                    <a:cubicBezTo>
                      <a:pt x="10" y="4"/>
                      <a:pt x="7" y="2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ubicBezTo>
                      <a:pt x="6" y="6"/>
                      <a:pt x="10" y="8"/>
                      <a:pt x="15" y="6"/>
                    </a:cubicBezTo>
                    <a:cubicBezTo>
                      <a:pt x="17" y="5"/>
                      <a:pt x="16" y="2"/>
                      <a:pt x="13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82" name="Freeform 1686">
                <a:extLst>
                  <a:ext uri="{FF2B5EF4-FFF2-40B4-BE49-F238E27FC236}">
                    <a16:creationId xmlns:a16="http://schemas.microsoft.com/office/drawing/2014/main" id="{967F5907-C3C2-4831-90A5-49852C9D9C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002" y="3431"/>
                <a:ext cx="31" cy="13"/>
              </a:xfrm>
              <a:custGeom>
                <a:avLst/>
                <a:gdLst>
                  <a:gd name="T0" fmla="*/ 18 w 21"/>
                  <a:gd name="T1" fmla="*/ 5 h 9"/>
                  <a:gd name="T2" fmla="*/ 4 w 21"/>
                  <a:gd name="T3" fmla="*/ 2 h 9"/>
                  <a:gd name="T4" fmla="*/ 2 w 21"/>
                  <a:gd name="T5" fmla="*/ 4 h 9"/>
                  <a:gd name="T6" fmla="*/ 18 w 21"/>
                  <a:gd name="T7" fmla="*/ 8 h 9"/>
                  <a:gd name="T8" fmla="*/ 18 w 21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9">
                    <a:moveTo>
                      <a:pt x="18" y="5"/>
                    </a:moveTo>
                    <a:cubicBezTo>
                      <a:pt x="13" y="5"/>
                      <a:pt x="8" y="4"/>
                      <a:pt x="4" y="2"/>
                    </a:cubicBezTo>
                    <a:cubicBezTo>
                      <a:pt x="2" y="0"/>
                      <a:pt x="0" y="3"/>
                      <a:pt x="2" y="4"/>
                    </a:cubicBezTo>
                    <a:cubicBezTo>
                      <a:pt x="7" y="8"/>
                      <a:pt x="12" y="9"/>
                      <a:pt x="18" y="8"/>
                    </a:cubicBezTo>
                    <a:cubicBezTo>
                      <a:pt x="21" y="8"/>
                      <a:pt x="20" y="4"/>
                      <a:pt x="18" y="5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83" name="Freeform 1687">
                <a:extLst>
                  <a:ext uri="{FF2B5EF4-FFF2-40B4-BE49-F238E27FC236}">
                    <a16:creationId xmlns:a16="http://schemas.microsoft.com/office/drawing/2014/main" id="{82E69230-975E-4CC7-85AC-817C7B2004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054" y="3457"/>
                <a:ext cx="29" cy="8"/>
              </a:xfrm>
              <a:custGeom>
                <a:avLst/>
                <a:gdLst>
                  <a:gd name="T0" fmla="*/ 17 w 20"/>
                  <a:gd name="T1" fmla="*/ 0 h 5"/>
                  <a:gd name="T2" fmla="*/ 2 w 20"/>
                  <a:gd name="T3" fmla="*/ 1 h 5"/>
                  <a:gd name="T4" fmla="*/ 2 w 20"/>
                  <a:gd name="T5" fmla="*/ 5 h 5"/>
                  <a:gd name="T6" fmla="*/ 17 w 20"/>
                  <a:gd name="T7" fmla="*/ 4 h 5"/>
                  <a:gd name="T8" fmla="*/ 17 w 20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">
                    <a:moveTo>
                      <a:pt x="17" y="0"/>
                    </a:moveTo>
                    <a:cubicBezTo>
                      <a:pt x="12" y="0"/>
                      <a:pt x="7" y="1"/>
                      <a:pt x="2" y="1"/>
                    </a:cubicBezTo>
                    <a:cubicBezTo>
                      <a:pt x="0" y="1"/>
                      <a:pt x="0" y="5"/>
                      <a:pt x="2" y="5"/>
                    </a:cubicBezTo>
                    <a:cubicBezTo>
                      <a:pt x="7" y="5"/>
                      <a:pt x="12" y="4"/>
                      <a:pt x="17" y="4"/>
                    </a:cubicBezTo>
                    <a:cubicBezTo>
                      <a:pt x="20" y="4"/>
                      <a:pt x="19" y="0"/>
                      <a:pt x="17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84" name="Freeform 1688">
                <a:extLst>
                  <a:ext uri="{FF2B5EF4-FFF2-40B4-BE49-F238E27FC236}">
                    <a16:creationId xmlns:a16="http://schemas.microsoft.com/office/drawing/2014/main" id="{10F55473-D1D8-4972-BB02-89B188D7B7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075" y="3438"/>
                <a:ext cx="38" cy="10"/>
              </a:xfrm>
              <a:custGeom>
                <a:avLst/>
                <a:gdLst>
                  <a:gd name="T0" fmla="*/ 22 w 26"/>
                  <a:gd name="T1" fmla="*/ 1 h 7"/>
                  <a:gd name="T2" fmla="*/ 4 w 26"/>
                  <a:gd name="T3" fmla="*/ 1 h 7"/>
                  <a:gd name="T4" fmla="*/ 2 w 26"/>
                  <a:gd name="T5" fmla="*/ 4 h 7"/>
                  <a:gd name="T6" fmla="*/ 24 w 26"/>
                  <a:gd name="T7" fmla="*/ 5 h 7"/>
                  <a:gd name="T8" fmla="*/ 22 w 26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7">
                    <a:moveTo>
                      <a:pt x="22" y="1"/>
                    </a:moveTo>
                    <a:cubicBezTo>
                      <a:pt x="17" y="3"/>
                      <a:pt x="10" y="3"/>
                      <a:pt x="4" y="1"/>
                    </a:cubicBezTo>
                    <a:cubicBezTo>
                      <a:pt x="2" y="0"/>
                      <a:pt x="0" y="3"/>
                      <a:pt x="2" y="4"/>
                    </a:cubicBezTo>
                    <a:cubicBezTo>
                      <a:pt x="9" y="7"/>
                      <a:pt x="17" y="7"/>
                      <a:pt x="24" y="5"/>
                    </a:cubicBezTo>
                    <a:cubicBezTo>
                      <a:pt x="26" y="4"/>
                      <a:pt x="25" y="0"/>
                      <a:pt x="22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85" name="Freeform 1689">
                <a:extLst>
                  <a:ext uri="{FF2B5EF4-FFF2-40B4-BE49-F238E27FC236}">
                    <a16:creationId xmlns:a16="http://schemas.microsoft.com/office/drawing/2014/main" id="{A282CCFD-17BF-49B6-97F0-ADACD763EB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089" y="3415"/>
                <a:ext cx="34" cy="14"/>
              </a:xfrm>
              <a:custGeom>
                <a:avLst/>
                <a:gdLst>
                  <a:gd name="T0" fmla="*/ 19 w 23"/>
                  <a:gd name="T1" fmla="*/ 3 h 10"/>
                  <a:gd name="T2" fmla="*/ 3 w 23"/>
                  <a:gd name="T3" fmla="*/ 1 h 10"/>
                  <a:gd name="T4" fmla="*/ 2 w 23"/>
                  <a:gd name="T5" fmla="*/ 5 h 10"/>
                  <a:gd name="T6" fmla="*/ 21 w 23"/>
                  <a:gd name="T7" fmla="*/ 6 h 10"/>
                  <a:gd name="T8" fmla="*/ 19 w 23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0">
                    <a:moveTo>
                      <a:pt x="19" y="3"/>
                    </a:moveTo>
                    <a:cubicBezTo>
                      <a:pt x="14" y="6"/>
                      <a:pt x="8" y="4"/>
                      <a:pt x="3" y="1"/>
                    </a:cubicBezTo>
                    <a:cubicBezTo>
                      <a:pt x="1" y="0"/>
                      <a:pt x="0" y="3"/>
                      <a:pt x="2" y="5"/>
                    </a:cubicBezTo>
                    <a:cubicBezTo>
                      <a:pt x="7" y="8"/>
                      <a:pt x="15" y="10"/>
                      <a:pt x="21" y="6"/>
                    </a:cubicBezTo>
                    <a:cubicBezTo>
                      <a:pt x="23" y="4"/>
                      <a:pt x="21" y="1"/>
                      <a:pt x="19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86" name="Freeform 1690">
                <a:extLst>
                  <a:ext uri="{FF2B5EF4-FFF2-40B4-BE49-F238E27FC236}">
                    <a16:creationId xmlns:a16="http://schemas.microsoft.com/office/drawing/2014/main" id="{C22B5438-4EF5-4939-A508-5460775747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098" y="3398"/>
                <a:ext cx="27" cy="9"/>
              </a:xfrm>
              <a:custGeom>
                <a:avLst/>
                <a:gdLst>
                  <a:gd name="T0" fmla="*/ 15 w 18"/>
                  <a:gd name="T1" fmla="*/ 1 h 6"/>
                  <a:gd name="T2" fmla="*/ 2 w 18"/>
                  <a:gd name="T3" fmla="*/ 2 h 6"/>
                  <a:gd name="T4" fmla="*/ 2 w 18"/>
                  <a:gd name="T5" fmla="*/ 6 h 6"/>
                  <a:gd name="T6" fmla="*/ 16 w 18"/>
                  <a:gd name="T7" fmla="*/ 4 h 6"/>
                  <a:gd name="T8" fmla="*/ 15 w 18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6">
                    <a:moveTo>
                      <a:pt x="15" y="1"/>
                    </a:moveTo>
                    <a:cubicBezTo>
                      <a:pt x="11" y="2"/>
                      <a:pt x="6" y="2"/>
                      <a:pt x="2" y="2"/>
                    </a:cubicBezTo>
                    <a:cubicBezTo>
                      <a:pt x="0" y="2"/>
                      <a:pt x="0" y="6"/>
                      <a:pt x="2" y="6"/>
                    </a:cubicBezTo>
                    <a:cubicBezTo>
                      <a:pt x="7" y="6"/>
                      <a:pt x="12" y="6"/>
                      <a:pt x="16" y="4"/>
                    </a:cubicBezTo>
                    <a:cubicBezTo>
                      <a:pt x="18" y="3"/>
                      <a:pt x="17" y="0"/>
                      <a:pt x="15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87" name="Freeform 1691">
                <a:extLst>
                  <a:ext uri="{FF2B5EF4-FFF2-40B4-BE49-F238E27FC236}">
                    <a16:creationId xmlns:a16="http://schemas.microsoft.com/office/drawing/2014/main" id="{7489B683-515A-4875-92FC-478949F01F0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144" y="3401"/>
                <a:ext cx="28" cy="12"/>
              </a:xfrm>
              <a:custGeom>
                <a:avLst/>
                <a:gdLst>
                  <a:gd name="T0" fmla="*/ 15 w 19"/>
                  <a:gd name="T1" fmla="*/ 1 h 8"/>
                  <a:gd name="T2" fmla="*/ 5 w 19"/>
                  <a:gd name="T3" fmla="*/ 1 h 8"/>
                  <a:gd name="T4" fmla="*/ 2 w 19"/>
                  <a:gd name="T5" fmla="*/ 4 h 8"/>
                  <a:gd name="T6" fmla="*/ 17 w 19"/>
                  <a:gd name="T7" fmla="*/ 4 h 8"/>
                  <a:gd name="T8" fmla="*/ 15 w 19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">
                    <a:moveTo>
                      <a:pt x="15" y="1"/>
                    </a:moveTo>
                    <a:cubicBezTo>
                      <a:pt x="11" y="3"/>
                      <a:pt x="8" y="3"/>
                      <a:pt x="5" y="1"/>
                    </a:cubicBezTo>
                    <a:cubicBezTo>
                      <a:pt x="3" y="0"/>
                      <a:pt x="0" y="3"/>
                      <a:pt x="2" y="4"/>
                    </a:cubicBezTo>
                    <a:cubicBezTo>
                      <a:pt x="7" y="7"/>
                      <a:pt x="12" y="8"/>
                      <a:pt x="17" y="4"/>
                    </a:cubicBezTo>
                    <a:cubicBezTo>
                      <a:pt x="19" y="3"/>
                      <a:pt x="17" y="0"/>
                      <a:pt x="15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88" name="Freeform 1692">
                <a:extLst>
                  <a:ext uri="{FF2B5EF4-FFF2-40B4-BE49-F238E27FC236}">
                    <a16:creationId xmlns:a16="http://schemas.microsoft.com/office/drawing/2014/main" id="{C412EA15-6641-413E-8CE8-E0E73E7743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119" y="3379"/>
                <a:ext cx="28" cy="14"/>
              </a:xfrm>
              <a:custGeom>
                <a:avLst/>
                <a:gdLst>
                  <a:gd name="T0" fmla="*/ 14 w 19"/>
                  <a:gd name="T1" fmla="*/ 2 h 9"/>
                  <a:gd name="T2" fmla="*/ 4 w 19"/>
                  <a:gd name="T3" fmla="*/ 2 h 9"/>
                  <a:gd name="T4" fmla="*/ 3 w 19"/>
                  <a:gd name="T5" fmla="*/ 6 h 9"/>
                  <a:gd name="T6" fmla="*/ 18 w 19"/>
                  <a:gd name="T7" fmla="*/ 3 h 9"/>
                  <a:gd name="T8" fmla="*/ 14 w 19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9">
                    <a:moveTo>
                      <a:pt x="14" y="2"/>
                    </a:moveTo>
                    <a:cubicBezTo>
                      <a:pt x="14" y="4"/>
                      <a:pt x="5" y="2"/>
                      <a:pt x="4" y="2"/>
                    </a:cubicBezTo>
                    <a:cubicBezTo>
                      <a:pt x="1" y="2"/>
                      <a:pt x="0" y="6"/>
                      <a:pt x="3" y="6"/>
                    </a:cubicBezTo>
                    <a:cubicBezTo>
                      <a:pt x="7" y="6"/>
                      <a:pt x="17" y="9"/>
                      <a:pt x="18" y="3"/>
                    </a:cubicBezTo>
                    <a:cubicBezTo>
                      <a:pt x="19" y="0"/>
                      <a:pt x="15" y="0"/>
                      <a:pt x="14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89" name="Freeform 1693">
                <a:extLst>
                  <a:ext uri="{FF2B5EF4-FFF2-40B4-BE49-F238E27FC236}">
                    <a16:creationId xmlns:a16="http://schemas.microsoft.com/office/drawing/2014/main" id="{14A6CE46-6ABA-4CDF-9B29-A4FD8A1D1E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165" y="3387"/>
                <a:ext cx="26" cy="11"/>
              </a:xfrm>
              <a:custGeom>
                <a:avLst/>
                <a:gdLst>
                  <a:gd name="T0" fmla="*/ 14 w 18"/>
                  <a:gd name="T1" fmla="*/ 2 h 8"/>
                  <a:gd name="T2" fmla="*/ 4 w 18"/>
                  <a:gd name="T3" fmla="*/ 1 h 8"/>
                  <a:gd name="T4" fmla="*/ 2 w 18"/>
                  <a:gd name="T5" fmla="*/ 5 h 8"/>
                  <a:gd name="T6" fmla="*/ 16 w 18"/>
                  <a:gd name="T7" fmla="*/ 5 h 8"/>
                  <a:gd name="T8" fmla="*/ 14 w 18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">
                    <a:moveTo>
                      <a:pt x="14" y="2"/>
                    </a:moveTo>
                    <a:cubicBezTo>
                      <a:pt x="11" y="4"/>
                      <a:pt x="7" y="3"/>
                      <a:pt x="4" y="1"/>
                    </a:cubicBezTo>
                    <a:cubicBezTo>
                      <a:pt x="1" y="0"/>
                      <a:pt x="0" y="4"/>
                      <a:pt x="2" y="5"/>
                    </a:cubicBezTo>
                    <a:cubicBezTo>
                      <a:pt x="7" y="7"/>
                      <a:pt x="12" y="8"/>
                      <a:pt x="16" y="5"/>
                    </a:cubicBezTo>
                    <a:cubicBezTo>
                      <a:pt x="18" y="3"/>
                      <a:pt x="16" y="0"/>
                      <a:pt x="14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90" name="Freeform 1694">
                <a:extLst>
                  <a:ext uri="{FF2B5EF4-FFF2-40B4-BE49-F238E27FC236}">
                    <a16:creationId xmlns:a16="http://schemas.microsoft.com/office/drawing/2014/main" id="{B0854E74-D3BE-40CF-A2DE-9F9D53017D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134" y="3413"/>
                <a:ext cx="23" cy="12"/>
              </a:xfrm>
              <a:custGeom>
                <a:avLst/>
                <a:gdLst>
                  <a:gd name="T0" fmla="*/ 12 w 16"/>
                  <a:gd name="T1" fmla="*/ 3 h 8"/>
                  <a:gd name="T2" fmla="*/ 4 w 16"/>
                  <a:gd name="T3" fmla="*/ 2 h 8"/>
                  <a:gd name="T4" fmla="*/ 2 w 16"/>
                  <a:gd name="T5" fmla="*/ 5 h 8"/>
                  <a:gd name="T6" fmla="*/ 13 w 16"/>
                  <a:gd name="T7" fmla="*/ 6 h 8"/>
                  <a:gd name="T8" fmla="*/ 12 w 16"/>
                  <a:gd name="T9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8">
                    <a:moveTo>
                      <a:pt x="12" y="3"/>
                    </a:moveTo>
                    <a:cubicBezTo>
                      <a:pt x="9" y="4"/>
                      <a:pt x="6" y="4"/>
                      <a:pt x="4" y="2"/>
                    </a:cubicBezTo>
                    <a:cubicBezTo>
                      <a:pt x="2" y="0"/>
                      <a:pt x="0" y="3"/>
                      <a:pt x="2" y="5"/>
                    </a:cubicBezTo>
                    <a:cubicBezTo>
                      <a:pt x="5" y="8"/>
                      <a:pt x="9" y="8"/>
                      <a:pt x="13" y="6"/>
                    </a:cubicBezTo>
                    <a:cubicBezTo>
                      <a:pt x="16" y="5"/>
                      <a:pt x="14" y="2"/>
                      <a:pt x="12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91" name="Freeform 1695">
                <a:extLst>
                  <a:ext uri="{FF2B5EF4-FFF2-40B4-BE49-F238E27FC236}">
                    <a16:creationId xmlns:a16="http://schemas.microsoft.com/office/drawing/2014/main" id="{1CD94A9B-4362-4A91-90E4-359510A4EF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142" y="3432"/>
                <a:ext cx="27" cy="12"/>
              </a:xfrm>
              <a:custGeom>
                <a:avLst/>
                <a:gdLst>
                  <a:gd name="T0" fmla="*/ 15 w 18"/>
                  <a:gd name="T1" fmla="*/ 2 h 8"/>
                  <a:gd name="T2" fmla="*/ 4 w 18"/>
                  <a:gd name="T3" fmla="*/ 2 h 8"/>
                  <a:gd name="T4" fmla="*/ 3 w 18"/>
                  <a:gd name="T5" fmla="*/ 5 h 8"/>
                  <a:gd name="T6" fmla="*/ 17 w 18"/>
                  <a:gd name="T7" fmla="*/ 5 h 8"/>
                  <a:gd name="T8" fmla="*/ 15 w 18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">
                    <a:moveTo>
                      <a:pt x="15" y="2"/>
                    </a:moveTo>
                    <a:cubicBezTo>
                      <a:pt x="12" y="4"/>
                      <a:pt x="7" y="3"/>
                      <a:pt x="4" y="2"/>
                    </a:cubicBezTo>
                    <a:cubicBezTo>
                      <a:pt x="2" y="1"/>
                      <a:pt x="0" y="4"/>
                      <a:pt x="3" y="5"/>
                    </a:cubicBezTo>
                    <a:cubicBezTo>
                      <a:pt x="7" y="7"/>
                      <a:pt x="13" y="8"/>
                      <a:pt x="17" y="5"/>
                    </a:cubicBezTo>
                    <a:cubicBezTo>
                      <a:pt x="18" y="3"/>
                      <a:pt x="16" y="0"/>
                      <a:pt x="15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92" name="Freeform 1696">
                <a:extLst>
                  <a:ext uri="{FF2B5EF4-FFF2-40B4-BE49-F238E27FC236}">
                    <a16:creationId xmlns:a16="http://schemas.microsoft.com/office/drawing/2014/main" id="{89D11D54-59AA-493C-A0D2-A3F4399FD6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122" y="3448"/>
                <a:ext cx="29" cy="11"/>
              </a:xfrm>
              <a:custGeom>
                <a:avLst/>
                <a:gdLst>
                  <a:gd name="T0" fmla="*/ 16 w 20"/>
                  <a:gd name="T1" fmla="*/ 2 h 7"/>
                  <a:gd name="T2" fmla="*/ 3 w 20"/>
                  <a:gd name="T3" fmla="*/ 1 h 7"/>
                  <a:gd name="T4" fmla="*/ 2 w 20"/>
                  <a:gd name="T5" fmla="*/ 4 h 7"/>
                  <a:gd name="T6" fmla="*/ 17 w 20"/>
                  <a:gd name="T7" fmla="*/ 5 h 7"/>
                  <a:gd name="T8" fmla="*/ 16 w 20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7">
                    <a:moveTo>
                      <a:pt x="16" y="2"/>
                    </a:moveTo>
                    <a:cubicBezTo>
                      <a:pt x="12" y="3"/>
                      <a:pt x="7" y="2"/>
                      <a:pt x="3" y="1"/>
                    </a:cubicBezTo>
                    <a:cubicBezTo>
                      <a:pt x="1" y="0"/>
                      <a:pt x="0" y="4"/>
                      <a:pt x="2" y="4"/>
                    </a:cubicBezTo>
                    <a:cubicBezTo>
                      <a:pt x="7" y="5"/>
                      <a:pt x="12" y="7"/>
                      <a:pt x="17" y="5"/>
                    </a:cubicBezTo>
                    <a:cubicBezTo>
                      <a:pt x="20" y="4"/>
                      <a:pt x="18" y="1"/>
                      <a:pt x="16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93" name="Freeform 1697">
                <a:extLst>
                  <a:ext uri="{FF2B5EF4-FFF2-40B4-BE49-F238E27FC236}">
                    <a16:creationId xmlns:a16="http://schemas.microsoft.com/office/drawing/2014/main" id="{4E2FA270-29FA-4F4A-A8F1-E0822ECE36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103" y="3466"/>
                <a:ext cx="35" cy="12"/>
              </a:xfrm>
              <a:custGeom>
                <a:avLst/>
                <a:gdLst>
                  <a:gd name="T0" fmla="*/ 20 w 24"/>
                  <a:gd name="T1" fmla="*/ 2 h 8"/>
                  <a:gd name="T2" fmla="*/ 4 w 24"/>
                  <a:gd name="T3" fmla="*/ 1 h 8"/>
                  <a:gd name="T4" fmla="*/ 3 w 24"/>
                  <a:gd name="T5" fmla="*/ 4 h 8"/>
                  <a:gd name="T6" fmla="*/ 21 w 24"/>
                  <a:gd name="T7" fmla="*/ 6 h 8"/>
                  <a:gd name="T8" fmla="*/ 20 w 24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8">
                    <a:moveTo>
                      <a:pt x="20" y="2"/>
                    </a:moveTo>
                    <a:cubicBezTo>
                      <a:pt x="15" y="4"/>
                      <a:pt x="9" y="3"/>
                      <a:pt x="4" y="1"/>
                    </a:cubicBezTo>
                    <a:cubicBezTo>
                      <a:pt x="2" y="0"/>
                      <a:pt x="0" y="3"/>
                      <a:pt x="3" y="4"/>
                    </a:cubicBezTo>
                    <a:cubicBezTo>
                      <a:pt x="9" y="7"/>
                      <a:pt x="15" y="8"/>
                      <a:pt x="21" y="6"/>
                    </a:cubicBezTo>
                    <a:cubicBezTo>
                      <a:pt x="24" y="5"/>
                      <a:pt x="22" y="1"/>
                      <a:pt x="20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94" name="Freeform 1698">
                <a:extLst>
                  <a:ext uri="{FF2B5EF4-FFF2-40B4-BE49-F238E27FC236}">
                    <a16:creationId xmlns:a16="http://schemas.microsoft.com/office/drawing/2014/main" id="{66DDFDE1-6278-42D2-A6A6-D3866AA55B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144" y="3476"/>
                <a:ext cx="25" cy="12"/>
              </a:xfrm>
              <a:custGeom>
                <a:avLst/>
                <a:gdLst>
                  <a:gd name="T0" fmla="*/ 14 w 17"/>
                  <a:gd name="T1" fmla="*/ 1 h 8"/>
                  <a:gd name="T2" fmla="*/ 3 w 17"/>
                  <a:gd name="T3" fmla="*/ 3 h 8"/>
                  <a:gd name="T4" fmla="*/ 4 w 17"/>
                  <a:gd name="T5" fmla="*/ 7 h 8"/>
                  <a:gd name="T6" fmla="*/ 15 w 17"/>
                  <a:gd name="T7" fmla="*/ 4 h 8"/>
                  <a:gd name="T8" fmla="*/ 14 w 17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8">
                    <a:moveTo>
                      <a:pt x="14" y="1"/>
                    </a:moveTo>
                    <a:cubicBezTo>
                      <a:pt x="10" y="1"/>
                      <a:pt x="7" y="2"/>
                      <a:pt x="3" y="3"/>
                    </a:cubicBezTo>
                    <a:cubicBezTo>
                      <a:pt x="0" y="4"/>
                      <a:pt x="2" y="8"/>
                      <a:pt x="4" y="7"/>
                    </a:cubicBezTo>
                    <a:cubicBezTo>
                      <a:pt x="8" y="6"/>
                      <a:pt x="11" y="5"/>
                      <a:pt x="15" y="4"/>
                    </a:cubicBezTo>
                    <a:cubicBezTo>
                      <a:pt x="17" y="4"/>
                      <a:pt x="17" y="0"/>
                      <a:pt x="14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95" name="Freeform 1699">
                <a:extLst>
                  <a:ext uri="{FF2B5EF4-FFF2-40B4-BE49-F238E27FC236}">
                    <a16:creationId xmlns:a16="http://schemas.microsoft.com/office/drawing/2014/main" id="{32A389EF-F10D-47E8-A5EA-217A2DC4F4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089" y="3479"/>
                <a:ext cx="30" cy="8"/>
              </a:xfrm>
              <a:custGeom>
                <a:avLst/>
                <a:gdLst>
                  <a:gd name="T0" fmla="*/ 17 w 20"/>
                  <a:gd name="T1" fmla="*/ 1 h 5"/>
                  <a:gd name="T2" fmla="*/ 2 w 20"/>
                  <a:gd name="T3" fmla="*/ 2 h 5"/>
                  <a:gd name="T4" fmla="*/ 2 w 20"/>
                  <a:gd name="T5" fmla="*/ 5 h 5"/>
                  <a:gd name="T6" fmla="*/ 17 w 20"/>
                  <a:gd name="T7" fmla="*/ 4 h 5"/>
                  <a:gd name="T8" fmla="*/ 17 w 20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">
                    <a:moveTo>
                      <a:pt x="17" y="1"/>
                    </a:moveTo>
                    <a:cubicBezTo>
                      <a:pt x="12" y="1"/>
                      <a:pt x="7" y="1"/>
                      <a:pt x="2" y="2"/>
                    </a:cubicBezTo>
                    <a:cubicBezTo>
                      <a:pt x="0" y="2"/>
                      <a:pt x="0" y="5"/>
                      <a:pt x="2" y="5"/>
                    </a:cubicBezTo>
                    <a:cubicBezTo>
                      <a:pt x="7" y="5"/>
                      <a:pt x="12" y="5"/>
                      <a:pt x="17" y="4"/>
                    </a:cubicBezTo>
                    <a:cubicBezTo>
                      <a:pt x="20" y="4"/>
                      <a:pt x="19" y="0"/>
                      <a:pt x="17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96" name="Freeform 1700">
                <a:extLst>
                  <a:ext uri="{FF2B5EF4-FFF2-40B4-BE49-F238E27FC236}">
                    <a16:creationId xmlns:a16="http://schemas.microsoft.com/office/drawing/2014/main" id="{524ECE7B-B9A8-499F-B7A8-28669CF4ED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138" y="3488"/>
                <a:ext cx="34" cy="12"/>
              </a:xfrm>
              <a:custGeom>
                <a:avLst/>
                <a:gdLst>
                  <a:gd name="T0" fmla="*/ 20 w 23"/>
                  <a:gd name="T1" fmla="*/ 1 h 8"/>
                  <a:gd name="T2" fmla="*/ 3 w 23"/>
                  <a:gd name="T3" fmla="*/ 3 h 8"/>
                  <a:gd name="T4" fmla="*/ 2 w 23"/>
                  <a:gd name="T5" fmla="*/ 7 h 8"/>
                  <a:gd name="T6" fmla="*/ 21 w 23"/>
                  <a:gd name="T7" fmla="*/ 5 h 8"/>
                  <a:gd name="T8" fmla="*/ 20 w 23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8">
                    <a:moveTo>
                      <a:pt x="20" y="1"/>
                    </a:moveTo>
                    <a:cubicBezTo>
                      <a:pt x="14" y="3"/>
                      <a:pt x="9" y="4"/>
                      <a:pt x="3" y="3"/>
                    </a:cubicBezTo>
                    <a:cubicBezTo>
                      <a:pt x="1" y="3"/>
                      <a:pt x="0" y="6"/>
                      <a:pt x="2" y="7"/>
                    </a:cubicBezTo>
                    <a:cubicBezTo>
                      <a:pt x="9" y="8"/>
                      <a:pt x="15" y="7"/>
                      <a:pt x="21" y="5"/>
                    </a:cubicBezTo>
                    <a:cubicBezTo>
                      <a:pt x="23" y="4"/>
                      <a:pt x="22" y="0"/>
                      <a:pt x="20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97" name="Freeform 1701">
                <a:extLst>
                  <a:ext uri="{FF2B5EF4-FFF2-40B4-BE49-F238E27FC236}">
                    <a16:creationId xmlns:a16="http://schemas.microsoft.com/office/drawing/2014/main" id="{3CDD0B51-7EA0-4734-95DA-058712DE3E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160" y="3500"/>
                <a:ext cx="34" cy="9"/>
              </a:xfrm>
              <a:custGeom>
                <a:avLst/>
                <a:gdLst>
                  <a:gd name="T0" fmla="*/ 20 w 23"/>
                  <a:gd name="T1" fmla="*/ 0 h 6"/>
                  <a:gd name="T2" fmla="*/ 2 w 23"/>
                  <a:gd name="T3" fmla="*/ 2 h 6"/>
                  <a:gd name="T4" fmla="*/ 3 w 23"/>
                  <a:gd name="T5" fmla="*/ 6 h 6"/>
                  <a:gd name="T6" fmla="*/ 20 w 23"/>
                  <a:gd name="T7" fmla="*/ 4 h 6"/>
                  <a:gd name="T8" fmla="*/ 20 w 23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6">
                    <a:moveTo>
                      <a:pt x="20" y="0"/>
                    </a:moveTo>
                    <a:cubicBezTo>
                      <a:pt x="14" y="1"/>
                      <a:pt x="8" y="1"/>
                      <a:pt x="2" y="2"/>
                    </a:cubicBezTo>
                    <a:cubicBezTo>
                      <a:pt x="0" y="2"/>
                      <a:pt x="0" y="6"/>
                      <a:pt x="3" y="6"/>
                    </a:cubicBezTo>
                    <a:cubicBezTo>
                      <a:pt x="8" y="5"/>
                      <a:pt x="14" y="4"/>
                      <a:pt x="20" y="4"/>
                    </a:cubicBezTo>
                    <a:cubicBezTo>
                      <a:pt x="23" y="3"/>
                      <a:pt x="22" y="0"/>
                      <a:pt x="20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98" name="Freeform 1702">
                <a:extLst>
                  <a:ext uri="{FF2B5EF4-FFF2-40B4-BE49-F238E27FC236}">
                    <a16:creationId xmlns:a16="http://schemas.microsoft.com/office/drawing/2014/main" id="{ADA42DBE-0F34-482F-97EA-18AACEDF42D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197" y="3509"/>
                <a:ext cx="30" cy="12"/>
              </a:xfrm>
              <a:custGeom>
                <a:avLst/>
                <a:gdLst>
                  <a:gd name="T0" fmla="*/ 17 w 20"/>
                  <a:gd name="T1" fmla="*/ 1 h 8"/>
                  <a:gd name="T2" fmla="*/ 3 w 20"/>
                  <a:gd name="T3" fmla="*/ 3 h 8"/>
                  <a:gd name="T4" fmla="*/ 3 w 20"/>
                  <a:gd name="T5" fmla="*/ 7 h 8"/>
                  <a:gd name="T6" fmla="*/ 18 w 20"/>
                  <a:gd name="T7" fmla="*/ 5 h 8"/>
                  <a:gd name="T8" fmla="*/ 17 w 20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">
                    <a:moveTo>
                      <a:pt x="17" y="1"/>
                    </a:moveTo>
                    <a:cubicBezTo>
                      <a:pt x="12" y="3"/>
                      <a:pt x="8" y="4"/>
                      <a:pt x="3" y="3"/>
                    </a:cubicBezTo>
                    <a:cubicBezTo>
                      <a:pt x="1" y="3"/>
                      <a:pt x="0" y="6"/>
                      <a:pt x="3" y="7"/>
                    </a:cubicBezTo>
                    <a:cubicBezTo>
                      <a:pt x="8" y="8"/>
                      <a:pt x="13" y="6"/>
                      <a:pt x="18" y="5"/>
                    </a:cubicBezTo>
                    <a:cubicBezTo>
                      <a:pt x="20" y="4"/>
                      <a:pt x="19" y="0"/>
                      <a:pt x="17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99" name="Freeform 1703">
                <a:extLst>
                  <a:ext uri="{FF2B5EF4-FFF2-40B4-BE49-F238E27FC236}">
                    <a16:creationId xmlns:a16="http://schemas.microsoft.com/office/drawing/2014/main" id="{2B43FD5B-9184-4BC5-8F10-ADBEDB9C85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10" y="3491"/>
                <a:ext cx="25" cy="8"/>
              </a:xfrm>
              <a:custGeom>
                <a:avLst/>
                <a:gdLst>
                  <a:gd name="T0" fmla="*/ 14 w 17"/>
                  <a:gd name="T1" fmla="*/ 0 h 5"/>
                  <a:gd name="T2" fmla="*/ 3 w 17"/>
                  <a:gd name="T3" fmla="*/ 1 h 5"/>
                  <a:gd name="T4" fmla="*/ 2 w 17"/>
                  <a:gd name="T5" fmla="*/ 5 h 5"/>
                  <a:gd name="T6" fmla="*/ 15 w 17"/>
                  <a:gd name="T7" fmla="*/ 4 h 5"/>
                  <a:gd name="T8" fmla="*/ 14 w 17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5">
                    <a:moveTo>
                      <a:pt x="14" y="0"/>
                    </a:moveTo>
                    <a:cubicBezTo>
                      <a:pt x="11" y="1"/>
                      <a:pt x="7" y="2"/>
                      <a:pt x="3" y="1"/>
                    </a:cubicBezTo>
                    <a:cubicBezTo>
                      <a:pt x="1" y="1"/>
                      <a:pt x="0" y="5"/>
                      <a:pt x="2" y="5"/>
                    </a:cubicBezTo>
                    <a:cubicBezTo>
                      <a:pt x="6" y="5"/>
                      <a:pt x="11" y="4"/>
                      <a:pt x="15" y="4"/>
                    </a:cubicBezTo>
                    <a:cubicBezTo>
                      <a:pt x="17" y="3"/>
                      <a:pt x="17" y="0"/>
                      <a:pt x="14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00" name="Freeform 1704">
                <a:extLst>
                  <a:ext uri="{FF2B5EF4-FFF2-40B4-BE49-F238E27FC236}">
                    <a16:creationId xmlns:a16="http://schemas.microsoft.com/office/drawing/2014/main" id="{8947A5CA-4586-40F8-B510-09D8D47B57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184" y="3466"/>
                <a:ext cx="29" cy="12"/>
              </a:xfrm>
              <a:custGeom>
                <a:avLst/>
                <a:gdLst>
                  <a:gd name="T0" fmla="*/ 16 w 20"/>
                  <a:gd name="T1" fmla="*/ 3 h 8"/>
                  <a:gd name="T2" fmla="*/ 15 w 20"/>
                  <a:gd name="T3" fmla="*/ 3 h 8"/>
                  <a:gd name="T4" fmla="*/ 11 w 20"/>
                  <a:gd name="T5" fmla="*/ 3 h 8"/>
                  <a:gd name="T6" fmla="*/ 3 w 20"/>
                  <a:gd name="T7" fmla="*/ 3 h 8"/>
                  <a:gd name="T8" fmla="*/ 3 w 20"/>
                  <a:gd name="T9" fmla="*/ 7 h 8"/>
                  <a:gd name="T10" fmla="*/ 14 w 20"/>
                  <a:gd name="T11" fmla="*/ 7 h 8"/>
                  <a:gd name="T12" fmla="*/ 19 w 20"/>
                  <a:gd name="T13" fmla="*/ 3 h 8"/>
                  <a:gd name="T14" fmla="*/ 16 w 20"/>
                  <a:gd name="T1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8">
                    <a:moveTo>
                      <a:pt x="16" y="3"/>
                    </a:moveTo>
                    <a:cubicBezTo>
                      <a:pt x="15" y="2"/>
                      <a:pt x="16" y="2"/>
                      <a:pt x="15" y="3"/>
                    </a:cubicBezTo>
                    <a:cubicBezTo>
                      <a:pt x="14" y="3"/>
                      <a:pt x="12" y="3"/>
                      <a:pt x="11" y="3"/>
                    </a:cubicBezTo>
                    <a:cubicBezTo>
                      <a:pt x="9" y="4"/>
                      <a:pt x="6" y="4"/>
                      <a:pt x="3" y="3"/>
                    </a:cubicBezTo>
                    <a:cubicBezTo>
                      <a:pt x="1" y="3"/>
                      <a:pt x="0" y="7"/>
                      <a:pt x="3" y="7"/>
                    </a:cubicBezTo>
                    <a:cubicBezTo>
                      <a:pt x="7" y="8"/>
                      <a:pt x="10" y="7"/>
                      <a:pt x="14" y="7"/>
                    </a:cubicBezTo>
                    <a:cubicBezTo>
                      <a:pt x="16" y="6"/>
                      <a:pt x="20" y="5"/>
                      <a:pt x="19" y="3"/>
                    </a:cubicBezTo>
                    <a:cubicBezTo>
                      <a:pt x="19" y="0"/>
                      <a:pt x="15" y="1"/>
                      <a:pt x="16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01" name="Freeform 1705">
                <a:extLst>
                  <a:ext uri="{FF2B5EF4-FFF2-40B4-BE49-F238E27FC236}">
                    <a16:creationId xmlns:a16="http://schemas.microsoft.com/office/drawing/2014/main" id="{A35E5EE5-4E9E-47CC-8DED-D3BC7FF5F6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179" y="3450"/>
                <a:ext cx="27" cy="10"/>
              </a:xfrm>
              <a:custGeom>
                <a:avLst/>
                <a:gdLst>
                  <a:gd name="T0" fmla="*/ 13 w 18"/>
                  <a:gd name="T1" fmla="*/ 1 h 7"/>
                  <a:gd name="T2" fmla="*/ 3 w 18"/>
                  <a:gd name="T3" fmla="*/ 2 h 7"/>
                  <a:gd name="T4" fmla="*/ 2 w 18"/>
                  <a:gd name="T5" fmla="*/ 6 h 7"/>
                  <a:gd name="T6" fmla="*/ 16 w 18"/>
                  <a:gd name="T7" fmla="*/ 4 h 7"/>
                  <a:gd name="T8" fmla="*/ 13 w 18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7">
                    <a:moveTo>
                      <a:pt x="13" y="1"/>
                    </a:moveTo>
                    <a:cubicBezTo>
                      <a:pt x="11" y="4"/>
                      <a:pt x="6" y="3"/>
                      <a:pt x="3" y="2"/>
                    </a:cubicBezTo>
                    <a:cubicBezTo>
                      <a:pt x="1" y="1"/>
                      <a:pt x="0" y="5"/>
                      <a:pt x="2" y="6"/>
                    </a:cubicBezTo>
                    <a:cubicBezTo>
                      <a:pt x="7" y="7"/>
                      <a:pt x="12" y="7"/>
                      <a:pt x="16" y="4"/>
                    </a:cubicBezTo>
                    <a:cubicBezTo>
                      <a:pt x="18" y="2"/>
                      <a:pt x="15" y="0"/>
                      <a:pt x="13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02" name="Freeform 1706">
                <a:extLst>
                  <a:ext uri="{FF2B5EF4-FFF2-40B4-BE49-F238E27FC236}">
                    <a16:creationId xmlns:a16="http://schemas.microsoft.com/office/drawing/2014/main" id="{771A0591-7905-4A26-BE58-3544D3FB0D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188" y="3429"/>
                <a:ext cx="28" cy="12"/>
              </a:xfrm>
              <a:custGeom>
                <a:avLst/>
                <a:gdLst>
                  <a:gd name="T0" fmla="*/ 15 w 19"/>
                  <a:gd name="T1" fmla="*/ 1 h 8"/>
                  <a:gd name="T2" fmla="*/ 3 w 19"/>
                  <a:gd name="T3" fmla="*/ 2 h 8"/>
                  <a:gd name="T4" fmla="*/ 2 w 19"/>
                  <a:gd name="T5" fmla="*/ 5 h 8"/>
                  <a:gd name="T6" fmla="*/ 17 w 19"/>
                  <a:gd name="T7" fmla="*/ 5 h 8"/>
                  <a:gd name="T8" fmla="*/ 15 w 19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">
                    <a:moveTo>
                      <a:pt x="15" y="1"/>
                    </a:moveTo>
                    <a:cubicBezTo>
                      <a:pt x="11" y="4"/>
                      <a:pt x="6" y="3"/>
                      <a:pt x="3" y="2"/>
                    </a:cubicBezTo>
                    <a:cubicBezTo>
                      <a:pt x="0" y="1"/>
                      <a:pt x="0" y="5"/>
                      <a:pt x="2" y="5"/>
                    </a:cubicBezTo>
                    <a:cubicBezTo>
                      <a:pt x="7" y="6"/>
                      <a:pt x="12" y="8"/>
                      <a:pt x="17" y="5"/>
                    </a:cubicBezTo>
                    <a:cubicBezTo>
                      <a:pt x="19" y="3"/>
                      <a:pt x="17" y="0"/>
                      <a:pt x="15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03" name="Freeform 1707">
                <a:extLst>
                  <a:ext uri="{FF2B5EF4-FFF2-40B4-BE49-F238E27FC236}">
                    <a16:creationId xmlns:a16="http://schemas.microsoft.com/office/drawing/2014/main" id="{143C393F-9EA1-4B74-84F9-546D06CB6E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187" y="3412"/>
                <a:ext cx="29" cy="11"/>
              </a:xfrm>
              <a:custGeom>
                <a:avLst/>
                <a:gdLst>
                  <a:gd name="T0" fmla="*/ 15 w 20"/>
                  <a:gd name="T1" fmla="*/ 2 h 8"/>
                  <a:gd name="T2" fmla="*/ 4 w 20"/>
                  <a:gd name="T3" fmla="*/ 2 h 8"/>
                  <a:gd name="T4" fmla="*/ 2 w 20"/>
                  <a:gd name="T5" fmla="*/ 5 h 8"/>
                  <a:gd name="T6" fmla="*/ 18 w 20"/>
                  <a:gd name="T7" fmla="*/ 4 h 8"/>
                  <a:gd name="T8" fmla="*/ 15 w 20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">
                    <a:moveTo>
                      <a:pt x="15" y="2"/>
                    </a:moveTo>
                    <a:cubicBezTo>
                      <a:pt x="13" y="4"/>
                      <a:pt x="7" y="4"/>
                      <a:pt x="4" y="2"/>
                    </a:cubicBezTo>
                    <a:cubicBezTo>
                      <a:pt x="2" y="0"/>
                      <a:pt x="0" y="3"/>
                      <a:pt x="2" y="5"/>
                    </a:cubicBezTo>
                    <a:cubicBezTo>
                      <a:pt x="7" y="8"/>
                      <a:pt x="14" y="8"/>
                      <a:pt x="18" y="4"/>
                    </a:cubicBezTo>
                    <a:cubicBezTo>
                      <a:pt x="20" y="2"/>
                      <a:pt x="17" y="0"/>
                      <a:pt x="15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04" name="Freeform 1708">
                <a:extLst>
                  <a:ext uri="{FF2B5EF4-FFF2-40B4-BE49-F238E27FC236}">
                    <a16:creationId xmlns:a16="http://schemas.microsoft.com/office/drawing/2014/main" id="{D5156314-5D02-43F0-B587-007853E8CB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02" y="3390"/>
                <a:ext cx="23" cy="7"/>
              </a:xfrm>
              <a:custGeom>
                <a:avLst/>
                <a:gdLst>
                  <a:gd name="T0" fmla="*/ 14 w 16"/>
                  <a:gd name="T1" fmla="*/ 1 h 5"/>
                  <a:gd name="T2" fmla="*/ 3 w 16"/>
                  <a:gd name="T3" fmla="*/ 1 h 5"/>
                  <a:gd name="T4" fmla="*/ 2 w 16"/>
                  <a:gd name="T5" fmla="*/ 4 h 5"/>
                  <a:gd name="T6" fmla="*/ 14 w 16"/>
                  <a:gd name="T7" fmla="*/ 5 h 5"/>
                  <a:gd name="T8" fmla="*/ 14 w 16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">
                    <a:moveTo>
                      <a:pt x="14" y="1"/>
                    </a:moveTo>
                    <a:cubicBezTo>
                      <a:pt x="10" y="1"/>
                      <a:pt x="7" y="1"/>
                      <a:pt x="3" y="1"/>
                    </a:cubicBezTo>
                    <a:cubicBezTo>
                      <a:pt x="1" y="0"/>
                      <a:pt x="0" y="4"/>
                      <a:pt x="2" y="4"/>
                    </a:cubicBezTo>
                    <a:cubicBezTo>
                      <a:pt x="6" y="5"/>
                      <a:pt x="10" y="5"/>
                      <a:pt x="14" y="5"/>
                    </a:cubicBezTo>
                    <a:cubicBezTo>
                      <a:pt x="16" y="5"/>
                      <a:pt x="16" y="1"/>
                      <a:pt x="14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05" name="Freeform 1709">
                <a:extLst>
                  <a:ext uri="{FF2B5EF4-FFF2-40B4-BE49-F238E27FC236}">
                    <a16:creationId xmlns:a16="http://schemas.microsoft.com/office/drawing/2014/main" id="{AE0E3562-9029-4996-8366-700C0F5FBC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37" y="3390"/>
                <a:ext cx="26" cy="10"/>
              </a:xfrm>
              <a:custGeom>
                <a:avLst/>
                <a:gdLst>
                  <a:gd name="T0" fmla="*/ 15 w 18"/>
                  <a:gd name="T1" fmla="*/ 1 h 7"/>
                  <a:gd name="T2" fmla="*/ 3 w 18"/>
                  <a:gd name="T3" fmla="*/ 3 h 7"/>
                  <a:gd name="T4" fmla="*/ 2 w 18"/>
                  <a:gd name="T5" fmla="*/ 6 h 7"/>
                  <a:gd name="T6" fmla="*/ 16 w 18"/>
                  <a:gd name="T7" fmla="*/ 4 h 7"/>
                  <a:gd name="T8" fmla="*/ 15 w 18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7">
                    <a:moveTo>
                      <a:pt x="15" y="1"/>
                    </a:moveTo>
                    <a:cubicBezTo>
                      <a:pt x="11" y="2"/>
                      <a:pt x="7" y="3"/>
                      <a:pt x="3" y="3"/>
                    </a:cubicBezTo>
                    <a:cubicBezTo>
                      <a:pt x="0" y="2"/>
                      <a:pt x="0" y="6"/>
                      <a:pt x="2" y="6"/>
                    </a:cubicBezTo>
                    <a:cubicBezTo>
                      <a:pt x="7" y="7"/>
                      <a:pt x="12" y="6"/>
                      <a:pt x="16" y="4"/>
                    </a:cubicBezTo>
                    <a:cubicBezTo>
                      <a:pt x="18" y="4"/>
                      <a:pt x="17" y="0"/>
                      <a:pt x="15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06" name="Freeform 1710">
                <a:extLst>
                  <a:ext uri="{FF2B5EF4-FFF2-40B4-BE49-F238E27FC236}">
                    <a16:creationId xmlns:a16="http://schemas.microsoft.com/office/drawing/2014/main" id="{3618CA19-BF0D-430B-BBC7-CB760440AAD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34" y="3416"/>
                <a:ext cx="28" cy="6"/>
              </a:xfrm>
              <a:custGeom>
                <a:avLst/>
                <a:gdLst>
                  <a:gd name="T0" fmla="*/ 16 w 19"/>
                  <a:gd name="T1" fmla="*/ 0 h 4"/>
                  <a:gd name="T2" fmla="*/ 3 w 19"/>
                  <a:gd name="T3" fmla="*/ 0 h 4"/>
                  <a:gd name="T4" fmla="*/ 3 w 19"/>
                  <a:gd name="T5" fmla="*/ 4 h 4"/>
                  <a:gd name="T6" fmla="*/ 16 w 19"/>
                  <a:gd name="T7" fmla="*/ 4 h 4"/>
                  <a:gd name="T8" fmla="*/ 16 w 19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">
                    <a:moveTo>
                      <a:pt x="16" y="0"/>
                    </a:moveTo>
                    <a:cubicBezTo>
                      <a:pt x="12" y="0"/>
                      <a:pt x="7" y="0"/>
                      <a:pt x="3" y="0"/>
                    </a:cubicBezTo>
                    <a:cubicBezTo>
                      <a:pt x="0" y="1"/>
                      <a:pt x="0" y="4"/>
                      <a:pt x="3" y="4"/>
                    </a:cubicBezTo>
                    <a:cubicBezTo>
                      <a:pt x="7" y="4"/>
                      <a:pt x="12" y="4"/>
                      <a:pt x="16" y="4"/>
                    </a:cubicBezTo>
                    <a:cubicBezTo>
                      <a:pt x="19" y="4"/>
                      <a:pt x="19" y="0"/>
                      <a:pt x="16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07" name="Freeform 1711">
                <a:extLst>
                  <a:ext uri="{FF2B5EF4-FFF2-40B4-BE49-F238E27FC236}">
                    <a16:creationId xmlns:a16="http://schemas.microsoft.com/office/drawing/2014/main" id="{302BB542-4121-4001-AECA-1B5B7E572A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24" y="3432"/>
                <a:ext cx="26" cy="9"/>
              </a:xfrm>
              <a:custGeom>
                <a:avLst/>
                <a:gdLst>
                  <a:gd name="T0" fmla="*/ 15 w 18"/>
                  <a:gd name="T1" fmla="*/ 1 h 6"/>
                  <a:gd name="T2" fmla="*/ 4 w 18"/>
                  <a:gd name="T3" fmla="*/ 1 h 6"/>
                  <a:gd name="T4" fmla="*/ 2 w 18"/>
                  <a:gd name="T5" fmla="*/ 5 h 6"/>
                  <a:gd name="T6" fmla="*/ 16 w 18"/>
                  <a:gd name="T7" fmla="*/ 5 h 6"/>
                  <a:gd name="T8" fmla="*/ 15 w 18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6">
                    <a:moveTo>
                      <a:pt x="15" y="1"/>
                    </a:moveTo>
                    <a:cubicBezTo>
                      <a:pt x="11" y="2"/>
                      <a:pt x="8" y="3"/>
                      <a:pt x="4" y="1"/>
                    </a:cubicBezTo>
                    <a:cubicBezTo>
                      <a:pt x="2" y="0"/>
                      <a:pt x="0" y="4"/>
                      <a:pt x="2" y="5"/>
                    </a:cubicBezTo>
                    <a:cubicBezTo>
                      <a:pt x="7" y="6"/>
                      <a:pt x="12" y="6"/>
                      <a:pt x="16" y="5"/>
                    </a:cubicBezTo>
                    <a:cubicBezTo>
                      <a:pt x="18" y="4"/>
                      <a:pt x="17" y="0"/>
                      <a:pt x="15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08" name="Freeform 1712">
                <a:extLst>
                  <a:ext uri="{FF2B5EF4-FFF2-40B4-BE49-F238E27FC236}">
                    <a16:creationId xmlns:a16="http://schemas.microsoft.com/office/drawing/2014/main" id="{81C072F1-2746-4A61-BDA8-C0C979640F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30" y="3454"/>
                <a:ext cx="22" cy="8"/>
              </a:xfrm>
              <a:custGeom>
                <a:avLst/>
                <a:gdLst>
                  <a:gd name="T0" fmla="*/ 13 w 15"/>
                  <a:gd name="T1" fmla="*/ 1 h 5"/>
                  <a:gd name="T2" fmla="*/ 3 w 15"/>
                  <a:gd name="T3" fmla="*/ 0 h 5"/>
                  <a:gd name="T4" fmla="*/ 3 w 15"/>
                  <a:gd name="T5" fmla="*/ 4 h 5"/>
                  <a:gd name="T6" fmla="*/ 12 w 15"/>
                  <a:gd name="T7" fmla="*/ 5 h 5"/>
                  <a:gd name="T8" fmla="*/ 13 w 1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5">
                    <a:moveTo>
                      <a:pt x="13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3"/>
                      <a:pt x="3" y="4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5" y="5"/>
                      <a:pt x="15" y="1"/>
                      <a:pt x="13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09" name="Freeform 1713">
                <a:extLst>
                  <a:ext uri="{FF2B5EF4-FFF2-40B4-BE49-F238E27FC236}">
                    <a16:creationId xmlns:a16="http://schemas.microsoft.com/office/drawing/2014/main" id="{DA65D4EB-463E-4567-970F-6EB3E6D6C5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35" y="3468"/>
                <a:ext cx="31" cy="10"/>
              </a:xfrm>
              <a:custGeom>
                <a:avLst/>
                <a:gdLst>
                  <a:gd name="T0" fmla="*/ 17 w 21"/>
                  <a:gd name="T1" fmla="*/ 1 h 7"/>
                  <a:gd name="T2" fmla="*/ 3 w 21"/>
                  <a:gd name="T3" fmla="*/ 2 h 7"/>
                  <a:gd name="T4" fmla="*/ 3 w 21"/>
                  <a:gd name="T5" fmla="*/ 5 h 7"/>
                  <a:gd name="T6" fmla="*/ 18 w 21"/>
                  <a:gd name="T7" fmla="*/ 4 h 7"/>
                  <a:gd name="T8" fmla="*/ 17 w 21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7">
                    <a:moveTo>
                      <a:pt x="17" y="1"/>
                    </a:moveTo>
                    <a:cubicBezTo>
                      <a:pt x="13" y="3"/>
                      <a:pt x="8" y="3"/>
                      <a:pt x="3" y="2"/>
                    </a:cubicBezTo>
                    <a:cubicBezTo>
                      <a:pt x="1" y="1"/>
                      <a:pt x="0" y="5"/>
                      <a:pt x="3" y="5"/>
                    </a:cubicBezTo>
                    <a:cubicBezTo>
                      <a:pt x="8" y="7"/>
                      <a:pt x="13" y="6"/>
                      <a:pt x="18" y="4"/>
                    </a:cubicBezTo>
                    <a:cubicBezTo>
                      <a:pt x="21" y="4"/>
                      <a:pt x="19" y="0"/>
                      <a:pt x="17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10" name="Freeform 1714">
                <a:extLst>
                  <a:ext uri="{FF2B5EF4-FFF2-40B4-BE49-F238E27FC236}">
                    <a16:creationId xmlns:a16="http://schemas.microsoft.com/office/drawing/2014/main" id="{4F307330-C3AA-430B-ADC6-8E85D87D40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52" y="3481"/>
                <a:ext cx="26" cy="12"/>
              </a:xfrm>
              <a:custGeom>
                <a:avLst/>
                <a:gdLst>
                  <a:gd name="T0" fmla="*/ 14 w 18"/>
                  <a:gd name="T1" fmla="*/ 1 h 8"/>
                  <a:gd name="T2" fmla="*/ 4 w 18"/>
                  <a:gd name="T3" fmla="*/ 3 h 8"/>
                  <a:gd name="T4" fmla="*/ 2 w 18"/>
                  <a:gd name="T5" fmla="*/ 6 h 8"/>
                  <a:gd name="T6" fmla="*/ 16 w 18"/>
                  <a:gd name="T7" fmla="*/ 5 h 8"/>
                  <a:gd name="T8" fmla="*/ 14 w 18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">
                    <a:moveTo>
                      <a:pt x="14" y="1"/>
                    </a:moveTo>
                    <a:cubicBezTo>
                      <a:pt x="11" y="2"/>
                      <a:pt x="7" y="4"/>
                      <a:pt x="4" y="3"/>
                    </a:cubicBezTo>
                    <a:cubicBezTo>
                      <a:pt x="2" y="2"/>
                      <a:pt x="0" y="5"/>
                      <a:pt x="2" y="6"/>
                    </a:cubicBezTo>
                    <a:cubicBezTo>
                      <a:pt x="7" y="8"/>
                      <a:pt x="11" y="6"/>
                      <a:pt x="16" y="5"/>
                    </a:cubicBezTo>
                    <a:cubicBezTo>
                      <a:pt x="18" y="4"/>
                      <a:pt x="16" y="0"/>
                      <a:pt x="14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11" name="Freeform 1715">
                <a:extLst>
                  <a:ext uri="{FF2B5EF4-FFF2-40B4-BE49-F238E27FC236}">
                    <a16:creationId xmlns:a16="http://schemas.microsoft.com/office/drawing/2014/main" id="{CA33C860-12C5-45C2-B4B0-D1B202AF4D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43" y="3497"/>
                <a:ext cx="31" cy="6"/>
              </a:xfrm>
              <a:custGeom>
                <a:avLst/>
                <a:gdLst>
                  <a:gd name="T0" fmla="*/ 18 w 21"/>
                  <a:gd name="T1" fmla="*/ 0 h 4"/>
                  <a:gd name="T2" fmla="*/ 3 w 21"/>
                  <a:gd name="T3" fmla="*/ 0 h 4"/>
                  <a:gd name="T4" fmla="*/ 3 w 21"/>
                  <a:gd name="T5" fmla="*/ 3 h 4"/>
                  <a:gd name="T6" fmla="*/ 19 w 21"/>
                  <a:gd name="T7" fmla="*/ 4 h 4"/>
                  <a:gd name="T8" fmla="*/ 18 w 2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4">
                    <a:moveTo>
                      <a:pt x="18" y="0"/>
                    </a:moveTo>
                    <a:cubicBezTo>
                      <a:pt x="13" y="0"/>
                      <a:pt x="8" y="0"/>
                      <a:pt x="3" y="0"/>
                    </a:cubicBezTo>
                    <a:cubicBezTo>
                      <a:pt x="0" y="0"/>
                      <a:pt x="1" y="4"/>
                      <a:pt x="3" y="3"/>
                    </a:cubicBezTo>
                    <a:cubicBezTo>
                      <a:pt x="8" y="3"/>
                      <a:pt x="13" y="4"/>
                      <a:pt x="19" y="4"/>
                    </a:cubicBezTo>
                    <a:cubicBezTo>
                      <a:pt x="21" y="4"/>
                      <a:pt x="21" y="0"/>
                      <a:pt x="18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12" name="Freeform 1716">
                <a:extLst>
                  <a:ext uri="{FF2B5EF4-FFF2-40B4-BE49-F238E27FC236}">
                    <a16:creationId xmlns:a16="http://schemas.microsoft.com/office/drawing/2014/main" id="{FBFDDEC1-F3C5-4630-8FFF-C9D8A88292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43" y="3513"/>
                <a:ext cx="26" cy="9"/>
              </a:xfrm>
              <a:custGeom>
                <a:avLst/>
                <a:gdLst>
                  <a:gd name="T0" fmla="*/ 15 w 18"/>
                  <a:gd name="T1" fmla="*/ 1 h 6"/>
                  <a:gd name="T2" fmla="*/ 4 w 18"/>
                  <a:gd name="T3" fmla="*/ 1 h 6"/>
                  <a:gd name="T4" fmla="*/ 2 w 18"/>
                  <a:gd name="T5" fmla="*/ 5 h 6"/>
                  <a:gd name="T6" fmla="*/ 16 w 18"/>
                  <a:gd name="T7" fmla="*/ 5 h 6"/>
                  <a:gd name="T8" fmla="*/ 15 w 18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6">
                    <a:moveTo>
                      <a:pt x="15" y="1"/>
                    </a:moveTo>
                    <a:cubicBezTo>
                      <a:pt x="11" y="2"/>
                      <a:pt x="7" y="3"/>
                      <a:pt x="4" y="1"/>
                    </a:cubicBezTo>
                    <a:cubicBezTo>
                      <a:pt x="2" y="0"/>
                      <a:pt x="0" y="4"/>
                      <a:pt x="2" y="5"/>
                    </a:cubicBezTo>
                    <a:cubicBezTo>
                      <a:pt x="7" y="6"/>
                      <a:pt x="11" y="6"/>
                      <a:pt x="16" y="5"/>
                    </a:cubicBezTo>
                    <a:cubicBezTo>
                      <a:pt x="18" y="4"/>
                      <a:pt x="17" y="0"/>
                      <a:pt x="15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13" name="Freeform 1717">
                <a:extLst>
                  <a:ext uri="{FF2B5EF4-FFF2-40B4-BE49-F238E27FC236}">
                    <a16:creationId xmlns:a16="http://schemas.microsoft.com/office/drawing/2014/main" id="{68632920-4F2B-46FE-84C3-42840EC112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81" y="3521"/>
                <a:ext cx="31" cy="7"/>
              </a:xfrm>
              <a:custGeom>
                <a:avLst/>
                <a:gdLst>
                  <a:gd name="T0" fmla="*/ 18 w 21"/>
                  <a:gd name="T1" fmla="*/ 1 h 5"/>
                  <a:gd name="T2" fmla="*/ 3 w 21"/>
                  <a:gd name="T3" fmla="*/ 0 h 5"/>
                  <a:gd name="T4" fmla="*/ 3 w 21"/>
                  <a:gd name="T5" fmla="*/ 4 h 5"/>
                  <a:gd name="T6" fmla="*/ 19 w 21"/>
                  <a:gd name="T7" fmla="*/ 4 h 5"/>
                  <a:gd name="T8" fmla="*/ 18 w 21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">
                    <a:moveTo>
                      <a:pt x="18" y="1"/>
                    </a:moveTo>
                    <a:cubicBezTo>
                      <a:pt x="13" y="1"/>
                      <a:pt x="8" y="1"/>
                      <a:pt x="3" y="0"/>
                    </a:cubicBezTo>
                    <a:cubicBezTo>
                      <a:pt x="1" y="0"/>
                      <a:pt x="0" y="3"/>
                      <a:pt x="3" y="4"/>
                    </a:cubicBezTo>
                    <a:cubicBezTo>
                      <a:pt x="8" y="5"/>
                      <a:pt x="13" y="5"/>
                      <a:pt x="19" y="4"/>
                    </a:cubicBezTo>
                    <a:cubicBezTo>
                      <a:pt x="21" y="4"/>
                      <a:pt x="21" y="0"/>
                      <a:pt x="18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14" name="Freeform 1718">
                <a:extLst>
                  <a:ext uri="{FF2B5EF4-FFF2-40B4-BE49-F238E27FC236}">
                    <a16:creationId xmlns:a16="http://schemas.microsoft.com/office/drawing/2014/main" id="{2C4928A6-4452-4806-978B-9E86872AC7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94" y="3494"/>
                <a:ext cx="27" cy="12"/>
              </a:xfrm>
              <a:custGeom>
                <a:avLst/>
                <a:gdLst>
                  <a:gd name="T0" fmla="*/ 15 w 18"/>
                  <a:gd name="T1" fmla="*/ 1 h 8"/>
                  <a:gd name="T2" fmla="*/ 4 w 18"/>
                  <a:gd name="T3" fmla="*/ 3 h 8"/>
                  <a:gd name="T4" fmla="*/ 3 w 18"/>
                  <a:gd name="T5" fmla="*/ 6 h 8"/>
                  <a:gd name="T6" fmla="*/ 16 w 18"/>
                  <a:gd name="T7" fmla="*/ 5 h 8"/>
                  <a:gd name="T8" fmla="*/ 15 w 18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">
                    <a:moveTo>
                      <a:pt x="15" y="1"/>
                    </a:moveTo>
                    <a:cubicBezTo>
                      <a:pt x="11" y="2"/>
                      <a:pt x="8" y="4"/>
                      <a:pt x="4" y="3"/>
                    </a:cubicBezTo>
                    <a:cubicBezTo>
                      <a:pt x="2" y="2"/>
                      <a:pt x="0" y="5"/>
                      <a:pt x="3" y="6"/>
                    </a:cubicBezTo>
                    <a:cubicBezTo>
                      <a:pt x="7" y="8"/>
                      <a:pt x="12" y="6"/>
                      <a:pt x="16" y="5"/>
                    </a:cubicBezTo>
                    <a:cubicBezTo>
                      <a:pt x="18" y="4"/>
                      <a:pt x="17" y="0"/>
                      <a:pt x="15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15" name="Freeform 1719">
                <a:extLst>
                  <a:ext uri="{FF2B5EF4-FFF2-40B4-BE49-F238E27FC236}">
                    <a16:creationId xmlns:a16="http://schemas.microsoft.com/office/drawing/2014/main" id="{9C512EB9-2B2A-4C3A-9DE0-52AB69AD58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89" y="3471"/>
                <a:ext cx="23" cy="10"/>
              </a:xfrm>
              <a:custGeom>
                <a:avLst/>
                <a:gdLst>
                  <a:gd name="T0" fmla="*/ 13 w 16"/>
                  <a:gd name="T1" fmla="*/ 1 h 7"/>
                  <a:gd name="T2" fmla="*/ 4 w 16"/>
                  <a:gd name="T3" fmla="*/ 2 h 7"/>
                  <a:gd name="T4" fmla="*/ 2 w 16"/>
                  <a:gd name="T5" fmla="*/ 5 h 7"/>
                  <a:gd name="T6" fmla="*/ 14 w 16"/>
                  <a:gd name="T7" fmla="*/ 5 h 7"/>
                  <a:gd name="T8" fmla="*/ 13 w 16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7">
                    <a:moveTo>
                      <a:pt x="13" y="1"/>
                    </a:moveTo>
                    <a:cubicBezTo>
                      <a:pt x="10" y="2"/>
                      <a:pt x="7" y="3"/>
                      <a:pt x="4" y="2"/>
                    </a:cubicBezTo>
                    <a:cubicBezTo>
                      <a:pt x="1" y="1"/>
                      <a:pt x="0" y="4"/>
                      <a:pt x="2" y="5"/>
                    </a:cubicBezTo>
                    <a:cubicBezTo>
                      <a:pt x="6" y="7"/>
                      <a:pt x="10" y="6"/>
                      <a:pt x="14" y="5"/>
                    </a:cubicBezTo>
                    <a:cubicBezTo>
                      <a:pt x="16" y="4"/>
                      <a:pt x="15" y="0"/>
                      <a:pt x="13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16" name="Freeform 1720">
                <a:extLst>
                  <a:ext uri="{FF2B5EF4-FFF2-40B4-BE49-F238E27FC236}">
                    <a16:creationId xmlns:a16="http://schemas.microsoft.com/office/drawing/2014/main" id="{552FBEBF-9E94-4EFB-910A-4F2CB58BA9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65" y="3447"/>
                <a:ext cx="27" cy="9"/>
              </a:xfrm>
              <a:custGeom>
                <a:avLst/>
                <a:gdLst>
                  <a:gd name="T0" fmla="*/ 15 w 18"/>
                  <a:gd name="T1" fmla="*/ 1 h 6"/>
                  <a:gd name="T2" fmla="*/ 4 w 18"/>
                  <a:gd name="T3" fmla="*/ 1 h 6"/>
                  <a:gd name="T4" fmla="*/ 2 w 18"/>
                  <a:gd name="T5" fmla="*/ 4 h 6"/>
                  <a:gd name="T6" fmla="*/ 16 w 18"/>
                  <a:gd name="T7" fmla="*/ 4 h 6"/>
                  <a:gd name="T8" fmla="*/ 15 w 18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6">
                    <a:moveTo>
                      <a:pt x="15" y="1"/>
                    </a:moveTo>
                    <a:cubicBezTo>
                      <a:pt x="11" y="2"/>
                      <a:pt x="8" y="2"/>
                      <a:pt x="4" y="1"/>
                    </a:cubicBezTo>
                    <a:cubicBezTo>
                      <a:pt x="2" y="0"/>
                      <a:pt x="0" y="3"/>
                      <a:pt x="2" y="4"/>
                    </a:cubicBezTo>
                    <a:cubicBezTo>
                      <a:pt x="7" y="6"/>
                      <a:pt x="12" y="6"/>
                      <a:pt x="16" y="4"/>
                    </a:cubicBezTo>
                    <a:cubicBezTo>
                      <a:pt x="18" y="3"/>
                      <a:pt x="17" y="0"/>
                      <a:pt x="15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17" name="Freeform 1721">
                <a:extLst>
                  <a:ext uri="{FF2B5EF4-FFF2-40B4-BE49-F238E27FC236}">
                    <a16:creationId xmlns:a16="http://schemas.microsoft.com/office/drawing/2014/main" id="{63EBCD94-EBE9-466D-A642-BB6E7F9C1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81" y="3416"/>
                <a:ext cx="25" cy="15"/>
              </a:xfrm>
              <a:custGeom>
                <a:avLst/>
                <a:gdLst>
                  <a:gd name="T0" fmla="*/ 12 w 17"/>
                  <a:gd name="T1" fmla="*/ 2 h 10"/>
                  <a:gd name="T2" fmla="*/ 3 w 17"/>
                  <a:gd name="T3" fmla="*/ 4 h 10"/>
                  <a:gd name="T4" fmla="*/ 2 w 17"/>
                  <a:gd name="T5" fmla="*/ 8 h 10"/>
                  <a:gd name="T6" fmla="*/ 15 w 17"/>
                  <a:gd name="T7" fmla="*/ 4 h 10"/>
                  <a:gd name="T8" fmla="*/ 12 w 17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0">
                    <a:moveTo>
                      <a:pt x="12" y="2"/>
                    </a:moveTo>
                    <a:cubicBezTo>
                      <a:pt x="10" y="5"/>
                      <a:pt x="7" y="6"/>
                      <a:pt x="3" y="4"/>
                    </a:cubicBezTo>
                    <a:cubicBezTo>
                      <a:pt x="1" y="3"/>
                      <a:pt x="0" y="7"/>
                      <a:pt x="2" y="8"/>
                    </a:cubicBezTo>
                    <a:cubicBezTo>
                      <a:pt x="7" y="10"/>
                      <a:pt x="12" y="9"/>
                      <a:pt x="15" y="4"/>
                    </a:cubicBezTo>
                    <a:cubicBezTo>
                      <a:pt x="17" y="2"/>
                      <a:pt x="14" y="0"/>
                      <a:pt x="12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18" name="Freeform 1722">
                <a:extLst>
                  <a:ext uri="{FF2B5EF4-FFF2-40B4-BE49-F238E27FC236}">
                    <a16:creationId xmlns:a16="http://schemas.microsoft.com/office/drawing/2014/main" id="{94394287-2A8A-46CD-864B-79BC90C3B9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72" y="3397"/>
                <a:ext cx="27" cy="12"/>
              </a:xfrm>
              <a:custGeom>
                <a:avLst/>
                <a:gdLst>
                  <a:gd name="T0" fmla="*/ 14 w 18"/>
                  <a:gd name="T1" fmla="*/ 1 h 8"/>
                  <a:gd name="T2" fmla="*/ 2 w 18"/>
                  <a:gd name="T3" fmla="*/ 4 h 8"/>
                  <a:gd name="T4" fmla="*/ 2 w 18"/>
                  <a:gd name="T5" fmla="*/ 8 h 8"/>
                  <a:gd name="T6" fmla="*/ 16 w 18"/>
                  <a:gd name="T7" fmla="*/ 4 h 8"/>
                  <a:gd name="T8" fmla="*/ 14 w 18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">
                    <a:moveTo>
                      <a:pt x="14" y="1"/>
                    </a:moveTo>
                    <a:cubicBezTo>
                      <a:pt x="10" y="2"/>
                      <a:pt x="6" y="4"/>
                      <a:pt x="2" y="4"/>
                    </a:cubicBezTo>
                    <a:cubicBezTo>
                      <a:pt x="0" y="4"/>
                      <a:pt x="0" y="8"/>
                      <a:pt x="2" y="8"/>
                    </a:cubicBezTo>
                    <a:cubicBezTo>
                      <a:pt x="7" y="7"/>
                      <a:pt x="11" y="6"/>
                      <a:pt x="16" y="4"/>
                    </a:cubicBezTo>
                    <a:cubicBezTo>
                      <a:pt x="18" y="4"/>
                      <a:pt x="16" y="0"/>
                      <a:pt x="14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19" name="Freeform 1723">
                <a:extLst>
                  <a:ext uri="{FF2B5EF4-FFF2-40B4-BE49-F238E27FC236}">
                    <a16:creationId xmlns:a16="http://schemas.microsoft.com/office/drawing/2014/main" id="{9C2A9387-3D81-46C7-B420-359BB0DCCE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94" y="3379"/>
                <a:ext cx="30" cy="12"/>
              </a:xfrm>
              <a:custGeom>
                <a:avLst/>
                <a:gdLst>
                  <a:gd name="T0" fmla="*/ 16 w 20"/>
                  <a:gd name="T1" fmla="*/ 1 h 8"/>
                  <a:gd name="T2" fmla="*/ 3 w 20"/>
                  <a:gd name="T3" fmla="*/ 4 h 8"/>
                  <a:gd name="T4" fmla="*/ 3 w 20"/>
                  <a:gd name="T5" fmla="*/ 8 h 8"/>
                  <a:gd name="T6" fmla="*/ 17 w 20"/>
                  <a:gd name="T7" fmla="*/ 4 h 8"/>
                  <a:gd name="T8" fmla="*/ 16 w 20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">
                    <a:moveTo>
                      <a:pt x="16" y="1"/>
                    </a:moveTo>
                    <a:cubicBezTo>
                      <a:pt x="12" y="2"/>
                      <a:pt x="7" y="4"/>
                      <a:pt x="3" y="4"/>
                    </a:cubicBezTo>
                    <a:cubicBezTo>
                      <a:pt x="0" y="4"/>
                      <a:pt x="0" y="8"/>
                      <a:pt x="3" y="8"/>
                    </a:cubicBezTo>
                    <a:cubicBezTo>
                      <a:pt x="8" y="8"/>
                      <a:pt x="13" y="6"/>
                      <a:pt x="17" y="4"/>
                    </a:cubicBezTo>
                    <a:cubicBezTo>
                      <a:pt x="20" y="3"/>
                      <a:pt x="18" y="0"/>
                      <a:pt x="16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20" name="Freeform 1724">
                <a:extLst>
                  <a:ext uri="{FF2B5EF4-FFF2-40B4-BE49-F238E27FC236}">
                    <a16:creationId xmlns:a16="http://schemas.microsoft.com/office/drawing/2014/main" id="{3F6CDA84-B664-4A94-A825-D268DF97F8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18" y="3397"/>
                <a:ext cx="30" cy="9"/>
              </a:xfrm>
              <a:custGeom>
                <a:avLst/>
                <a:gdLst>
                  <a:gd name="T0" fmla="*/ 17 w 20"/>
                  <a:gd name="T1" fmla="*/ 1 h 6"/>
                  <a:gd name="T2" fmla="*/ 2 w 20"/>
                  <a:gd name="T3" fmla="*/ 2 h 6"/>
                  <a:gd name="T4" fmla="*/ 3 w 20"/>
                  <a:gd name="T5" fmla="*/ 5 h 6"/>
                  <a:gd name="T6" fmla="*/ 18 w 20"/>
                  <a:gd name="T7" fmla="*/ 4 h 6"/>
                  <a:gd name="T8" fmla="*/ 17 w 20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6">
                    <a:moveTo>
                      <a:pt x="17" y="1"/>
                    </a:moveTo>
                    <a:cubicBezTo>
                      <a:pt x="12" y="2"/>
                      <a:pt x="7" y="1"/>
                      <a:pt x="2" y="2"/>
                    </a:cubicBezTo>
                    <a:cubicBezTo>
                      <a:pt x="0" y="2"/>
                      <a:pt x="0" y="5"/>
                      <a:pt x="3" y="5"/>
                    </a:cubicBezTo>
                    <a:cubicBezTo>
                      <a:pt x="8" y="5"/>
                      <a:pt x="13" y="6"/>
                      <a:pt x="18" y="4"/>
                    </a:cubicBezTo>
                    <a:cubicBezTo>
                      <a:pt x="20" y="4"/>
                      <a:pt x="19" y="0"/>
                      <a:pt x="17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21" name="Freeform 1725">
                <a:extLst>
                  <a:ext uri="{FF2B5EF4-FFF2-40B4-BE49-F238E27FC236}">
                    <a16:creationId xmlns:a16="http://schemas.microsoft.com/office/drawing/2014/main" id="{B64A1DC2-54D4-4A10-BEB1-03ACCE529D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37" y="3382"/>
                <a:ext cx="30" cy="8"/>
              </a:xfrm>
              <a:custGeom>
                <a:avLst/>
                <a:gdLst>
                  <a:gd name="T0" fmla="*/ 17 w 20"/>
                  <a:gd name="T1" fmla="*/ 0 h 5"/>
                  <a:gd name="T2" fmla="*/ 2 w 20"/>
                  <a:gd name="T3" fmla="*/ 1 h 5"/>
                  <a:gd name="T4" fmla="*/ 2 w 20"/>
                  <a:gd name="T5" fmla="*/ 4 h 5"/>
                  <a:gd name="T6" fmla="*/ 17 w 20"/>
                  <a:gd name="T7" fmla="*/ 4 h 5"/>
                  <a:gd name="T8" fmla="*/ 17 w 20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">
                    <a:moveTo>
                      <a:pt x="17" y="0"/>
                    </a:moveTo>
                    <a:cubicBezTo>
                      <a:pt x="12" y="0"/>
                      <a:pt x="7" y="1"/>
                      <a:pt x="2" y="1"/>
                    </a:cubicBezTo>
                    <a:cubicBezTo>
                      <a:pt x="0" y="1"/>
                      <a:pt x="0" y="5"/>
                      <a:pt x="2" y="4"/>
                    </a:cubicBezTo>
                    <a:cubicBezTo>
                      <a:pt x="7" y="4"/>
                      <a:pt x="12" y="4"/>
                      <a:pt x="17" y="4"/>
                    </a:cubicBezTo>
                    <a:cubicBezTo>
                      <a:pt x="20" y="3"/>
                      <a:pt x="19" y="0"/>
                      <a:pt x="17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22" name="Freeform 1726">
                <a:extLst>
                  <a:ext uri="{FF2B5EF4-FFF2-40B4-BE49-F238E27FC236}">
                    <a16:creationId xmlns:a16="http://schemas.microsoft.com/office/drawing/2014/main" id="{40049ECE-6A7B-4366-8A84-74D705F98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25" y="3420"/>
                <a:ext cx="27" cy="8"/>
              </a:xfrm>
              <a:custGeom>
                <a:avLst/>
                <a:gdLst>
                  <a:gd name="T0" fmla="*/ 15 w 18"/>
                  <a:gd name="T1" fmla="*/ 0 h 5"/>
                  <a:gd name="T2" fmla="*/ 3 w 18"/>
                  <a:gd name="T3" fmla="*/ 0 h 5"/>
                  <a:gd name="T4" fmla="*/ 3 w 18"/>
                  <a:gd name="T5" fmla="*/ 4 h 5"/>
                  <a:gd name="T6" fmla="*/ 15 w 18"/>
                  <a:gd name="T7" fmla="*/ 4 h 5"/>
                  <a:gd name="T8" fmla="*/ 15 w 18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5">
                    <a:moveTo>
                      <a:pt x="15" y="0"/>
                    </a:moveTo>
                    <a:cubicBezTo>
                      <a:pt x="11" y="1"/>
                      <a:pt x="7" y="1"/>
                      <a:pt x="3" y="0"/>
                    </a:cubicBezTo>
                    <a:cubicBezTo>
                      <a:pt x="1" y="0"/>
                      <a:pt x="0" y="4"/>
                      <a:pt x="3" y="4"/>
                    </a:cubicBezTo>
                    <a:cubicBezTo>
                      <a:pt x="7" y="5"/>
                      <a:pt x="11" y="4"/>
                      <a:pt x="15" y="4"/>
                    </a:cubicBezTo>
                    <a:cubicBezTo>
                      <a:pt x="18" y="4"/>
                      <a:pt x="17" y="0"/>
                      <a:pt x="15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23" name="Freeform 1727">
                <a:extLst>
                  <a:ext uri="{FF2B5EF4-FFF2-40B4-BE49-F238E27FC236}">
                    <a16:creationId xmlns:a16="http://schemas.microsoft.com/office/drawing/2014/main" id="{E97A9945-0377-4975-AD00-FFA57ECF40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11" y="3441"/>
                <a:ext cx="34" cy="12"/>
              </a:xfrm>
              <a:custGeom>
                <a:avLst/>
                <a:gdLst>
                  <a:gd name="T0" fmla="*/ 20 w 23"/>
                  <a:gd name="T1" fmla="*/ 2 h 8"/>
                  <a:gd name="T2" fmla="*/ 4 w 23"/>
                  <a:gd name="T3" fmla="*/ 1 h 8"/>
                  <a:gd name="T4" fmla="*/ 2 w 23"/>
                  <a:gd name="T5" fmla="*/ 4 h 8"/>
                  <a:gd name="T6" fmla="*/ 21 w 23"/>
                  <a:gd name="T7" fmla="*/ 6 h 8"/>
                  <a:gd name="T8" fmla="*/ 20 w 23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8">
                    <a:moveTo>
                      <a:pt x="20" y="2"/>
                    </a:moveTo>
                    <a:cubicBezTo>
                      <a:pt x="14" y="4"/>
                      <a:pt x="9" y="3"/>
                      <a:pt x="4" y="1"/>
                    </a:cubicBezTo>
                    <a:cubicBezTo>
                      <a:pt x="2" y="0"/>
                      <a:pt x="0" y="3"/>
                      <a:pt x="2" y="4"/>
                    </a:cubicBezTo>
                    <a:cubicBezTo>
                      <a:pt x="8" y="7"/>
                      <a:pt x="14" y="8"/>
                      <a:pt x="21" y="6"/>
                    </a:cubicBezTo>
                    <a:cubicBezTo>
                      <a:pt x="23" y="5"/>
                      <a:pt x="22" y="1"/>
                      <a:pt x="20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24" name="Freeform 1728">
                <a:extLst>
                  <a:ext uri="{FF2B5EF4-FFF2-40B4-BE49-F238E27FC236}">
                    <a16:creationId xmlns:a16="http://schemas.microsoft.com/office/drawing/2014/main" id="{2E0B3509-85D7-4D61-9C97-BA80FCAA65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56" y="3440"/>
                <a:ext cx="28" cy="8"/>
              </a:xfrm>
              <a:custGeom>
                <a:avLst/>
                <a:gdLst>
                  <a:gd name="T0" fmla="*/ 15 w 19"/>
                  <a:gd name="T1" fmla="*/ 1 h 6"/>
                  <a:gd name="T2" fmla="*/ 3 w 19"/>
                  <a:gd name="T3" fmla="*/ 3 h 6"/>
                  <a:gd name="T4" fmla="*/ 3 w 19"/>
                  <a:gd name="T5" fmla="*/ 6 h 6"/>
                  <a:gd name="T6" fmla="*/ 17 w 19"/>
                  <a:gd name="T7" fmla="*/ 4 h 6"/>
                  <a:gd name="T8" fmla="*/ 15 w 19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6">
                    <a:moveTo>
                      <a:pt x="15" y="1"/>
                    </a:moveTo>
                    <a:cubicBezTo>
                      <a:pt x="11" y="2"/>
                      <a:pt x="7" y="2"/>
                      <a:pt x="3" y="3"/>
                    </a:cubicBezTo>
                    <a:cubicBezTo>
                      <a:pt x="0" y="3"/>
                      <a:pt x="1" y="6"/>
                      <a:pt x="3" y="6"/>
                    </a:cubicBezTo>
                    <a:cubicBezTo>
                      <a:pt x="8" y="6"/>
                      <a:pt x="12" y="6"/>
                      <a:pt x="17" y="4"/>
                    </a:cubicBezTo>
                    <a:cubicBezTo>
                      <a:pt x="19" y="4"/>
                      <a:pt x="18" y="0"/>
                      <a:pt x="15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25" name="Freeform 1729">
                <a:extLst>
                  <a:ext uri="{FF2B5EF4-FFF2-40B4-BE49-F238E27FC236}">
                    <a16:creationId xmlns:a16="http://schemas.microsoft.com/office/drawing/2014/main" id="{440C8908-B659-4E2C-A53C-E5E9A8FFA8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62" y="3422"/>
                <a:ext cx="22" cy="9"/>
              </a:xfrm>
              <a:custGeom>
                <a:avLst/>
                <a:gdLst>
                  <a:gd name="T0" fmla="*/ 11 w 15"/>
                  <a:gd name="T1" fmla="*/ 1 h 6"/>
                  <a:gd name="T2" fmla="*/ 4 w 15"/>
                  <a:gd name="T3" fmla="*/ 1 h 6"/>
                  <a:gd name="T4" fmla="*/ 2 w 15"/>
                  <a:gd name="T5" fmla="*/ 4 h 6"/>
                  <a:gd name="T6" fmla="*/ 13 w 15"/>
                  <a:gd name="T7" fmla="*/ 4 h 6"/>
                  <a:gd name="T8" fmla="*/ 11 w 15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6">
                    <a:moveTo>
                      <a:pt x="11" y="1"/>
                    </a:moveTo>
                    <a:cubicBezTo>
                      <a:pt x="9" y="2"/>
                      <a:pt x="6" y="2"/>
                      <a:pt x="4" y="1"/>
                    </a:cubicBezTo>
                    <a:cubicBezTo>
                      <a:pt x="2" y="0"/>
                      <a:pt x="0" y="3"/>
                      <a:pt x="2" y="4"/>
                    </a:cubicBezTo>
                    <a:cubicBezTo>
                      <a:pt x="6" y="6"/>
                      <a:pt x="9" y="5"/>
                      <a:pt x="13" y="4"/>
                    </a:cubicBezTo>
                    <a:cubicBezTo>
                      <a:pt x="15" y="3"/>
                      <a:pt x="14" y="0"/>
                      <a:pt x="11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26" name="Freeform 1730">
                <a:extLst>
                  <a:ext uri="{FF2B5EF4-FFF2-40B4-BE49-F238E27FC236}">
                    <a16:creationId xmlns:a16="http://schemas.microsoft.com/office/drawing/2014/main" id="{A6687DA3-6E87-40DE-B7FD-098F43517E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77" y="3403"/>
                <a:ext cx="31" cy="7"/>
              </a:xfrm>
              <a:custGeom>
                <a:avLst/>
                <a:gdLst>
                  <a:gd name="T0" fmla="*/ 18 w 21"/>
                  <a:gd name="T1" fmla="*/ 0 h 5"/>
                  <a:gd name="T2" fmla="*/ 2 w 21"/>
                  <a:gd name="T3" fmla="*/ 1 h 5"/>
                  <a:gd name="T4" fmla="*/ 2 w 21"/>
                  <a:gd name="T5" fmla="*/ 5 h 5"/>
                  <a:gd name="T6" fmla="*/ 19 w 21"/>
                  <a:gd name="T7" fmla="*/ 4 h 5"/>
                  <a:gd name="T8" fmla="*/ 18 w 21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">
                    <a:moveTo>
                      <a:pt x="18" y="0"/>
                    </a:moveTo>
                    <a:cubicBezTo>
                      <a:pt x="13" y="0"/>
                      <a:pt x="7" y="1"/>
                      <a:pt x="2" y="1"/>
                    </a:cubicBezTo>
                    <a:cubicBezTo>
                      <a:pt x="0" y="2"/>
                      <a:pt x="0" y="5"/>
                      <a:pt x="2" y="5"/>
                    </a:cubicBezTo>
                    <a:cubicBezTo>
                      <a:pt x="8" y="4"/>
                      <a:pt x="13" y="4"/>
                      <a:pt x="19" y="4"/>
                    </a:cubicBezTo>
                    <a:cubicBezTo>
                      <a:pt x="21" y="3"/>
                      <a:pt x="21" y="0"/>
                      <a:pt x="18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27" name="Freeform 1731">
                <a:extLst>
                  <a:ext uri="{FF2B5EF4-FFF2-40B4-BE49-F238E27FC236}">
                    <a16:creationId xmlns:a16="http://schemas.microsoft.com/office/drawing/2014/main" id="{91885BA3-90F4-48AC-8514-A63E6587E0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89" y="3381"/>
                <a:ext cx="25" cy="7"/>
              </a:xfrm>
              <a:custGeom>
                <a:avLst/>
                <a:gdLst>
                  <a:gd name="T0" fmla="*/ 14 w 17"/>
                  <a:gd name="T1" fmla="*/ 0 h 5"/>
                  <a:gd name="T2" fmla="*/ 2 w 17"/>
                  <a:gd name="T3" fmla="*/ 1 h 5"/>
                  <a:gd name="T4" fmla="*/ 2 w 17"/>
                  <a:gd name="T5" fmla="*/ 5 h 5"/>
                  <a:gd name="T6" fmla="*/ 14 w 17"/>
                  <a:gd name="T7" fmla="*/ 3 h 5"/>
                  <a:gd name="T8" fmla="*/ 14 w 17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5">
                    <a:moveTo>
                      <a:pt x="14" y="0"/>
                    </a:moveTo>
                    <a:cubicBezTo>
                      <a:pt x="10" y="0"/>
                      <a:pt x="6" y="1"/>
                      <a:pt x="2" y="1"/>
                    </a:cubicBezTo>
                    <a:cubicBezTo>
                      <a:pt x="0" y="1"/>
                      <a:pt x="0" y="5"/>
                      <a:pt x="2" y="5"/>
                    </a:cubicBezTo>
                    <a:cubicBezTo>
                      <a:pt x="6" y="5"/>
                      <a:pt x="10" y="4"/>
                      <a:pt x="14" y="3"/>
                    </a:cubicBezTo>
                    <a:cubicBezTo>
                      <a:pt x="17" y="3"/>
                      <a:pt x="16" y="0"/>
                      <a:pt x="14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28" name="Freeform 1732">
                <a:extLst>
                  <a:ext uri="{FF2B5EF4-FFF2-40B4-BE49-F238E27FC236}">
                    <a16:creationId xmlns:a16="http://schemas.microsoft.com/office/drawing/2014/main" id="{EC488FE9-C486-41F2-B242-274A44BCD5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37" y="3462"/>
                <a:ext cx="27" cy="10"/>
              </a:xfrm>
              <a:custGeom>
                <a:avLst/>
                <a:gdLst>
                  <a:gd name="T0" fmla="*/ 16 w 18"/>
                  <a:gd name="T1" fmla="*/ 0 h 7"/>
                  <a:gd name="T2" fmla="*/ 3 w 18"/>
                  <a:gd name="T3" fmla="*/ 3 h 7"/>
                  <a:gd name="T4" fmla="*/ 4 w 18"/>
                  <a:gd name="T5" fmla="*/ 7 h 7"/>
                  <a:gd name="T6" fmla="*/ 16 w 18"/>
                  <a:gd name="T7" fmla="*/ 4 h 7"/>
                  <a:gd name="T8" fmla="*/ 16 w 18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7">
                    <a:moveTo>
                      <a:pt x="16" y="0"/>
                    </a:moveTo>
                    <a:cubicBezTo>
                      <a:pt x="11" y="0"/>
                      <a:pt x="7" y="2"/>
                      <a:pt x="3" y="3"/>
                    </a:cubicBezTo>
                    <a:cubicBezTo>
                      <a:pt x="0" y="4"/>
                      <a:pt x="2" y="7"/>
                      <a:pt x="4" y="7"/>
                    </a:cubicBezTo>
                    <a:cubicBezTo>
                      <a:pt x="8" y="5"/>
                      <a:pt x="12" y="4"/>
                      <a:pt x="16" y="4"/>
                    </a:cubicBezTo>
                    <a:cubicBezTo>
                      <a:pt x="18" y="3"/>
                      <a:pt x="18" y="0"/>
                      <a:pt x="16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29" name="Freeform 1733">
                <a:extLst>
                  <a:ext uri="{FF2B5EF4-FFF2-40B4-BE49-F238E27FC236}">
                    <a16:creationId xmlns:a16="http://schemas.microsoft.com/office/drawing/2014/main" id="{07F526A9-7F7C-47D4-A898-CDD322A38E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45" y="3479"/>
                <a:ext cx="29" cy="11"/>
              </a:xfrm>
              <a:custGeom>
                <a:avLst/>
                <a:gdLst>
                  <a:gd name="T0" fmla="*/ 17 w 20"/>
                  <a:gd name="T1" fmla="*/ 1 h 7"/>
                  <a:gd name="T2" fmla="*/ 3 w 20"/>
                  <a:gd name="T3" fmla="*/ 2 h 7"/>
                  <a:gd name="T4" fmla="*/ 2 w 20"/>
                  <a:gd name="T5" fmla="*/ 5 h 7"/>
                  <a:gd name="T6" fmla="*/ 18 w 20"/>
                  <a:gd name="T7" fmla="*/ 4 h 7"/>
                  <a:gd name="T8" fmla="*/ 17 w 20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7">
                    <a:moveTo>
                      <a:pt x="17" y="1"/>
                    </a:moveTo>
                    <a:cubicBezTo>
                      <a:pt x="12" y="3"/>
                      <a:pt x="7" y="3"/>
                      <a:pt x="3" y="2"/>
                    </a:cubicBezTo>
                    <a:cubicBezTo>
                      <a:pt x="0" y="1"/>
                      <a:pt x="0" y="5"/>
                      <a:pt x="2" y="5"/>
                    </a:cubicBezTo>
                    <a:cubicBezTo>
                      <a:pt x="7" y="7"/>
                      <a:pt x="13" y="6"/>
                      <a:pt x="18" y="4"/>
                    </a:cubicBezTo>
                    <a:cubicBezTo>
                      <a:pt x="20" y="4"/>
                      <a:pt x="19" y="0"/>
                      <a:pt x="17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30" name="Freeform 1734">
                <a:extLst>
                  <a:ext uri="{FF2B5EF4-FFF2-40B4-BE49-F238E27FC236}">
                    <a16:creationId xmlns:a16="http://schemas.microsoft.com/office/drawing/2014/main" id="{DFBB75A9-5F62-49D3-A073-7321B9789F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36" y="3497"/>
                <a:ext cx="29" cy="9"/>
              </a:xfrm>
              <a:custGeom>
                <a:avLst/>
                <a:gdLst>
                  <a:gd name="T0" fmla="*/ 17 w 20"/>
                  <a:gd name="T1" fmla="*/ 2 h 6"/>
                  <a:gd name="T2" fmla="*/ 3 w 20"/>
                  <a:gd name="T3" fmla="*/ 1 h 6"/>
                  <a:gd name="T4" fmla="*/ 3 w 20"/>
                  <a:gd name="T5" fmla="*/ 5 h 6"/>
                  <a:gd name="T6" fmla="*/ 17 w 20"/>
                  <a:gd name="T7" fmla="*/ 5 h 6"/>
                  <a:gd name="T8" fmla="*/ 17 w 20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6">
                    <a:moveTo>
                      <a:pt x="17" y="2"/>
                    </a:moveTo>
                    <a:cubicBezTo>
                      <a:pt x="12" y="2"/>
                      <a:pt x="8" y="2"/>
                      <a:pt x="3" y="1"/>
                    </a:cubicBezTo>
                    <a:cubicBezTo>
                      <a:pt x="1" y="0"/>
                      <a:pt x="0" y="4"/>
                      <a:pt x="3" y="5"/>
                    </a:cubicBezTo>
                    <a:cubicBezTo>
                      <a:pt x="8" y="6"/>
                      <a:pt x="12" y="6"/>
                      <a:pt x="17" y="5"/>
                    </a:cubicBezTo>
                    <a:cubicBezTo>
                      <a:pt x="20" y="5"/>
                      <a:pt x="19" y="2"/>
                      <a:pt x="17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31" name="Freeform 1735">
                <a:extLst>
                  <a:ext uri="{FF2B5EF4-FFF2-40B4-BE49-F238E27FC236}">
                    <a16:creationId xmlns:a16="http://schemas.microsoft.com/office/drawing/2014/main" id="{D37DB3D1-EB5C-453E-BCCB-70CE6188B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28" y="3515"/>
                <a:ext cx="30" cy="7"/>
              </a:xfrm>
              <a:custGeom>
                <a:avLst/>
                <a:gdLst>
                  <a:gd name="T0" fmla="*/ 17 w 20"/>
                  <a:gd name="T1" fmla="*/ 1 h 5"/>
                  <a:gd name="T2" fmla="*/ 3 w 20"/>
                  <a:gd name="T3" fmla="*/ 0 h 5"/>
                  <a:gd name="T4" fmla="*/ 3 w 20"/>
                  <a:gd name="T5" fmla="*/ 4 h 5"/>
                  <a:gd name="T6" fmla="*/ 17 w 20"/>
                  <a:gd name="T7" fmla="*/ 4 h 5"/>
                  <a:gd name="T8" fmla="*/ 17 w 20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">
                    <a:moveTo>
                      <a:pt x="17" y="1"/>
                    </a:moveTo>
                    <a:cubicBezTo>
                      <a:pt x="13" y="0"/>
                      <a:pt x="8" y="0"/>
                      <a:pt x="3" y="0"/>
                    </a:cubicBezTo>
                    <a:cubicBezTo>
                      <a:pt x="0" y="0"/>
                      <a:pt x="1" y="4"/>
                      <a:pt x="3" y="4"/>
                    </a:cubicBezTo>
                    <a:cubicBezTo>
                      <a:pt x="8" y="3"/>
                      <a:pt x="12" y="3"/>
                      <a:pt x="17" y="4"/>
                    </a:cubicBezTo>
                    <a:cubicBezTo>
                      <a:pt x="19" y="5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32" name="Freeform 1736">
                <a:extLst>
                  <a:ext uri="{FF2B5EF4-FFF2-40B4-BE49-F238E27FC236}">
                    <a16:creationId xmlns:a16="http://schemas.microsoft.com/office/drawing/2014/main" id="{A3EED665-C4A0-41A2-817C-2BBDE44F1F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62" y="3524"/>
                <a:ext cx="31" cy="10"/>
              </a:xfrm>
              <a:custGeom>
                <a:avLst/>
                <a:gdLst>
                  <a:gd name="T0" fmla="*/ 19 w 21"/>
                  <a:gd name="T1" fmla="*/ 3 h 7"/>
                  <a:gd name="T2" fmla="*/ 3 w 21"/>
                  <a:gd name="T3" fmla="*/ 1 h 7"/>
                  <a:gd name="T4" fmla="*/ 2 w 21"/>
                  <a:gd name="T5" fmla="*/ 5 h 7"/>
                  <a:gd name="T6" fmla="*/ 18 w 21"/>
                  <a:gd name="T7" fmla="*/ 6 h 7"/>
                  <a:gd name="T8" fmla="*/ 19 w 21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7">
                    <a:moveTo>
                      <a:pt x="19" y="3"/>
                    </a:moveTo>
                    <a:cubicBezTo>
                      <a:pt x="13" y="2"/>
                      <a:pt x="8" y="2"/>
                      <a:pt x="3" y="1"/>
                    </a:cubicBezTo>
                    <a:cubicBezTo>
                      <a:pt x="0" y="0"/>
                      <a:pt x="0" y="4"/>
                      <a:pt x="2" y="5"/>
                    </a:cubicBezTo>
                    <a:cubicBezTo>
                      <a:pt x="7" y="6"/>
                      <a:pt x="13" y="6"/>
                      <a:pt x="18" y="6"/>
                    </a:cubicBezTo>
                    <a:cubicBezTo>
                      <a:pt x="21" y="7"/>
                      <a:pt x="21" y="3"/>
                      <a:pt x="19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33" name="Freeform 1737">
                <a:extLst>
                  <a:ext uri="{FF2B5EF4-FFF2-40B4-BE49-F238E27FC236}">
                    <a16:creationId xmlns:a16="http://schemas.microsoft.com/office/drawing/2014/main" id="{8A31861F-2281-4536-B4A1-CB6809FA5D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14" y="3527"/>
                <a:ext cx="22" cy="10"/>
              </a:xfrm>
              <a:custGeom>
                <a:avLst/>
                <a:gdLst>
                  <a:gd name="T0" fmla="*/ 12 w 15"/>
                  <a:gd name="T1" fmla="*/ 1 h 7"/>
                  <a:gd name="T2" fmla="*/ 2 w 15"/>
                  <a:gd name="T3" fmla="*/ 3 h 7"/>
                  <a:gd name="T4" fmla="*/ 3 w 15"/>
                  <a:gd name="T5" fmla="*/ 6 h 7"/>
                  <a:gd name="T6" fmla="*/ 13 w 15"/>
                  <a:gd name="T7" fmla="*/ 4 h 7"/>
                  <a:gd name="T8" fmla="*/ 12 w 15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7">
                    <a:moveTo>
                      <a:pt x="12" y="1"/>
                    </a:moveTo>
                    <a:cubicBezTo>
                      <a:pt x="9" y="2"/>
                      <a:pt x="5" y="2"/>
                      <a:pt x="2" y="3"/>
                    </a:cubicBezTo>
                    <a:cubicBezTo>
                      <a:pt x="0" y="4"/>
                      <a:pt x="1" y="7"/>
                      <a:pt x="3" y="6"/>
                    </a:cubicBezTo>
                    <a:cubicBezTo>
                      <a:pt x="6" y="5"/>
                      <a:pt x="10" y="5"/>
                      <a:pt x="13" y="4"/>
                    </a:cubicBezTo>
                    <a:cubicBezTo>
                      <a:pt x="15" y="3"/>
                      <a:pt x="14" y="0"/>
                      <a:pt x="12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34" name="Freeform 1738">
                <a:extLst>
                  <a:ext uri="{FF2B5EF4-FFF2-40B4-BE49-F238E27FC236}">
                    <a16:creationId xmlns:a16="http://schemas.microsoft.com/office/drawing/2014/main" id="{D98BDFB9-9AE9-44FB-987B-2F5BFED3E0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96" y="3506"/>
                <a:ext cx="24" cy="7"/>
              </a:xfrm>
              <a:custGeom>
                <a:avLst/>
                <a:gdLst>
                  <a:gd name="T0" fmla="*/ 13 w 16"/>
                  <a:gd name="T1" fmla="*/ 1 h 5"/>
                  <a:gd name="T2" fmla="*/ 3 w 16"/>
                  <a:gd name="T3" fmla="*/ 1 h 5"/>
                  <a:gd name="T4" fmla="*/ 2 w 16"/>
                  <a:gd name="T5" fmla="*/ 5 h 5"/>
                  <a:gd name="T6" fmla="*/ 14 w 16"/>
                  <a:gd name="T7" fmla="*/ 4 h 5"/>
                  <a:gd name="T8" fmla="*/ 13 w 16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">
                    <a:moveTo>
                      <a:pt x="13" y="1"/>
                    </a:moveTo>
                    <a:cubicBezTo>
                      <a:pt x="10" y="1"/>
                      <a:pt x="6" y="1"/>
                      <a:pt x="3" y="1"/>
                    </a:cubicBezTo>
                    <a:cubicBezTo>
                      <a:pt x="1" y="1"/>
                      <a:pt x="0" y="5"/>
                      <a:pt x="2" y="5"/>
                    </a:cubicBezTo>
                    <a:cubicBezTo>
                      <a:pt x="6" y="5"/>
                      <a:pt x="10" y="5"/>
                      <a:pt x="14" y="4"/>
                    </a:cubicBezTo>
                    <a:cubicBezTo>
                      <a:pt x="16" y="3"/>
                      <a:pt x="15" y="0"/>
                      <a:pt x="13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35" name="Freeform 1739">
                <a:extLst>
                  <a:ext uri="{FF2B5EF4-FFF2-40B4-BE49-F238E27FC236}">
                    <a16:creationId xmlns:a16="http://schemas.microsoft.com/office/drawing/2014/main" id="{52F48C34-665F-469E-BF39-B8513C9B13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80" y="3478"/>
                <a:ext cx="27" cy="12"/>
              </a:xfrm>
              <a:custGeom>
                <a:avLst/>
                <a:gdLst>
                  <a:gd name="T0" fmla="*/ 14 w 18"/>
                  <a:gd name="T1" fmla="*/ 3 h 8"/>
                  <a:gd name="T2" fmla="*/ 5 w 18"/>
                  <a:gd name="T3" fmla="*/ 1 h 8"/>
                  <a:gd name="T4" fmla="*/ 2 w 18"/>
                  <a:gd name="T5" fmla="*/ 4 h 8"/>
                  <a:gd name="T6" fmla="*/ 16 w 18"/>
                  <a:gd name="T7" fmla="*/ 7 h 8"/>
                  <a:gd name="T8" fmla="*/ 14 w 18"/>
                  <a:gd name="T9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">
                    <a:moveTo>
                      <a:pt x="14" y="3"/>
                    </a:moveTo>
                    <a:cubicBezTo>
                      <a:pt x="11" y="4"/>
                      <a:pt x="8" y="4"/>
                      <a:pt x="5" y="1"/>
                    </a:cubicBezTo>
                    <a:cubicBezTo>
                      <a:pt x="3" y="0"/>
                      <a:pt x="0" y="3"/>
                      <a:pt x="2" y="4"/>
                    </a:cubicBezTo>
                    <a:cubicBezTo>
                      <a:pt x="7" y="7"/>
                      <a:pt x="11" y="8"/>
                      <a:pt x="16" y="7"/>
                    </a:cubicBezTo>
                    <a:cubicBezTo>
                      <a:pt x="18" y="6"/>
                      <a:pt x="17" y="2"/>
                      <a:pt x="14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36" name="Freeform 1740">
                <a:extLst>
                  <a:ext uri="{FF2B5EF4-FFF2-40B4-BE49-F238E27FC236}">
                    <a16:creationId xmlns:a16="http://schemas.microsoft.com/office/drawing/2014/main" id="{2EBB62F0-4F0B-4E4F-989F-77580B2E12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10" y="3463"/>
                <a:ext cx="22" cy="8"/>
              </a:xfrm>
              <a:custGeom>
                <a:avLst/>
                <a:gdLst>
                  <a:gd name="T0" fmla="*/ 11 w 15"/>
                  <a:gd name="T1" fmla="*/ 1 h 5"/>
                  <a:gd name="T2" fmla="*/ 3 w 15"/>
                  <a:gd name="T3" fmla="*/ 1 h 5"/>
                  <a:gd name="T4" fmla="*/ 2 w 15"/>
                  <a:gd name="T5" fmla="*/ 5 h 5"/>
                  <a:gd name="T6" fmla="*/ 12 w 15"/>
                  <a:gd name="T7" fmla="*/ 4 h 5"/>
                  <a:gd name="T8" fmla="*/ 11 w 1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5">
                    <a:moveTo>
                      <a:pt x="11" y="1"/>
                    </a:moveTo>
                    <a:cubicBezTo>
                      <a:pt x="9" y="2"/>
                      <a:pt x="6" y="1"/>
                      <a:pt x="3" y="1"/>
                    </a:cubicBezTo>
                    <a:cubicBezTo>
                      <a:pt x="1" y="1"/>
                      <a:pt x="0" y="4"/>
                      <a:pt x="2" y="5"/>
                    </a:cubicBezTo>
                    <a:cubicBezTo>
                      <a:pt x="6" y="5"/>
                      <a:pt x="9" y="5"/>
                      <a:pt x="12" y="4"/>
                    </a:cubicBezTo>
                    <a:cubicBezTo>
                      <a:pt x="15" y="3"/>
                      <a:pt x="13" y="0"/>
                      <a:pt x="11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37" name="Freeform 1741">
                <a:extLst>
                  <a:ext uri="{FF2B5EF4-FFF2-40B4-BE49-F238E27FC236}">
                    <a16:creationId xmlns:a16="http://schemas.microsoft.com/office/drawing/2014/main" id="{A93E6815-7BFF-4F8F-8B55-4560087B608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92" y="3444"/>
                <a:ext cx="23" cy="9"/>
              </a:xfrm>
              <a:custGeom>
                <a:avLst/>
                <a:gdLst>
                  <a:gd name="T0" fmla="*/ 13 w 16"/>
                  <a:gd name="T1" fmla="*/ 1 h 6"/>
                  <a:gd name="T2" fmla="*/ 2 w 16"/>
                  <a:gd name="T3" fmla="*/ 2 h 6"/>
                  <a:gd name="T4" fmla="*/ 3 w 16"/>
                  <a:gd name="T5" fmla="*/ 5 h 6"/>
                  <a:gd name="T6" fmla="*/ 13 w 16"/>
                  <a:gd name="T7" fmla="*/ 4 h 6"/>
                  <a:gd name="T8" fmla="*/ 13 w 16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">
                    <a:moveTo>
                      <a:pt x="13" y="1"/>
                    </a:moveTo>
                    <a:cubicBezTo>
                      <a:pt x="10" y="0"/>
                      <a:pt x="6" y="0"/>
                      <a:pt x="2" y="2"/>
                    </a:cubicBezTo>
                    <a:cubicBezTo>
                      <a:pt x="0" y="2"/>
                      <a:pt x="1" y="6"/>
                      <a:pt x="3" y="5"/>
                    </a:cubicBezTo>
                    <a:cubicBezTo>
                      <a:pt x="6" y="4"/>
                      <a:pt x="10" y="4"/>
                      <a:pt x="13" y="4"/>
                    </a:cubicBezTo>
                    <a:cubicBezTo>
                      <a:pt x="15" y="5"/>
                      <a:pt x="16" y="1"/>
                      <a:pt x="13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38" name="Freeform 1742">
                <a:extLst>
                  <a:ext uri="{FF2B5EF4-FFF2-40B4-BE49-F238E27FC236}">
                    <a16:creationId xmlns:a16="http://schemas.microsoft.com/office/drawing/2014/main" id="{340CD892-226D-4CCF-993B-97194A46A3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13" y="3434"/>
                <a:ext cx="28" cy="6"/>
              </a:xfrm>
              <a:custGeom>
                <a:avLst/>
                <a:gdLst>
                  <a:gd name="T0" fmla="*/ 16 w 19"/>
                  <a:gd name="T1" fmla="*/ 0 h 4"/>
                  <a:gd name="T2" fmla="*/ 2 w 19"/>
                  <a:gd name="T3" fmla="*/ 0 h 4"/>
                  <a:gd name="T4" fmla="*/ 3 w 19"/>
                  <a:gd name="T5" fmla="*/ 4 h 4"/>
                  <a:gd name="T6" fmla="*/ 16 w 19"/>
                  <a:gd name="T7" fmla="*/ 4 h 4"/>
                  <a:gd name="T8" fmla="*/ 16 w 19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">
                    <a:moveTo>
                      <a:pt x="16" y="0"/>
                    </a:moveTo>
                    <a:cubicBezTo>
                      <a:pt x="11" y="0"/>
                      <a:pt x="7" y="0"/>
                      <a:pt x="2" y="0"/>
                    </a:cubicBezTo>
                    <a:cubicBezTo>
                      <a:pt x="0" y="0"/>
                      <a:pt x="0" y="4"/>
                      <a:pt x="3" y="4"/>
                    </a:cubicBezTo>
                    <a:cubicBezTo>
                      <a:pt x="7" y="4"/>
                      <a:pt x="12" y="4"/>
                      <a:pt x="16" y="4"/>
                    </a:cubicBezTo>
                    <a:cubicBezTo>
                      <a:pt x="19" y="4"/>
                      <a:pt x="18" y="0"/>
                      <a:pt x="16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39" name="Freeform 1743">
                <a:extLst>
                  <a:ext uri="{FF2B5EF4-FFF2-40B4-BE49-F238E27FC236}">
                    <a16:creationId xmlns:a16="http://schemas.microsoft.com/office/drawing/2014/main" id="{A5E5500A-025E-488D-B3A9-6586C2E648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17" y="3407"/>
                <a:ext cx="24" cy="12"/>
              </a:xfrm>
              <a:custGeom>
                <a:avLst/>
                <a:gdLst>
                  <a:gd name="T0" fmla="*/ 12 w 16"/>
                  <a:gd name="T1" fmla="*/ 1 h 8"/>
                  <a:gd name="T2" fmla="*/ 2 w 16"/>
                  <a:gd name="T3" fmla="*/ 3 h 8"/>
                  <a:gd name="T4" fmla="*/ 4 w 16"/>
                  <a:gd name="T5" fmla="*/ 7 h 8"/>
                  <a:gd name="T6" fmla="*/ 14 w 16"/>
                  <a:gd name="T7" fmla="*/ 5 h 8"/>
                  <a:gd name="T8" fmla="*/ 12 w 16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8">
                    <a:moveTo>
                      <a:pt x="12" y="1"/>
                    </a:moveTo>
                    <a:cubicBezTo>
                      <a:pt x="9" y="2"/>
                      <a:pt x="6" y="2"/>
                      <a:pt x="2" y="3"/>
                    </a:cubicBezTo>
                    <a:cubicBezTo>
                      <a:pt x="0" y="4"/>
                      <a:pt x="1" y="8"/>
                      <a:pt x="4" y="7"/>
                    </a:cubicBezTo>
                    <a:cubicBezTo>
                      <a:pt x="7" y="6"/>
                      <a:pt x="10" y="6"/>
                      <a:pt x="14" y="5"/>
                    </a:cubicBezTo>
                    <a:cubicBezTo>
                      <a:pt x="16" y="4"/>
                      <a:pt x="15" y="0"/>
                      <a:pt x="12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40" name="Freeform 1744">
                <a:extLst>
                  <a:ext uri="{FF2B5EF4-FFF2-40B4-BE49-F238E27FC236}">
                    <a16:creationId xmlns:a16="http://schemas.microsoft.com/office/drawing/2014/main" id="{EA7F1CE4-202F-4B71-B064-96ED990F1E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24" y="3385"/>
                <a:ext cx="28" cy="9"/>
              </a:xfrm>
              <a:custGeom>
                <a:avLst/>
                <a:gdLst>
                  <a:gd name="T0" fmla="*/ 15 w 19"/>
                  <a:gd name="T1" fmla="*/ 1 h 6"/>
                  <a:gd name="T2" fmla="*/ 3 w 19"/>
                  <a:gd name="T3" fmla="*/ 3 h 6"/>
                  <a:gd name="T4" fmla="*/ 3 w 19"/>
                  <a:gd name="T5" fmla="*/ 6 h 6"/>
                  <a:gd name="T6" fmla="*/ 17 w 19"/>
                  <a:gd name="T7" fmla="*/ 5 h 6"/>
                  <a:gd name="T8" fmla="*/ 15 w 19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6">
                    <a:moveTo>
                      <a:pt x="15" y="1"/>
                    </a:moveTo>
                    <a:cubicBezTo>
                      <a:pt x="11" y="2"/>
                      <a:pt x="7" y="3"/>
                      <a:pt x="3" y="3"/>
                    </a:cubicBezTo>
                    <a:cubicBezTo>
                      <a:pt x="0" y="3"/>
                      <a:pt x="1" y="6"/>
                      <a:pt x="3" y="6"/>
                    </a:cubicBezTo>
                    <a:cubicBezTo>
                      <a:pt x="8" y="6"/>
                      <a:pt x="12" y="6"/>
                      <a:pt x="17" y="5"/>
                    </a:cubicBezTo>
                    <a:cubicBezTo>
                      <a:pt x="19" y="4"/>
                      <a:pt x="18" y="0"/>
                      <a:pt x="15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41" name="Freeform 1745">
                <a:extLst>
                  <a:ext uri="{FF2B5EF4-FFF2-40B4-BE49-F238E27FC236}">
                    <a16:creationId xmlns:a16="http://schemas.microsoft.com/office/drawing/2014/main" id="{207793EF-8C27-442A-8003-7B914725E5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29" y="3366"/>
                <a:ext cx="37" cy="12"/>
              </a:xfrm>
              <a:custGeom>
                <a:avLst/>
                <a:gdLst>
                  <a:gd name="T0" fmla="*/ 21 w 25"/>
                  <a:gd name="T1" fmla="*/ 2 h 8"/>
                  <a:gd name="T2" fmla="*/ 3 w 25"/>
                  <a:gd name="T3" fmla="*/ 4 h 8"/>
                  <a:gd name="T4" fmla="*/ 3 w 25"/>
                  <a:gd name="T5" fmla="*/ 7 h 8"/>
                  <a:gd name="T6" fmla="*/ 23 w 25"/>
                  <a:gd name="T7" fmla="*/ 5 h 8"/>
                  <a:gd name="T8" fmla="*/ 21 w 25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8">
                    <a:moveTo>
                      <a:pt x="21" y="2"/>
                    </a:moveTo>
                    <a:cubicBezTo>
                      <a:pt x="15" y="5"/>
                      <a:pt x="10" y="4"/>
                      <a:pt x="3" y="4"/>
                    </a:cubicBezTo>
                    <a:cubicBezTo>
                      <a:pt x="1" y="4"/>
                      <a:pt x="0" y="7"/>
                      <a:pt x="3" y="7"/>
                    </a:cubicBezTo>
                    <a:cubicBezTo>
                      <a:pt x="10" y="8"/>
                      <a:pt x="17" y="8"/>
                      <a:pt x="23" y="5"/>
                    </a:cubicBezTo>
                    <a:cubicBezTo>
                      <a:pt x="25" y="4"/>
                      <a:pt x="23" y="0"/>
                      <a:pt x="21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42" name="Freeform 1746">
                <a:extLst>
                  <a:ext uri="{FF2B5EF4-FFF2-40B4-BE49-F238E27FC236}">
                    <a16:creationId xmlns:a16="http://schemas.microsoft.com/office/drawing/2014/main" id="{965F9493-1934-40C9-BB17-B5E3716076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51" y="3529"/>
                <a:ext cx="37" cy="11"/>
              </a:xfrm>
              <a:custGeom>
                <a:avLst/>
                <a:gdLst>
                  <a:gd name="T0" fmla="*/ 21 w 25"/>
                  <a:gd name="T1" fmla="*/ 1 h 7"/>
                  <a:gd name="T2" fmla="*/ 4 w 25"/>
                  <a:gd name="T3" fmla="*/ 0 h 7"/>
                  <a:gd name="T4" fmla="*/ 3 w 25"/>
                  <a:gd name="T5" fmla="*/ 4 h 7"/>
                  <a:gd name="T6" fmla="*/ 23 w 25"/>
                  <a:gd name="T7" fmla="*/ 5 h 7"/>
                  <a:gd name="T8" fmla="*/ 21 w 25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7">
                    <a:moveTo>
                      <a:pt x="21" y="1"/>
                    </a:moveTo>
                    <a:cubicBezTo>
                      <a:pt x="16" y="3"/>
                      <a:pt x="9" y="3"/>
                      <a:pt x="4" y="0"/>
                    </a:cubicBezTo>
                    <a:cubicBezTo>
                      <a:pt x="2" y="0"/>
                      <a:pt x="0" y="3"/>
                      <a:pt x="3" y="4"/>
                    </a:cubicBezTo>
                    <a:cubicBezTo>
                      <a:pt x="9" y="6"/>
                      <a:pt x="17" y="7"/>
                      <a:pt x="23" y="5"/>
                    </a:cubicBezTo>
                    <a:cubicBezTo>
                      <a:pt x="25" y="4"/>
                      <a:pt x="24" y="0"/>
                      <a:pt x="21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43" name="Freeform 1747">
                <a:extLst>
                  <a:ext uri="{FF2B5EF4-FFF2-40B4-BE49-F238E27FC236}">
                    <a16:creationId xmlns:a16="http://schemas.microsoft.com/office/drawing/2014/main" id="{6AF37F66-7D1B-4CD1-8493-DA850A04A2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49" y="3509"/>
                <a:ext cx="24" cy="9"/>
              </a:xfrm>
              <a:custGeom>
                <a:avLst/>
                <a:gdLst>
                  <a:gd name="T0" fmla="*/ 13 w 16"/>
                  <a:gd name="T1" fmla="*/ 2 h 6"/>
                  <a:gd name="T2" fmla="*/ 3 w 16"/>
                  <a:gd name="T3" fmla="*/ 1 h 6"/>
                  <a:gd name="T4" fmla="*/ 2 w 16"/>
                  <a:gd name="T5" fmla="*/ 5 h 6"/>
                  <a:gd name="T6" fmla="*/ 14 w 16"/>
                  <a:gd name="T7" fmla="*/ 5 h 6"/>
                  <a:gd name="T8" fmla="*/ 13 w 16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">
                    <a:moveTo>
                      <a:pt x="13" y="2"/>
                    </a:moveTo>
                    <a:cubicBezTo>
                      <a:pt x="10" y="2"/>
                      <a:pt x="6" y="3"/>
                      <a:pt x="3" y="1"/>
                    </a:cubicBezTo>
                    <a:cubicBezTo>
                      <a:pt x="1" y="0"/>
                      <a:pt x="0" y="4"/>
                      <a:pt x="2" y="5"/>
                    </a:cubicBezTo>
                    <a:cubicBezTo>
                      <a:pt x="6" y="6"/>
                      <a:pt x="10" y="6"/>
                      <a:pt x="14" y="5"/>
                    </a:cubicBezTo>
                    <a:cubicBezTo>
                      <a:pt x="16" y="5"/>
                      <a:pt x="16" y="1"/>
                      <a:pt x="13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44" name="Freeform 1748">
                <a:extLst>
                  <a:ext uri="{FF2B5EF4-FFF2-40B4-BE49-F238E27FC236}">
                    <a16:creationId xmlns:a16="http://schemas.microsoft.com/office/drawing/2014/main" id="{08FCBDEC-9417-4791-89BF-B6CF85D577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29" y="3485"/>
                <a:ext cx="25" cy="11"/>
              </a:xfrm>
              <a:custGeom>
                <a:avLst/>
                <a:gdLst>
                  <a:gd name="T0" fmla="*/ 13 w 17"/>
                  <a:gd name="T1" fmla="*/ 2 h 7"/>
                  <a:gd name="T2" fmla="*/ 4 w 17"/>
                  <a:gd name="T3" fmla="*/ 1 h 7"/>
                  <a:gd name="T4" fmla="*/ 2 w 17"/>
                  <a:gd name="T5" fmla="*/ 4 h 7"/>
                  <a:gd name="T6" fmla="*/ 15 w 17"/>
                  <a:gd name="T7" fmla="*/ 5 h 7"/>
                  <a:gd name="T8" fmla="*/ 13 w 17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7">
                    <a:moveTo>
                      <a:pt x="13" y="2"/>
                    </a:moveTo>
                    <a:cubicBezTo>
                      <a:pt x="10" y="3"/>
                      <a:pt x="7" y="2"/>
                      <a:pt x="4" y="1"/>
                    </a:cubicBezTo>
                    <a:cubicBezTo>
                      <a:pt x="2" y="0"/>
                      <a:pt x="0" y="3"/>
                      <a:pt x="2" y="4"/>
                    </a:cubicBezTo>
                    <a:cubicBezTo>
                      <a:pt x="6" y="6"/>
                      <a:pt x="10" y="7"/>
                      <a:pt x="15" y="5"/>
                    </a:cubicBezTo>
                    <a:cubicBezTo>
                      <a:pt x="17" y="4"/>
                      <a:pt x="16" y="1"/>
                      <a:pt x="13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45" name="Freeform 1749">
                <a:extLst>
                  <a:ext uri="{FF2B5EF4-FFF2-40B4-BE49-F238E27FC236}">
                    <a16:creationId xmlns:a16="http://schemas.microsoft.com/office/drawing/2014/main" id="{93ED52D0-FEE8-49DD-9378-A0BE13E13F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63" y="3466"/>
                <a:ext cx="25" cy="12"/>
              </a:xfrm>
              <a:custGeom>
                <a:avLst/>
                <a:gdLst>
                  <a:gd name="T0" fmla="*/ 14 w 17"/>
                  <a:gd name="T1" fmla="*/ 4 h 8"/>
                  <a:gd name="T2" fmla="*/ 3 w 17"/>
                  <a:gd name="T3" fmla="*/ 1 h 8"/>
                  <a:gd name="T4" fmla="*/ 2 w 17"/>
                  <a:gd name="T5" fmla="*/ 4 h 8"/>
                  <a:gd name="T6" fmla="*/ 15 w 17"/>
                  <a:gd name="T7" fmla="*/ 8 h 8"/>
                  <a:gd name="T8" fmla="*/ 14 w 17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8">
                    <a:moveTo>
                      <a:pt x="14" y="4"/>
                    </a:moveTo>
                    <a:cubicBezTo>
                      <a:pt x="11" y="4"/>
                      <a:pt x="7" y="3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ubicBezTo>
                      <a:pt x="6" y="6"/>
                      <a:pt x="10" y="8"/>
                      <a:pt x="15" y="8"/>
                    </a:cubicBezTo>
                    <a:cubicBezTo>
                      <a:pt x="17" y="8"/>
                      <a:pt x="17" y="4"/>
                      <a:pt x="14" y="4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46" name="Freeform 1750">
                <a:extLst>
                  <a:ext uri="{FF2B5EF4-FFF2-40B4-BE49-F238E27FC236}">
                    <a16:creationId xmlns:a16="http://schemas.microsoft.com/office/drawing/2014/main" id="{E6DCC82D-60EE-4D80-8E7E-2F97F4520D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55" y="3441"/>
                <a:ext cx="31" cy="9"/>
              </a:xfrm>
              <a:custGeom>
                <a:avLst/>
                <a:gdLst>
                  <a:gd name="T0" fmla="*/ 17 w 21"/>
                  <a:gd name="T1" fmla="*/ 0 h 6"/>
                  <a:gd name="T2" fmla="*/ 3 w 21"/>
                  <a:gd name="T3" fmla="*/ 1 h 6"/>
                  <a:gd name="T4" fmla="*/ 3 w 21"/>
                  <a:gd name="T5" fmla="*/ 5 h 6"/>
                  <a:gd name="T6" fmla="*/ 19 w 21"/>
                  <a:gd name="T7" fmla="*/ 4 h 6"/>
                  <a:gd name="T8" fmla="*/ 17 w 21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6">
                    <a:moveTo>
                      <a:pt x="17" y="0"/>
                    </a:moveTo>
                    <a:cubicBezTo>
                      <a:pt x="13" y="2"/>
                      <a:pt x="8" y="2"/>
                      <a:pt x="3" y="1"/>
                    </a:cubicBezTo>
                    <a:cubicBezTo>
                      <a:pt x="1" y="1"/>
                      <a:pt x="0" y="4"/>
                      <a:pt x="3" y="5"/>
                    </a:cubicBezTo>
                    <a:cubicBezTo>
                      <a:pt x="8" y="6"/>
                      <a:pt x="13" y="6"/>
                      <a:pt x="19" y="4"/>
                    </a:cubicBezTo>
                    <a:cubicBezTo>
                      <a:pt x="21" y="3"/>
                      <a:pt x="20" y="0"/>
                      <a:pt x="17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47" name="Freeform 1751">
                <a:extLst>
                  <a:ext uri="{FF2B5EF4-FFF2-40B4-BE49-F238E27FC236}">
                    <a16:creationId xmlns:a16="http://schemas.microsoft.com/office/drawing/2014/main" id="{C5125BCE-9415-4C13-A255-47EBA5BFA0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60" y="3410"/>
                <a:ext cx="22" cy="9"/>
              </a:xfrm>
              <a:custGeom>
                <a:avLst/>
                <a:gdLst>
                  <a:gd name="T0" fmla="*/ 11 w 15"/>
                  <a:gd name="T1" fmla="*/ 1 h 6"/>
                  <a:gd name="T2" fmla="*/ 4 w 15"/>
                  <a:gd name="T3" fmla="*/ 1 h 6"/>
                  <a:gd name="T4" fmla="*/ 2 w 15"/>
                  <a:gd name="T5" fmla="*/ 5 h 6"/>
                  <a:gd name="T6" fmla="*/ 13 w 15"/>
                  <a:gd name="T7" fmla="*/ 5 h 6"/>
                  <a:gd name="T8" fmla="*/ 11 w 15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6">
                    <a:moveTo>
                      <a:pt x="11" y="1"/>
                    </a:moveTo>
                    <a:cubicBezTo>
                      <a:pt x="9" y="2"/>
                      <a:pt x="6" y="3"/>
                      <a:pt x="4" y="1"/>
                    </a:cubicBezTo>
                    <a:cubicBezTo>
                      <a:pt x="2" y="0"/>
                      <a:pt x="0" y="4"/>
                      <a:pt x="2" y="5"/>
                    </a:cubicBezTo>
                    <a:cubicBezTo>
                      <a:pt x="6" y="6"/>
                      <a:pt x="9" y="6"/>
                      <a:pt x="13" y="5"/>
                    </a:cubicBezTo>
                    <a:cubicBezTo>
                      <a:pt x="15" y="4"/>
                      <a:pt x="14" y="0"/>
                      <a:pt x="11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48" name="Freeform 1752">
                <a:extLst>
                  <a:ext uri="{FF2B5EF4-FFF2-40B4-BE49-F238E27FC236}">
                    <a16:creationId xmlns:a16="http://schemas.microsoft.com/office/drawing/2014/main" id="{0C18F120-2286-4C16-86E9-54EA439729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01" y="3412"/>
                <a:ext cx="19" cy="8"/>
              </a:xfrm>
              <a:custGeom>
                <a:avLst/>
                <a:gdLst>
                  <a:gd name="T0" fmla="*/ 10 w 13"/>
                  <a:gd name="T1" fmla="*/ 1 h 6"/>
                  <a:gd name="T2" fmla="*/ 4 w 13"/>
                  <a:gd name="T3" fmla="*/ 2 h 6"/>
                  <a:gd name="T4" fmla="*/ 3 w 13"/>
                  <a:gd name="T5" fmla="*/ 6 h 6"/>
                  <a:gd name="T6" fmla="*/ 11 w 13"/>
                  <a:gd name="T7" fmla="*/ 4 h 6"/>
                  <a:gd name="T8" fmla="*/ 10 w 13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6">
                    <a:moveTo>
                      <a:pt x="10" y="1"/>
                    </a:moveTo>
                    <a:cubicBezTo>
                      <a:pt x="8" y="2"/>
                      <a:pt x="6" y="2"/>
                      <a:pt x="4" y="2"/>
                    </a:cubicBezTo>
                    <a:cubicBezTo>
                      <a:pt x="1" y="2"/>
                      <a:pt x="0" y="6"/>
                      <a:pt x="3" y="6"/>
                    </a:cubicBezTo>
                    <a:cubicBezTo>
                      <a:pt x="6" y="6"/>
                      <a:pt x="8" y="6"/>
                      <a:pt x="11" y="4"/>
                    </a:cubicBezTo>
                    <a:cubicBezTo>
                      <a:pt x="13" y="4"/>
                      <a:pt x="12" y="0"/>
                      <a:pt x="10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49" name="Freeform 1753">
                <a:extLst>
                  <a:ext uri="{FF2B5EF4-FFF2-40B4-BE49-F238E27FC236}">
                    <a16:creationId xmlns:a16="http://schemas.microsoft.com/office/drawing/2014/main" id="{8239F047-9FA5-4DD5-88F1-1FCBDF15CF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70" y="3388"/>
                <a:ext cx="21" cy="6"/>
              </a:xfrm>
              <a:custGeom>
                <a:avLst/>
                <a:gdLst>
                  <a:gd name="T0" fmla="*/ 12 w 14"/>
                  <a:gd name="T1" fmla="*/ 0 h 4"/>
                  <a:gd name="T2" fmla="*/ 3 w 14"/>
                  <a:gd name="T3" fmla="*/ 0 h 4"/>
                  <a:gd name="T4" fmla="*/ 2 w 14"/>
                  <a:gd name="T5" fmla="*/ 4 h 4"/>
                  <a:gd name="T6" fmla="*/ 11 w 14"/>
                  <a:gd name="T7" fmla="*/ 4 h 4"/>
                  <a:gd name="T8" fmla="*/ 12 w 1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">
                    <a:moveTo>
                      <a:pt x="12" y="0"/>
                    </a:moveTo>
                    <a:cubicBezTo>
                      <a:pt x="9" y="0"/>
                      <a:pt x="6" y="0"/>
                      <a:pt x="3" y="0"/>
                    </a:cubicBezTo>
                    <a:cubicBezTo>
                      <a:pt x="0" y="0"/>
                      <a:pt x="0" y="4"/>
                      <a:pt x="2" y="4"/>
                    </a:cubicBezTo>
                    <a:cubicBezTo>
                      <a:pt x="5" y="4"/>
                      <a:pt x="8" y="3"/>
                      <a:pt x="11" y="4"/>
                    </a:cubicBezTo>
                    <a:cubicBezTo>
                      <a:pt x="13" y="4"/>
                      <a:pt x="14" y="0"/>
                      <a:pt x="12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50" name="Freeform 1754">
                <a:extLst>
                  <a:ext uri="{FF2B5EF4-FFF2-40B4-BE49-F238E27FC236}">
                    <a16:creationId xmlns:a16="http://schemas.microsoft.com/office/drawing/2014/main" id="{1627CF80-319F-4554-8748-1AED084387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07" y="3387"/>
                <a:ext cx="22" cy="8"/>
              </a:xfrm>
              <a:custGeom>
                <a:avLst/>
                <a:gdLst>
                  <a:gd name="T0" fmla="*/ 12 w 15"/>
                  <a:gd name="T1" fmla="*/ 1 h 6"/>
                  <a:gd name="T2" fmla="*/ 4 w 15"/>
                  <a:gd name="T3" fmla="*/ 1 h 6"/>
                  <a:gd name="T4" fmla="*/ 2 w 15"/>
                  <a:gd name="T5" fmla="*/ 4 h 6"/>
                  <a:gd name="T6" fmla="*/ 13 w 15"/>
                  <a:gd name="T7" fmla="*/ 4 h 6"/>
                  <a:gd name="T8" fmla="*/ 12 w 15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6">
                    <a:moveTo>
                      <a:pt x="12" y="1"/>
                    </a:moveTo>
                    <a:cubicBezTo>
                      <a:pt x="9" y="2"/>
                      <a:pt x="7" y="2"/>
                      <a:pt x="4" y="1"/>
                    </a:cubicBezTo>
                    <a:cubicBezTo>
                      <a:pt x="2" y="0"/>
                      <a:pt x="0" y="3"/>
                      <a:pt x="2" y="4"/>
                    </a:cubicBezTo>
                    <a:cubicBezTo>
                      <a:pt x="6" y="6"/>
                      <a:pt x="9" y="5"/>
                      <a:pt x="13" y="4"/>
                    </a:cubicBezTo>
                    <a:cubicBezTo>
                      <a:pt x="15" y="3"/>
                      <a:pt x="14" y="0"/>
                      <a:pt x="12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51" name="Freeform 1755">
                <a:extLst>
                  <a:ext uri="{FF2B5EF4-FFF2-40B4-BE49-F238E27FC236}">
                    <a16:creationId xmlns:a16="http://schemas.microsoft.com/office/drawing/2014/main" id="{1E156AA7-3A7E-4D21-9E67-D0E2D353E4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85" y="3363"/>
                <a:ext cx="26" cy="10"/>
              </a:xfrm>
              <a:custGeom>
                <a:avLst/>
                <a:gdLst>
                  <a:gd name="T0" fmla="*/ 15 w 18"/>
                  <a:gd name="T1" fmla="*/ 1 h 7"/>
                  <a:gd name="T2" fmla="*/ 3 w 18"/>
                  <a:gd name="T3" fmla="*/ 3 h 7"/>
                  <a:gd name="T4" fmla="*/ 2 w 18"/>
                  <a:gd name="T5" fmla="*/ 6 h 7"/>
                  <a:gd name="T6" fmla="*/ 16 w 18"/>
                  <a:gd name="T7" fmla="*/ 5 h 7"/>
                  <a:gd name="T8" fmla="*/ 15 w 18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7">
                    <a:moveTo>
                      <a:pt x="15" y="1"/>
                    </a:moveTo>
                    <a:cubicBezTo>
                      <a:pt x="11" y="3"/>
                      <a:pt x="7" y="4"/>
                      <a:pt x="3" y="3"/>
                    </a:cubicBezTo>
                    <a:cubicBezTo>
                      <a:pt x="0" y="2"/>
                      <a:pt x="0" y="6"/>
                      <a:pt x="2" y="6"/>
                    </a:cubicBezTo>
                    <a:cubicBezTo>
                      <a:pt x="7" y="7"/>
                      <a:pt x="11" y="6"/>
                      <a:pt x="16" y="5"/>
                    </a:cubicBezTo>
                    <a:cubicBezTo>
                      <a:pt x="18" y="4"/>
                      <a:pt x="17" y="0"/>
                      <a:pt x="15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52" name="Freeform 1756">
                <a:extLst>
                  <a:ext uri="{FF2B5EF4-FFF2-40B4-BE49-F238E27FC236}">
                    <a16:creationId xmlns:a16="http://schemas.microsoft.com/office/drawing/2014/main" id="{74B3AF8B-502D-44B7-BEB0-E0D6C656B9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34" y="3354"/>
                <a:ext cx="29" cy="9"/>
              </a:xfrm>
              <a:custGeom>
                <a:avLst/>
                <a:gdLst>
                  <a:gd name="T0" fmla="*/ 16 w 20"/>
                  <a:gd name="T1" fmla="*/ 0 h 6"/>
                  <a:gd name="T2" fmla="*/ 2 w 20"/>
                  <a:gd name="T3" fmla="*/ 3 h 6"/>
                  <a:gd name="T4" fmla="*/ 2 w 20"/>
                  <a:gd name="T5" fmla="*/ 6 h 6"/>
                  <a:gd name="T6" fmla="*/ 17 w 20"/>
                  <a:gd name="T7" fmla="*/ 4 h 6"/>
                  <a:gd name="T8" fmla="*/ 16 w 20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6">
                    <a:moveTo>
                      <a:pt x="16" y="0"/>
                    </a:moveTo>
                    <a:cubicBezTo>
                      <a:pt x="11" y="2"/>
                      <a:pt x="7" y="2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7" y="6"/>
                      <a:pt x="12" y="6"/>
                      <a:pt x="17" y="4"/>
                    </a:cubicBezTo>
                    <a:cubicBezTo>
                      <a:pt x="20" y="3"/>
                      <a:pt x="18" y="0"/>
                      <a:pt x="16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53" name="Freeform 1757">
                <a:extLst>
                  <a:ext uri="{FF2B5EF4-FFF2-40B4-BE49-F238E27FC236}">
                    <a16:creationId xmlns:a16="http://schemas.microsoft.com/office/drawing/2014/main" id="{8726059C-D38E-42E3-9793-22BE0A7BD6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57" y="3372"/>
                <a:ext cx="21" cy="10"/>
              </a:xfrm>
              <a:custGeom>
                <a:avLst/>
                <a:gdLst>
                  <a:gd name="T0" fmla="*/ 11 w 14"/>
                  <a:gd name="T1" fmla="*/ 1 h 7"/>
                  <a:gd name="T2" fmla="*/ 3 w 14"/>
                  <a:gd name="T3" fmla="*/ 3 h 7"/>
                  <a:gd name="T4" fmla="*/ 3 w 14"/>
                  <a:gd name="T5" fmla="*/ 7 h 7"/>
                  <a:gd name="T6" fmla="*/ 12 w 14"/>
                  <a:gd name="T7" fmla="*/ 5 h 7"/>
                  <a:gd name="T8" fmla="*/ 11 w 14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7">
                    <a:moveTo>
                      <a:pt x="11" y="1"/>
                    </a:moveTo>
                    <a:cubicBezTo>
                      <a:pt x="8" y="2"/>
                      <a:pt x="6" y="3"/>
                      <a:pt x="3" y="3"/>
                    </a:cubicBezTo>
                    <a:cubicBezTo>
                      <a:pt x="1" y="3"/>
                      <a:pt x="0" y="6"/>
                      <a:pt x="3" y="7"/>
                    </a:cubicBezTo>
                    <a:cubicBezTo>
                      <a:pt x="6" y="7"/>
                      <a:pt x="9" y="6"/>
                      <a:pt x="12" y="5"/>
                    </a:cubicBezTo>
                    <a:cubicBezTo>
                      <a:pt x="14" y="4"/>
                      <a:pt x="13" y="0"/>
                      <a:pt x="11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54" name="Freeform 1758">
                <a:extLst>
                  <a:ext uri="{FF2B5EF4-FFF2-40B4-BE49-F238E27FC236}">
                    <a16:creationId xmlns:a16="http://schemas.microsoft.com/office/drawing/2014/main" id="{D9FA5983-5F13-497E-B9FE-B593DA2AD9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79" y="3356"/>
                <a:ext cx="33" cy="7"/>
              </a:xfrm>
              <a:custGeom>
                <a:avLst/>
                <a:gdLst>
                  <a:gd name="T0" fmla="*/ 20 w 22"/>
                  <a:gd name="T1" fmla="*/ 1 h 5"/>
                  <a:gd name="T2" fmla="*/ 3 w 22"/>
                  <a:gd name="T3" fmla="*/ 1 h 5"/>
                  <a:gd name="T4" fmla="*/ 3 w 22"/>
                  <a:gd name="T5" fmla="*/ 4 h 5"/>
                  <a:gd name="T6" fmla="*/ 19 w 22"/>
                  <a:gd name="T7" fmla="*/ 4 h 5"/>
                  <a:gd name="T8" fmla="*/ 20 w 22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">
                    <a:moveTo>
                      <a:pt x="20" y="1"/>
                    </a:moveTo>
                    <a:cubicBezTo>
                      <a:pt x="14" y="0"/>
                      <a:pt x="9" y="0"/>
                      <a:pt x="3" y="1"/>
                    </a:cubicBezTo>
                    <a:cubicBezTo>
                      <a:pt x="0" y="1"/>
                      <a:pt x="1" y="5"/>
                      <a:pt x="3" y="4"/>
                    </a:cubicBezTo>
                    <a:cubicBezTo>
                      <a:pt x="9" y="4"/>
                      <a:pt x="14" y="4"/>
                      <a:pt x="19" y="4"/>
                    </a:cubicBezTo>
                    <a:cubicBezTo>
                      <a:pt x="22" y="4"/>
                      <a:pt x="22" y="1"/>
                      <a:pt x="20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55" name="Freeform 1759">
                <a:extLst>
                  <a:ext uri="{FF2B5EF4-FFF2-40B4-BE49-F238E27FC236}">
                    <a16:creationId xmlns:a16="http://schemas.microsoft.com/office/drawing/2014/main" id="{01D2D127-E035-4F18-B4B8-EA32B29DB7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42" y="3401"/>
                <a:ext cx="28" cy="6"/>
              </a:xfrm>
              <a:custGeom>
                <a:avLst/>
                <a:gdLst>
                  <a:gd name="T0" fmla="*/ 16 w 19"/>
                  <a:gd name="T1" fmla="*/ 0 h 4"/>
                  <a:gd name="T2" fmla="*/ 2 w 19"/>
                  <a:gd name="T3" fmla="*/ 0 h 4"/>
                  <a:gd name="T4" fmla="*/ 3 w 19"/>
                  <a:gd name="T5" fmla="*/ 4 h 4"/>
                  <a:gd name="T6" fmla="*/ 16 w 19"/>
                  <a:gd name="T7" fmla="*/ 4 h 4"/>
                  <a:gd name="T8" fmla="*/ 16 w 19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">
                    <a:moveTo>
                      <a:pt x="16" y="0"/>
                    </a:moveTo>
                    <a:cubicBezTo>
                      <a:pt x="12" y="0"/>
                      <a:pt x="7" y="0"/>
                      <a:pt x="2" y="0"/>
                    </a:cubicBezTo>
                    <a:cubicBezTo>
                      <a:pt x="0" y="0"/>
                      <a:pt x="0" y="4"/>
                      <a:pt x="3" y="4"/>
                    </a:cubicBezTo>
                    <a:cubicBezTo>
                      <a:pt x="7" y="4"/>
                      <a:pt x="12" y="4"/>
                      <a:pt x="16" y="4"/>
                    </a:cubicBezTo>
                    <a:cubicBezTo>
                      <a:pt x="19" y="4"/>
                      <a:pt x="18" y="0"/>
                      <a:pt x="16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56" name="Freeform 1760">
                <a:extLst>
                  <a:ext uri="{FF2B5EF4-FFF2-40B4-BE49-F238E27FC236}">
                    <a16:creationId xmlns:a16="http://schemas.microsoft.com/office/drawing/2014/main" id="{AAC8DD2B-027E-49FA-89E2-6B569D1239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48" y="3428"/>
                <a:ext cx="24" cy="7"/>
              </a:xfrm>
              <a:custGeom>
                <a:avLst/>
                <a:gdLst>
                  <a:gd name="T0" fmla="*/ 13 w 16"/>
                  <a:gd name="T1" fmla="*/ 0 h 5"/>
                  <a:gd name="T2" fmla="*/ 3 w 16"/>
                  <a:gd name="T3" fmla="*/ 1 h 5"/>
                  <a:gd name="T4" fmla="*/ 2 w 16"/>
                  <a:gd name="T5" fmla="*/ 5 h 5"/>
                  <a:gd name="T6" fmla="*/ 12 w 16"/>
                  <a:gd name="T7" fmla="*/ 4 h 5"/>
                  <a:gd name="T8" fmla="*/ 13 w 1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">
                    <a:moveTo>
                      <a:pt x="13" y="0"/>
                    </a:moveTo>
                    <a:cubicBezTo>
                      <a:pt x="10" y="0"/>
                      <a:pt x="6" y="1"/>
                      <a:pt x="3" y="1"/>
                    </a:cubicBezTo>
                    <a:cubicBezTo>
                      <a:pt x="0" y="1"/>
                      <a:pt x="0" y="4"/>
                      <a:pt x="2" y="5"/>
                    </a:cubicBezTo>
                    <a:cubicBezTo>
                      <a:pt x="6" y="5"/>
                      <a:pt x="9" y="4"/>
                      <a:pt x="12" y="4"/>
                    </a:cubicBezTo>
                    <a:cubicBezTo>
                      <a:pt x="15" y="4"/>
                      <a:pt x="16" y="0"/>
                      <a:pt x="13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57" name="Freeform 1761">
                <a:extLst>
                  <a:ext uri="{FF2B5EF4-FFF2-40B4-BE49-F238E27FC236}">
                    <a16:creationId xmlns:a16="http://schemas.microsoft.com/office/drawing/2014/main" id="{308474B2-C9DB-4F08-BF1E-936D4861C9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11" y="3446"/>
                <a:ext cx="28" cy="11"/>
              </a:xfrm>
              <a:custGeom>
                <a:avLst/>
                <a:gdLst>
                  <a:gd name="T0" fmla="*/ 15 w 19"/>
                  <a:gd name="T1" fmla="*/ 3 h 8"/>
                  <a:gd name="T2" fmla="*/ 4 w 19"/>
                  <a:gd name="T3" fmla="*/ 1 h 8"/>
                  <a:gd name="T4" fmla="*/ 2 w 19"/>
                  <a:gd name="T5" fmla="*/ 5 h 8"/>
                  <a:gd name="T6" fmla="*/ 16 w 19"/>
                  <a:gd name="T7" fmla="*/ 6 h 8"/>
                  <a:gd name="T8" fmla="*/ 15 w 19"/>
                  <a:gd name="T9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">
                    <a:moveTo>
                      <a:pt x="15" y="3"/>
                    </a:moveTo>
                    <a:cubicBezTo>
                      <a:pt x="11" y="4"/>
                      <a:pt x="7" y="3"/>
                      <a:pt x="4" y="1"/>
                    </a:cubicBezTo>
                    <a:cubicBezTo>
                      <a:pt x="1" y="0"/>
                      <a:pt x="0" y="4"/>
                      <a:pt x="2" y="5"/>
                    </a:cubicBezTo>
                    <a:cubicBezTo>
                      <a:pt x="7" y="7"/>
                      <a:pt x="11" y="8"/>
                      <a:pt x="16" y="6"/>
                    </a:cubicBezTo>
                    <a:cubicBezTo>
                      <a:pt x="19" y="5"/>
                      <a:pt x="17" y="2"/>
                      <a:pt x="15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58" name="Freeform 1762">
                <a:extLst>
                  <a:ext uri="{FF2B5EF4-FFF2-40B4-BE49-F238E27FC236}">
                    <a16:creationId xmlns:a16="http://schemas.microsoft.com/office/drawing/2014/main" id="{A1819B86-7917-4710-A436-6F21CF1D3E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14" y="3479"/>
                <a:ext cx="25" cy="8"/>
              </a:xfrm>
              <a:custGeom>
                <a:avLst/>
                <a:gdLst>
                  <a:gd name="T0" fmla="*/ 14 w 17"/>
                  <a:gd name="T1" fmla="*/ 1 h 5"/>
                  <a:gd name="T2" fmla="*/ 3 w 17"/>
                  <a:gd name="T3" fmla="*/ 0 h 5"/>
                  <a:gd name="T4" fmla="*/ 3 w 17"/>
                  <a:gd name="T5" fmla="*/ 4 h 5"/>
                  <a:gd name="T6" fmla="*/ 14 w 17"/>
                  <a:gd name="T7" fmla="*/ 4 h 5"/>
                  <a:gd name="T8" fmla="*/ 14 w 17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5">
                    <a:moveTo>
                      <a:pt x="14" y="1"/>
                    </a:moveTo>
                    <a:cubicBezTo>
                      <a:pt x="11" y="0"/>
                      <a:pt x="7" y="1"/>
                      <a:pt x="3" y="0"/>
                    </a:cubicBezTo>
                    <a:cubicBezTo>
                      <a:pt x="1" y="0"/>
                      <a:pt x="0" y="4"/>
                      <a:pt x="3" y="4"/>
                    </a:cubicBezTo>
                    <a:cubicBezTo>
                      <a:pt x="6" y="4"/>
                      <a:pt x="10" y="4"/>
                      <a:pt x="14" y="4"/>
                    </a:cubicBezTo>
                    <a:cubicBezTo>
                      <a:pt x="16" y="5"/>
                      <a:pt x="17" y="1"/>
                      <a:pt x="14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59" name="Freeform 1763">
                <a:extLst>
                  <a:ext uri="{FF2B5EF4-FFF2-40B4-BE49-F238E27FC236}">
                    <a16:creationId xmlns:a16="http://schemas.microsoft.com/office/drawing/2014/main" id="{50E0052C-ED7B-451D-911A-305A008F2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91" y="3499"/>
                <a:ext cx="31" cy="10"/>
              </a:xfrm>
              <a:custGeom>
                <a:avLst/>
                <a:gdLst>
                  <a:gd name="T0" fmla="*/ 17 w 21"/>
                  <a:gd name="T1" fmla="*/ 1 h 7"/>
                  <a:gd name="T2" fmla="*/ 3 w 21"/>
                  <a:gd name="T3" fmla="*/ 1 h 7"/>
                  <a:gd name="T4" fmla="*/ 2 w 21"/>
                  <a:gd name="T5" fmla="*/ 5 h 7"/>
                  <a:gd name="T6" fmla="*/ 19 w 21"/>
                  <a:gd name="T7" fmla="*/ 5 h 7"/>
                  <a:gd name="T8" fmla="*/ 17 w 21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7">
                    <a:moveTo>
                      <a:pt x="17" y="1"/>
                    </a:moveTo>
                    <a:cubicBezTo>
                      <a:pt x="13" y="3"/>
                      <a:pt x="8" y="2"/>
                      <a:pt x="3" y="1"/>
                    </a:cubicBezTo>
                    <a:cubicBezTo>
                      <a:pt x="1" y="0"/>
                      <a:pt x="0" y="4"/>
                      <a:pt x="2" y="5"/>
                    </a:cubicBezTo>
                    <a:cubicBezTo>
                      <a:pt x="8" y="6"/>
                      <a:pt x="13" y="7"/>
                      <a:pt x="19" y="5"/>
                    </a:cubicBezTo>
                    <a:cubicBezTo>
                      <a:pt x="21" y="4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60" name="Freeform 1764">
                <a:extLst>
                  <a:ext uri="{FF2B5EF4-FFF2-40B4-BE49-F238E27FC236}">
                    <a16:creationId xmlns:a16="http://schemas.microsoft.com/office/drawing/2014/main" id="{7ABE570F-8544-4138-B021-BF357BB9FC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11" y="3516"/>
                <a:ext cx="33" cy="9"/>
              </a:xfrm>
              <a:custGeom>
                <a:avLst/>
                <a:gdLst>
                  <a:gd name="T0" fmla="*/ 19 w 22"/>
                  <a:gd name="T1" fmla="*/ 1 h 6"/>
                  <a:gd name="T2" fmla="*/ 2 w 22"/>
                  <a:gd name="T3" fmla="*/ 2 h 6"/>
                  <a:gd name="T4" fmla="*/ 3 w 22"/>
                  <a:gd name="T5" fmla="*/ 6 h 6"/>
                  <a:gd name="T6" fmla="*/ 19 w 22"/>
                  <a:gd name="T7" fmla="*/ 4 h 6"/>
                  <a:gd name="T8" fmla="*/ 19 w 22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">
                    <a:moveTo>
                      <a:pt x="19" y="1"/>
                    </a:moveTo>
                    <a:cubicBezTo>
                      <a:pt x="13" y="1"/>
                      <a:pt x="8" y="2"/>
                      <a:pt x="2" y="2"/>
                    </a:cubicBezTo>
                    <a:cubicBezTo>
                      <a:pt x="0" y="2"/>
                      <a:pt x="0" y="6"/>
                      <a:pt x="3" y="6"/>
                    </a:cubicBezTo>
                    <a:cubicBezTo>
                      <a:pt x="8" y="6"/>
                      <a:pt x="14" y="5"/>
                      <a:pt x="19" y="4"/>
                    </a:cubicBezTo>
                    <a:cubicBezTo>
                      <a:pt x="22" y="4"/>
                      <a:pt x="21" y="0"/>
                      <a:pt x="19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61" name="Freeform 1765">
                <a:extLst>
                  <a:ext uri="{FF2B5EF4-FFF2-40B4-BE49-F238E27FC236}">
                    <a16:creationId xmlns:a16="http://schemas.microsoft.com/office/drawing/2014/main" id="{2D5989C8-B167-41A6-B76C-3207736230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47" y="3528"/>
                <a:ext cx="20" cy="9"/>
              </a:xfrm>
              <a:custGeom>
                <a:avLst/>
                <a:gdLst>
                  <a:gd name="T0" fmla="*/ 11 w 14"/>
                  <a:gd name="T1" fmla="*/ 0 h 6"/>
                  <a:gd name="T2" fmla="*/ 3 w 14"/>
                  <a:gd name="T3" fmla="*/ 2 h 6"/>
                  <a:gd name="T4" fmla="*/ 3 w 14"/>
                  <a:gd name="T5" fmla="*/ 6 h 6"/>
                  <a:gd name="T6" fmla="*/ 12 w 14"/>
                  <a:gd name="T7" fmla="*/ 4 h 6"/>
                  <a:gd name="T8" fmla="*/ 11 w 1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6">
                    <a:moveTo>
                      <a:pt x="11" y="0"/>
                    </a:moveTo>
                    <a:cubicBezTo>
                      <a:pt x="8" y="1"/>
                      <a:pt x="6" y="2"/>
                      <a:pt x="3" y="2"/>
                    </a:cubicBezTo>
                    <a:cubicBezTo>
                      <a:pt x="1" y="2"/>
                      <a:pt x="0" y="5"/>
                      <a:pt x="3" y="6"/>
                    </a:cubicBezTo>
                    <a:cubicBezTo>
                      <a:pt x="6" y="6"/>
                      <a:pt x="9" y="5"/>
                      <a:pt x="12" y="4"/>
                    </a:cubicBezTo>
                    <a:cubicBezTo>
                      <a:pt x="14" y="3"/>
                      <a:pt x="13" y="0"/>
                      <a:pt x="11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62" name="Freeform 1766">
                <a:extLst>
                  <a:ext uri="{FF2B5EF4-FFF2-40B4-BE49-F238E27FC236}">
                    <a16:creationId xmlns:a16="http://schemas.microsoft.com/office/drawing/2014/main" id="{FBDFA3B7-C029-498A-9DEB-E3E774F86F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53" y="3504"/>
                <a:ext cx="29" cy="9"/>
              </a:xfrm>
              <a:custGeom>
                <a:avLst/>
                <a:gdLst>
                  <a:gd name="T0" fmla="*/ 16 w 20"/>
                  <a:gd name="T1" fmla="*/ 1 h 6"/>
                  <a:gd name="T2" fmla="*/ 4 w 20"/>
                  <a:gd name="T3" fmla="*/ 1 h 6"/>
                  <a:gd name="T4" fmla="*/ 3 w 20"/>
                  <a:gd name="T5" fmla="*/ 5 h 6"/>
                  <a:gd name="T6" fmla="*/ 18 w 20"/>
                  <a:gd name="T7" fmla="*/ 4 h 6"/>
                  <a:gd name="T8" fmla="*/ 16 w 20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6">
                    <a:moveTo>
                      <a:pt x="16" y="1"/>
                    </a:moveTo>
                    <a:cubicBezTo>
                      <a:pt x="13" y="2"/>
                      <a:pt x="8" y="3"/>
                      <a:pt x="4" y="1"/>
                    </a:cubicBezTo>
                    <a:cubicBezTo>
                      <a:pt x="2" y="0"/>
                      <a:pt x="0" y="4"/>
                      <a:pt x="3" y="5"/>
                    </a:cubicBezTo>
                    <a:cubicBezTo>
                      <a:pt x="7" y="6"/>
                      <a:pt x="13" y="6"/>
                      <a:pt x="18" y="4"/>
                    </a:cubicBezTo>
                    <a:cubicBezTo>
                      <a:pt x="20" y="3"/>
                      <a:pt x="19" y="0"/>
                      <a:pt x="16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63" name="Freeform 1767">
                <a:extLst>
                  <a:ext uri="{FF2B5EF4-FFF2-40B4-BE49-F238E27FC236}">
                    <a16:creationId xmlns:a16="http://schemas.microsoft.com/office/drawing/2014/main" id="{C9046A64-EC02-4AB4-BE17-BDBC689029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65" y="3476"/>
                <a:ext cx="28" cy="9"/>
              </a:xfrm>
              <a:custGeom>
                <a:avLst/>
                <a:gdLst>
                  <a:gd name="T0" fmla="*/ 15 w 19"/>
                  <a:gd name="T1" fmla="*/ 0 h 6"/>
                  <a:gd name="T2" fmla="*/ 2 w 19"/>
                  <a:gd name="T3" fmla="*/ 2 h 6"/>
                  <a:gd name="T4" fmla="*/ 3 w 19"/>
                  <a:gd name="T5" fmla="*/ 6 h 6"/>
                  <a:gd name="T6" fmla="*/ 16 w 19"/>
                  <a:gd name="T7" fmla="*/ 4 h 6"/>
                  <a:gd name="T8" fmla="*/ 15 w 19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6">
                    <a:moveTo>
                      <a:pt x="15" y="0"/>
                    </a:moveTo>
                    <a:cubicBezTo>
                      <a:pt x="11" y="2"/>
                      <a:pt x="7" y="2"/>
                      <a:pt x="2" y="2"/>
                    </a:cubicBezTo>
                    <a:cubicBezTo>
                      <a:pt x="0" y="2"/>
                      <a:pt x="0" y="6"/>
                      <a:pt x="3" y="6"/>
                    </a:cubicBezTo>
                    <a:cubicBezTo>
                      <a:pt x="7" y="6"/>
                      <a:pt x="12" y="5"/>
                      <a:pt x="16" y="4"/>
                    </a:cubicBezTo>
                    <a:cubicBezTo>
                      <a:pt x="19" y="3"/>
                      <a:pt x="17" y="0"/>
                      <a:pt x="15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64" name="Freeform 1768">
                <a:extLst>
                  <a:ext uri="{FF2B5EF4-FFF2-40B4-BE49-F238E27FC236}">
                    <a16:creationId xmlns:a16="http://schemas.microsoft.com/office/drawing/2014/main" id="{FF37E948-4705-4220-89DC-83B57A3168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88" y="3453"/>
                <a:ext cx="22" cy="12"/>
              </a:xfrm>
              <a:custGeom>
                <a:avLst/>
                <a:gdLst>
                  <a:gd name="T0" fmla="*/ 11 w 15"/>
                  <a:gd name="T1" fmla="*/ 1 h 8"/>
                  <a:gd name="T2" fmla="*/ 4 w 15"/>
                  <a:gd name="T3" fmla="*/ 2 h 8"/>
                  <a:gd name="T4" fmla="*/ 2 w 15"/>
                  <a:gd name="T5" fmla="*/ 4 h 8"/>
                  <a:gd name="T6" fmla="*/ 13 w 15"/>
                  <a:gd name="T7" fmla="*/ 4 h 8"/>
                  <a:gd name="T8" fmla="*/ 11 w 15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8">
                    <a:moveTo>
                      <a:pt x="11" y="1"/>
                    </a:moveTo>
                    <a:cubicBezTo>
                      <a:pt x="9" y="3"/>
                      <a:pt x="7" y="4"/>
                      <a:pt x="4" y="2"/>
                    </a:cubicBezTo>
                    <a:cubicBezTo>
                      <a:pt x="3" y="0"/>
                      <a:pt x="0" y="3"/>
                      <a:pt x="2" y="4"/>
                    </a:cubicBezTo>
                    <a:cubicBezTo>
                      <a:pt x="6" y="8"/>
                      <a:pt x="10" y="7"/>
                      <a:pt x="13" y="4"/>
                    </a:cubicBezTo>
                    <a:cubicBezTo>
                      <a:pt x="15" y="3"/>
                      <a:pt x="13" y="0"/>
                      <a:pt x="11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65" name="Freeform 1769">
                <a:extLst>
                  <a:ext uri="{FF2B5EF4-FFF2-40B4-BE49-F238E27FC236}">
                    <a16:creationId xmlns:a16="http://schemas.microsoft.com/office/drawing/2014/main" id="{A2DFA75A-DE40-4908-886A-0A8633D1CD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06" y="3499"/>
                <a:ext cx="25" cy="7"/>
              </a:xfrm>
              <a:custGeom>
                <a:avLst/>
                <a:gdLst>
                  <a:gd name="T0" fmla="*/ 14 w 17"/>
                  <a:gd name="T1" fmla="*/ 0 h 5"/>
                  <a:gd name="T2" fmla="*/ 2 w 17"/>
                  <a:gd name="T3" fmla="*/ 1 h 5"/>
                  <a:gd name="T4" fmla="*/ 3 w 17"/>
                  <a:gd name="T5" fmla="*/ 5 h 5"/>
                  <a:gd name="T6" fmla="*/ 15 w 17"/>
                  <a:gd name="T7" fmla="*/ 3 h 5"/>
                  <a:gd name="T8" fmla="*/ 14 w 17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5">
                    <a:moveTo>
                      <a:pt x="14" y="0"/>
                    </a:moveTo>
                    <a:cubicBezTo>
                      <a:pt x="10" y="0"/>
                      <a:pt x="6" y="0"/>
                      <a:pt x="2" y="1"/>
                    </a:cubicBezTo>
                    <a:cubicBezTo>
                      <a:pt x="0" y="2"/>
                      <a:pt x="1" y="5"/>
                      <a:pt x="3" y="5"/>
                    </a:cubicBezTo>
                    <a:cubicBezTo>
                      <a:pt x="7" y="3"/>
                      <a:pt x="11" y="4"/>
                      <a:pt x="15" y="3"/>
                    </a:cubicBezTo>
                    <a:cubicBezTo>
                      <a:pt x="17" y="3"/>
                      <a:pt x="17" y="0"/>
                      <a:pt x="14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66" name="Freeform 1770">
                <a:extLst>
                  <a:ext uri="{FF2B5EF4-FFF2-40B4-BE49-F238E27FC236}">
                    <a16:creationId xmlns:a16="http://schemas.microsoft.com/office/drawing/2014/main" id="{921EEE4A-1A53-4C43-BC58-A3105A0FFA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93" y="3518"/>
                <a:ext cx="36" cy="13"/>
              </a:xfrm>
              <a:custGeom>
                <a:avLst/>
                <a:gdLst>
                  <a:gd name="T0" fmla="*/ 21 w 25"/>
                  <a:gd name="T1" fmla="*/ 3 h 9"/>
                  <a:gd name="T2" fmla="*/ 3 w 25"/>
                  <a:gd name="T3" fmla="*/ 1 h 9"/>
                  <a:gd name="T4" fmla="*/ 2 w 25"/>
                  <a:gd name="T5" fmla="*/ 4 h 9"/>
                  <a:gd name="T6" fmla="*/ 22 w 25"/>
                  <a:gd name="T7" fmla="*/ 6 h 9"/>
                  <a:gd name="T8" fmla="*/ 21 w 25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9">
                    <a:moveTo>
                      <a:pt x="21" y="3"/>
                    </a:moveTo>
                    <a:cubicBezTo>
                      <a:pt x="15" y="5"/>
                      <a:pt x="9" y="3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ubicBezTo>
                      <a:pt x="8" y="7"/>
                      <a:pt x="15" y="9"/>
                      <a:pt x="22" y="6"/>
                    </a:cubicBezTo>
                    <a:cubicBezTo>
                      <a:pt x="25" y="6"/>
                      <a:pt x="23" y="2"/>
                      <a:pt x="21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67" name="Freeform 1771">
                <a:extLst>
                  <a:ext uri="{FF2B5EF4-FFF2-40B4-BE49-F238E27FC236}">
                    <a16:creationId xmlns:a16="http://schemas.microsoft.com/office/drawing/2014/main" id="{95F8A56C-5DCC-4CF6-A1AD-8C32D29E10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35" y="3507"/>
                <a:ext cx="34" cy="11"/>
              </a:xfrm>
              <a:custGeom>
                <a:avLst/>
                <a:gdLst>
                  <a:gd name="T0" fmla="*/ 19 w 23"/>
                  <a:gd name="T1" fmla="*/ 1 h 7"/>
                  <a:gd name="T2" fmla="*/ 3 w 23"/>
                  <a:gd name="T3" fmla="*/ 3 h 7"/>
                  <a:gd name="T4" fmla="*/ 2 w 23"/>
                  <a:gd name="T5" fmla="*/ 7 h 7"/>
                  <a:gd name="T6" fmla="*/ 21 w 23"/>
                  <a:gd name="T7" fmla="*/ 5 h 7"/>
                  <a:gd name="T8" fmla="*/ 19 w 23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7">
                    <a:moveTo>
                      <a:pt x="19" y="1"/>
                    </a:moveTo>
                    <a:cubicBezTo>
                      <a:pt x="14" y="3"/>
                      <a:pt x="8" y="4"/>
                      <a:pt x="3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8" y="7"/>
                      <a:pt x="15" y="7"/>
                      <a:pt x="21" y="5"/>
                    </a:cubicBezTo>
                    <a:cubicBezTo>
                      <a:pt x="23" y="4"/>
                      <a:pt x="22" y="0"/>
                      <a:pt x="19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68" name="Freeform 1772">
                <a:extLst>
                  <a:ext uri="{FF2B5EF4-FFF2-40B4-BE49-F238E27FC236}">
                    <a16:creationId xmlns:a16="http://schemas.microsoft.com/office/drawing/2014/main" id="{3939AF69-3259-40C6-A418-AC51C39374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44" y="3485"/>
                <a:ext cx="24" cy="11"/>
              </a:xfrm>
              <a:custGeom>
                <a:avLst/>
                <a:gdLst>
                  <a:gd name="T0" fmla="*/ 12 w 16"/>
                  <a:gd name="T1" fmla="*/ 1 h 7"/>
                  <a:gd name="T2" fmla="*/ 4 w 16"/>
                  <a:gd name="T3" fmla="*/ 3 h 7"/>
                  <a:gd name="T4" fmla="*/ 3 w 16"/>
                  <a:gd name="T5" fmla="*/ 7 h 7"/>
                  <a:gd name="T6" fmla="*/ 14 w 16"/>
                  <a:gd name="T7" fmla="*/ 5 h 7"/>
                  <a:gd name="T8" fmla="*/ 12 w 16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7">
                    <a:moveTo>
                      <a:pt x="12" y="1"/>
                    </a:moveTo>
                    <a:cubicBezTo>
                      <a:pt x="10" y="2"/>
                      <a:pt x="7" y="4"/>
                      <a:pt x="4" y="3"/>
                    </a:cubicBezTo>
                    <a:cubicBezTo>
                      <a:pt x="1" y="3"/>
                      <a:pt x="0" y="7"/>
                      <a:pt x="3" y="7"/>
                    </a:cubicBezTo>
                    <a:cubicBezTo>
                      <a:pt x="7" y="7"/>
                      <a:pt x="10" y="6"/>
                      <a:pt x="14" y="5"/>
                    </a:cubicBezTo>
                    <a:cubicBezTo>
                      <a:pt x="16" y="4"/>
                      <a:pt x="15" y="0"/>
                      <a:pt x="12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69" name="Freeform 1773">
                <a:extLst>
                  <a:ext uri="{FF2B5EF4-FFF2-40B4-BE49-F238E27FC236}">
                    <a16:creationId xmlns:a16="http://schemas.microsoft.com/office/drawing/2014/main" id="{C1F6D894-D76A-44C4-82CF-FD502C9F77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38" y="3463"/>
                <a:ext cx="25" cy="10"/>
              </a:xfrm>
              <a:custGeom>
                <a:avLst/>
                <a:gdLst>
                  <a:gd name="T0" fmla="*/ 14 w 17"/>
                  <a:gd name="T1" fmla="*/ 0 h 7"/>
                  <a:gd name="T2" fmla="*/ 2 w 17"/>
                  <a:gd name="T3" fmla="*/ 3 h 7"/>
                  <a:gd name="T4" fmla="*/ 4 w 17"/>
                  <a:gd name="T5" fmla="*/ 7 h 7"/>
                  <a:gd name="T6" fmla="*/ 15 w 17"/>
                  <a:gd name="T7" fmla="*/ 4 h 7"/>
                  <a:gd name="T8" fmla="*/ 14 w 17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7">
                    <a:moveTo>
                      <a:pt x="14" y="0"/>
                    </a:moveTo>
                    <a:cubicBezTo>
                      <a:pt x="10" y="1"/>
                      <a:pt x="6" y="2"/>
                      <a:pt x="2" y="3"/>
                    </a:cubicBezTo>
                    <a:cubicBezTo>
                      <a:pt x="0" y="4"/>
                      <a:pt x="1" y="7"/>
                      <a:pt x="4" y="7"/>
                    </a:cubicBezTo>
                    <a:cubicBezTo>
                      <a:pt x="7" y="5"/>
                      <a:pt x="11" y="4"/>
                      <a:pt x="15" y="4"/>
                    </a:cubicBezTo>
                    <a:cubicBezTo>
                      <a:pt x="17" y="4"/>
                      <a:pt x="17" y="0"/>
                      <a:pt x="14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70" name="Freeform 1774">
                <a:extLst>
                  <a:ext uri="{FF2B5EF4-FFF2-40B4-BE49-F238E27FC236}">
                    <a16:creationId xmlns:a16="http://schemas.microsoft.com/office/drawing/2014/main" id="{796BBFF4-BFF5-4BD4-B2D9-1B69936EB1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12" y="3428"/>
                <a:ext cx="25" cy="9"/>
              </a:xfrm>
              <a:custGeom>
                <a:avLst/>
                <a:gdLst>
                  <a:gd name="T0" fmla="*/ 14 w 17"/>
                  <a:gd name="T1" fmla="*/ 1 h 6"/>
                  <a:gd name="T2" fmla="*/ 2 w 17"/>
                  <a:gd name="T3" fmla="*/ 2 h 6"/>
                  <a:gd name="T4" fmla="*/ 3 w 17"/>
                  <a:gd name="T5" fmla="*/ 5 h 6"/>
                  <a:gd name="T6" fmla="*/ 15 w 17"/>
                  <a:gd name="T7" fmla="*/ 4 h 6"/>
                  <a:gd name="T8" fmla="*/ 14 w 17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6">
                    <a:moveTo>
                      <a:pt x="14" y="1"/>
                    </a:moveTo>
                    <a:cubicBezTo>
                      <a:pt x="10" y="2"/>
                      <a:pt x="6" y="2"/>
                      <a:pt x="2" y="2"/>
                    </a:cubicBezTo>
                    <a:cubicBezTo>
                      <a:pt x="0" y="2"/>
                      <a:pt x="0" y="6"/>
                      <a:pt x="3" y="5"/>
                    </a:cubicBezTo>
                    <a:cubicBezTo>
                      <a:pt x="7" y="5"/>
                      <a:pt x="11" y="5"/>
                      <a:pt x="15" y="4"/>
                    </a:cubicBezTo>
                    <a:cubicBezTo>
                      <a:pt x="17" y="3"/>
                      <a:pt x="16" y="0"/>
                      <a:pt x="14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71" name="Freeform 1775">
                <a:extLst>
                  <a:ext uri="{FF2B5EF4-FFF2-40B4-BE49-F238E27FC236}">
                    <a16:creationId xmlns:a16="http://schemas.microsoft.com/office/drawing/2014/main" id="{F73FEDC6-3007-4018-9C08-4FF7F17E9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90" y="3403"/>
                <a:ext cx="35" cy="12"/>
              </a:xfrm>
              <a:custGeom>
                <a:avLst/>
                <a:gdLst>
                  <a:gd name="T0" fmla="*/ 20 w 24"/>
                  <a:gd name="T1" fmla="*/ 2 h 8"/>
                  <a:gd name="T2" fmla="*/ 4 w 24"/>
                  <a:gd name="T3" fmla="*/ 1 h 8"/>
                  <a:gd name="T4" fmla="*/ 3 w 24"/>
                  <a:gd name="T5" fmla="*/ 5 h 8"/>
                  <a:gd name="T6" fmla="*/ 21 w 24"/>
                  <a:gd name="T7" fmla="*/ 6 h 8"/>
                  <a:gd name="T8" fmla="*/ 20 w 24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8">
                    <a:moveTo>
                      <a:pt x="20" y="2"/>
                    </a:moveTo>
                    <a:cubicBezTo>
                      <a:pt x="15" y="4"/>
                      <a:pt x="9" y="3"/>
                      <a:pt x="4" y="1"/>
                    </a:cubicBezTo>
                    <a:cubicBezTo>
                      <a:pt x="2" y="0"/>
                      <a:pt x="0" y="4"/>
                      <a:pt x="3" y="5"/>
                    </a:cubicBezTo>
                    <a:cubicBezTo>
                      <a:pt x="9" y="7"/>
                      <a:pt x="15" y="8"/>
                      <a:pt x="21" y="6"/>
                    </a:cubicBezTo>
                    <a:cubicBezTo>
                      <a:pt x="24" y="5"/>
                      <a:pt x="22" y="2"/>
                      <a:pt x="20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72" name="Freeform 1776">
                <a:extLst>
                  <a:ext uri="{FF2B5EF4-FFF2-40B4-BE49-F238E27FC236}">
                    <a16:creationId xmlns:a16="http://schemas.microsoft.com/office/drawing/2014/main" id="{BA5003B1-4687-42A6-922E-2BC754376B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98" y="3378"/>
                <a:ext cx="34" cy="12"/>
              </a:xfrm>
              <a:custGeom>
                <a:avLst/>
                <a:gdLst>
                  <a:gd name="T0" fmla="*/ 19 w 23"/>
                  <a:gd name="T1" fmla="*/ 1 h 8"/>
                  <a:gd name="T2" fmla="*/ 3 w 23"/>
                  <a:gd name="T3" fmla="*/ 4 h 8"/>
                  <a:gd name="T4" fmla="*/ 2 w 23"/>
                  <a:gd name="T5" fmla="*/ 7 h 8"/>
                  <a:gd name="T6" fmla="*/ 21 w 23"/>
                  <a:gd name="T7" fmla="*/ 4 h 8"/>
                  <a:gd name="T8" fmla="*/ 19 w 23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8">
                    <a:moveTo>
                      <a:pt x="19" y="1"/>
                    </a:moveTo>
                    <a:cubicBezTo>
                      <a:pt x="14" y="3"/>
                      <a:pt x="9" y="4"/>
                      <a:pt x="3" y="4"/>
                    </a:cubicBezTo>
                    <a:cubicBezTo>
                      <a:pt x="1" y="4"/>
                      <a:pt x="0" y="7"/>
                      <a:pt x="2" y="7"/>
                    </a:cubicBezTo>
                    <a:cubicBezTo>
                      <a:pt x="9" y="8"/>
                      <a:pt x="15" y="6"/>
                      <a:pt x="21" y="4"/>
                    </a:cubicBezTo>
                    <a:cubicBezTo>
                      <a:pt x="23" y="3"/>
                      <a:pt x="22" y="0"/>
                      <a:pt x="19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73" name="Freeform 1777">
                <a:extLst>
                  <a:ext uri="{FF2B5EF4-FFF2-40B4-BE49-F238E27FC236}">
                    <a16:creationId xmlns:a16="http://schemas.microsoft.com/office/drawing/2014/main" id="{942AAAED-66A2-4C0C-83B1-A99D69CE71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40" y="3394"/>
                <a:ext cx="26" cy="7"/>
              </a:xfrm>
              <a:custGeom>
                <a:avLst/>
                <a:gdLst>
                  <a:gd name="T0" fmla="*/ 16 w 18"/>
                  <a:gd name="T1" fmla="*/ 0 h 5"/>
                  <a:gd name="T2" fmla="*/ 2 w 18"/>
                  <a:gd name="T3" fmla="*/ 1 h 5"/>
                  <a:gd name="T4" fmla="*/ 2 w 18"/>
                  <a:gd name="T5" fmla="*/ 5 h 5"/>
                  <a:gd name="T6" fmla="*/ 16 w 18"/>
                  <a:gd name="T7" fmla="*/ 4 h 5"/>
                  <a:gd name="T8" fmla="*/ 16 w 18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5">
                    <a:moveTo>
                      <a:pt x="16" y="0"/>
                    </a:moveTo>
                    <a:cubicBezTo>
                      <a:pt x="11" y="1"/>
                      <a:pt x="7" y="1"/>
                      <a:pt x="2" y="1"/>
                    </a:cubicBezTo>
                    <a:cubicBezTo>
                      <a:pt x="0" y="1"/>
                      <a:pt x="0" y="5"/>
                      <a:pt x="2" y="5"/>
                    </a:cubicBezTo>
                    <a:cubicBezTo>
                      <a:pt x="7" y="5"/>
                      <a:pt x="12" y="4"/>
                      <a:pt x="16" y="4"/>
                    </a:cubicBezTo>
                    <a:cubicBezTo>
                      <a:pt x="18" y="4"/>
                      <a:pt x="18" y="0"/>
                      <a:pt x="16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74" name="Freeform 1778">
                <a:extLst>
                  <a:ext uri="{FF2B5EF4-FFF2-40B4-BE49-F238E27FC236}">
                    <a16:creationId xmlns:a16="http://schemas.microsoft.com/office/drawing/2014/main" id="{04ED7B38-829A-4B12-8F32-0266069972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40" y="3348"/>
                <a:ext cx="22" cy="11"/>
              </a:xfrm>
              <a:custGeom>
                <a:avLst/>
                <a:gdLst>
                  <a:gd name="T0" fmla="*/ 11 w 15"/>
                  <a:gd name="T1" fmla="*/ 1 h 7"/>
                  <a:gd name="T2" fmla="*/ 2 w 15"/>
                  <a:gd name="T3" fmla="*/ 3 h 7"/>
                  <a:gd name="T4" fmla="*/ 2 w 15"/>
                  <a:gd name="T5" fmla="*/ 7 h 7"/>
                  <a:gd name="T6" fmla="*/ 13 w 15"/>
                  <a:gd name="T7" fmla="*/ 4 h 7"/>
                  <a:gd name="T8" fmla="*/ 11 w 15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7">
                    <a:moveTo>
                      <a:pt x="11" y="1"/>
                    </a:moveTo>
                    <a:cubicBezTo>
                      <a:pt x="8" y="2"/>
                      <a:pt x="5" y="3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6" y="6"/>
                      <a:pt x="9" y="6"/>
                      <a:pt x="13" y="4"/>
                    </a:cubicBezTo>
                    <a:cubicBezTo>
                      <a:pt x="15" y="4"/>
                      <a:pt x="14" y="0"/>
                      <a:pt x="11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75" name="Freeform 1779">
                <a:extLst>
                  <a:ext uri="{FF2B5EF4-FFF2-40B4-BE49-F238E27FC236}">
                    <a16:creationId xmlns:a16="http://schemas.microsoft.com/office/drawing/2014/main" id="{F3D6048E-3E0B-403A-AD79-5ABC9B7F092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19" y="3334"/>
                <a:ext cx="22" cy="8"/>
              </a:xfrm>
              <a:custGeom>
                <a:avLst/>
                <a:gdLst>
                  <a:gd name="T0" fmla="*/ 11 w 15"/>
                  <a:gd name="T1" fmla="*/ 1 h 6"/>
                  <a:gd name="T2" fmla="*/ 3 w 15"/>
                  <a:gd name="T3" fmla="*/ 2 h 6"/>
                  <a:gd name="T4" fmla="*/ 3 w 15"/>
                  <a:gd name="T5" fmla="*/ 6 h 6"/>
                  <a:gd name="T6" fmla="*/ 12 w 15"/>
                  <a:gd name="T7" fmla="*/ 4 h 6"/>
                  <a:gd name="T8" fmla="*/ 11 w 15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6">
                    <a:moveTo>
                      <a:pt x="11" y="1"/>
                    </a:moveTo>
                    <a:cubicBezTo>
                      <a:pt x="9" y="2"/>
                      <a:pt x="6" y="3"/>
                      <a:pt x="3" y="2"/>
                    </a:cubicBezTo>
                    <a:cubicBezTo>
                      <a:pt x="1" y="2"/>
                      <a:pt x="0" y="6"/>
                      <a:pt x="3" y="6"/>
                    </a:cubicBezTo>
                    <a:cubicBezTo>
                      <a:pt x="6" y="6"/>
                      <a:pt x="9" y="6"/>
                      <a:pt x="12" y="4"/>
                    </a:cubicBezTo>
                    <a:cubicBezTo>
                      <a:pt x="15" y="4"/>
                      <a:pt x="13" y="0"/>
                      <a:pt x="11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76" name="Freeform 1780">
                <a:extLst>
                  <a:ext uri="{FF2B5EF4-FFF2-40B4-BE49-F238E27FC236}">
                    <a16:creationId xmlns:a16="http://schemas.microsoft.com/office/drawing/2014/main" id="{491B36EA-CBE8-40C4-A828-B8A4EAB2AC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60" y="3366"/>
                <a:ext cx="28" cy="7"/>
              </a:xfrm>
              <a:custGeom>
                <a:avLst/>
                <a:gdLst>
                  <a:gd name="T0" fmla="*/ 16 w 19"/>
                  <a:gd name="T1" fmla="*/ 0 h 5"/>
                  <a:gd name="T2" fmla="*/ 2 w 19"/>
                  <a:gd name="T3" fmla="*/ 1 h 5"/>
                  <a:gd name="T4" fmla="*/ 3 w 19"/>
                  <a:gd name="T5" fmla="*/ 5 h 5"/>
                  <a:gd name="T6" fmla="*/ 16 w 19"/>
                  <a:gd name="T7" fmla="*/ 4 h 5"/>
                  <a:gd name="T8" fmla="*/ 16 w 19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5">
                    <a:moveTo>
                      <a:pt x="16" y="0"/>
                    </a:moveTo>
                    <a:cubicBezTo>
                      <a:pt x="12" y="1"/>
                      <a:pt x="7" y="1"/>
                      <a:pt x="2" y="1"/>
                    </a:cubicBezTo>
                    <a:cubicBezTo>
                      <a:pt x="0" y="1"/>
                      <a:pt x="0" y="5"/>
                      <a:pt x="3" y="5"/>
                    </a:cubicBezTo>
                    <a:cubicBezTo>
                      <a:pt x="7" y="4"/>
                      <a:pt x="12" y="4"/>
                      <a:pt x="16" y="4"/>
                    </a:cubicBezTo>
                    <a:cubicBezTo>
                      <a:pt x="19" y="4"/>
                      <a:pt x="18" y="0"/>
                      <a:pt x="16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77" name="Freeform 1781">
                <a:extLst>
                  <a:ext uri="{FF2B5EF4-FFF2-40B4-BE49-F238E27FC236}">
                    <a16:creationId xmlns:a16="http://schemas.microsoft.com/office/drawing/2014/main" id="{7085E7EC-6449-4012-8284-5F76F2EFF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77" y="3334"/>
                <a:ext cx="26" cy="8"/>
              </a:xfrm>
              <a:custGeom>
                <a:avLst/>
                <a:gdLst>
                  <a:gd name="T0" fmla="*/ 15 w 18"/>
                  <a:gd name="T1" fmla="*/ 0 h 6"/>
                  <a:gd name="T2" fmla="*/ 2 w 18"/>
                  <a:gd name="T3" fmla="*/ 2 h 6"/>
                  <a:gd name="T4" fmla="*/ 2 w 18"/>
                  <a:gd name="T5" fmla="*/ 6 h 6"/>
                  <a:gd name="T6" fmla="*/ 16 w 18"/>
                  <a:gd name="T7" fmla="*/ 4 h 6"/>
                  <a:gd name="T8" fmla="*/ 15 w 18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6">
                    <a:moveTo>
                      <a:pt x="15" y="0"/>
                    </a:moveTo>
                    <a:cubicBezTo>
                      <a:pt x="11" y="1"/>
                      <a:pt x="7" y="2"/>
                      <a:pt x="2" y="2"/>
                    </a:cubicBezTo>
                    <a:cubicBezTo>
                      <a:pt x="0" y="2"/>
                      <a:pt x="0" y="6"/>
                      <a:pt x="2" y="6"/>
                    </a:cubicBezTo>
                    <a:cubicBezTo>
                      <a:pt x="7" y="6"/>
                      <a:pt x="11" y="4"/>
                      <a:pt x="16" y="4"/>
                    </a:cubicBezTo>
                    <a:cubicBezTo>
                      <a:pt x="18" y="4"/>
                      <a:pt x="18" y="0"/>
                      <a:pt x="15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78" name="Freeform 1782">
                <a:extLst>
                  <a:ext uri="{FF2B5EF4-FFF2-40B4-BE49-F238E27FC236}">
                    <a16:creationId xmlns:a16="http://schemas.microsoft.com/office/drawing/2014/main" id="{711B5F1F-BF0D-41DA-9419-4902EF296E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00" y="3344"/>
                <a:ext cx="30" cy="10"/>
              </a:xfrm>
              <a:custGeom>
                <a:avLst/>
                <a:gdLst>
                  <a:gd name="T0" fmla="*/ 17 w 20"/>
                  <a:gd name="T1" fmla="*/ 0 h 7"/>
                  <a:gd name="T2" fmla="*/ 3 w 20"/>
                  <a:gd name="T3" fmla="*/ 3 h 7"/>
                  <a:gd name="T4" fmla="*/ 3 w 20"/>
                  <a:gd name="T5" fmla="*/ 6 h 7"/>
                  <a:gd name="T6" fmla="*/ 17 w 20"/>
                  <a:gd name="T7" fmla="*/ 4 h 7"/>
                  <a:gd name="T8" fmla="*/ 17 w 20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7">
                    <a:moveTo>
                      <a:pt x="17" y="0"/>
                    </a:moveTo>
                    <a:cubicBezTo>
                      <a:pt x="12" y="1"/>
                      <a:pt x="8" y="2"/>
                      <a:pt x="3" y="3"/>
                    </a:cubicBezTo>
                    <a:cubicBezTo>
                      <a:pt x="0" y="3"/>
                      <a:pt x="1" y="7"/>
                      <a:pt x="3" y="6"/>
                    </a:cubicBezTo>
                    <a:cubicBezTo>
                      <a:pt x="8" y="6"/>
                      <a:pt x="13" y="5"/>
                      <a:pt x="17" y="4"/>
                    </a:cubicBezTo>
                    <a:cubicBezTo>
                      <a:pt x="20" y="4"/>
                      <a:pt x="20" y="0"/>
                      <a:pt x="17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79" name="Freeform 1783">
                <a:extLst>
                  <a:ext uri="{FF2B5EF4-FFF2-40B4-BE49-F238E27FC236}">
                    <a16:creationId xmlns:a16="http://schemas.microsoft.com/office/drawing/2014/main" id="{3AA84CCC-E2AB-43D1-9CD7-22A539524E7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11" y="3317"/>
                <a:ext cx="28" cy="15"/>
              </a:xfrm>
              <a:custGeom>
                <a:avLst/>
                <a:gdLst>
                  <a:gd name="T0" fmla="*/ 15 w 19"/>
                  <a:gd name="T1" fmla="*/ 1 h 10"/>
                  <a:gd name="T2" fmla="*/ 2 w 19"/>
                  <a:gd name="T3" fmla="*/ 6 h 10"/>
                  <a:gd name="T4" fmla="*/ 3 w 19"/>
                  <a:gd name="T5" fmla="*/ 10 h 10"/>
                  <a:gd name="T6" fmla="*/ 17 w 19"/>
                  <a:gd name="T7" fmla="*/ 5 h 10"/>
                  <a:gd name="T8" fmla="*/ 15 w 19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15" y="1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0" y="7"/>
                      <a:pt x="1" y="10"/>
                      <a:pt x="3" y="1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9" y="4"/>
                      <a:pt x="18" y="0"/>
                      <a:pt x="15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80" name="Freeform 1784">
                <a:extLst>
                  <a:ext uri="{FF2B5EF4-FFF2-40B4-BE49-F238E27FC236}">
                    <a16:creationId xmlns:a16="http://schemas.microsoft.com/office/drawing/2014/main" id="{89F90E7B-DCF6-49F4-A33B-F8B36087DA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02" y="3381"/>
                <a:ext cx="22" cy="7"/>
              </a:xfrm>
              <a:custGeom>
                <a:avLst/>
                <a:gdLst>
                  <a:gd name="T0" fmla="*/ 13 w 15"/>
                  <a:gd name="T1" fmla="*/ 1 h 5"/>
                  <a:gd name="T2" fmla="*/ 3 w 15"/>
                  <a:gd name="T3" fmla="*/ 0 h 5"/>
                  <a:gd name="T4" fmla="*/ 2 w 15"/>
                  <a:gd name="T5" fmla="*/ 4 h 5"/>
                  <a:gd name="T6" fmla="*/ 12 w 15"/>
                  <a:gd name="T7" fmla="*/ 5 h 5"/>
                  <a:gd name="T8" fmla="*/ 13 w 1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5">
                    <a:moveTo>
                      <a:pt x="13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4"/>
                      <a:pt x="2" y="4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4" y="5"/>
                      <a:pt x="15" y="2"/>
                      <a:pt x="13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81" name="Freeform 1785">
                <a:extLst>
                  <a:ext uri="{FF2B5EF4-FFF2-40B4-BE49-F238E27FC236}">
                    <a16:creationId xmlns:a16="http://schemas.microsoft.com/office/drawing/2014/main" id="{51D971D3-C931-4F3F-83D2-3CDC17DB0C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80" y="3404"/>
                <a:ext cx="29" cy="8"/>
              </a:xfrm>
              <a:custGeom>
                <a:avLst/>
                <a:gdLst>
                  <a:gd name="T0" fmla="*/ 17 w 20"/>
                  <a:gd name="T1" fmla="*/ 0 h 5"/>
                  <a:gd name="T2" fmla="*/ 2 w 20"/>
                  <a:gd name="T3" fmla="*/ 1 h 5"/>
                  <a:gd name="T4" fmla="*/ 2 w 20"/>
                  <a:gd name="T5" fmla="*/ 4 h 5"/>
                  <a:gd name="T6" fmla="*/ 17 w 20"/>
                  <a:gd name="T7" fmla="*/ 4 h 5"/>
                  <a:gd name="T8" fmla="*/ 17 w 20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">
                    <a:moveTo>
                      <a:pt x="17" y="0"/>
                    </a:moveTo>
                    <a:cubicBezTo>
                      <a:pt x="12" y="0"/>
                      <a:pt x="7" y="1"/>
                      <a:pt x="2" y="1"/>
                    </a:cubicBezTo>
                    <a:cubicBezTo>
                      <a:pt x="0" y="1"/>
                      <a:pt x="0" y="5"/>
                      <a:pt x="2" y="4"/>
                    </a:cubicBezTo>
                    <a:cubicBezTo>
                      <a:pt x="7" y="4"/>
                      <a:pt x="12" y="4"/>
                      <a:pt x="17" y="4"/>
                    </a:cubicBezTo>
                    <a:cubicBezTo>
                      <a:pt x="20" y="3"/>
                      <a:pt x="19" y="0"/>
                      <a:pt x="17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82" name="Freeform 1786">
                <a:extLst>
                  <a:ext uri="{FF2B5EF4-FFF2-40B4-BE49-F238E27FC236}">
                    <a16:creationId xmlns:a16="http://schemas.microsoft.com/office/drawing/2014/main" id="{C03DC126-1F56-4268-97E3-1B9202A747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66" y="3426"/>
                <a:ext cx="22" cy="11"/>
              </a:xfrm>
              <a:custGeom>
                <a:avLst/>
                <a:gdLst>
                  <a:gd name="T0" fmla="*/ 12 w 15"/>
                  <a:gd name="T1" fmla="*/ 1 h 7"/>
                  <a:gd name="T2" fmla="*/ 3 w 15"/>
                  <a:gd name="T3" fmla="*/ 3 h 7"/>
                  <a:gd name="T4" fmla="*/ 2 w 15"/>
                  <a:gd name="T5" fmla="*/ 7 h 7"/>
                  <a:gd name="T6" fmla="*/ 13 w 15"/>
                  <a:gd name="T7" fmla="*/ 4 h 7"/>
                  <a:gd name="T8" fmla="*/ 12 w 15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7">
                    <a:moveTo>
                      <a:pt x="12" y="1"/>
                    </a:moveTo>
                    <a:cubicBezTo>
                      <a:pt x="9" y="2"/>
                      <a:pt x="6" y="3"/>
                      <a:pt x="3" y="3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6" y="7"/>
                      <a:pt x="9" y="6"/>
                      <a:pt x="13" y="4"/>
                    </a:cubicBezTo>
                    <a:cubicBezTo>
                      <a:pt x="15" y="3"/>
                      <a:pt x="14" y="0"/>
                      <a:pt x="12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83" name="Freeform 1787">
                <a:extLst>
                  <a:ext uri="{FF2B5EF4-FFF2-40B4-BE49-F238E27FC236}">
                    <a16:creationId xmlns:a16="http://schemas.microsoft.com/office/drawing/2014/main" id="{EE7BFAF1-CE05-4208-8E21-93BA4530F9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93" y="3440"/>
                <a:ext cx="26" cy="11"/>
              </a:xfrm>
              <a:custGeom>
                <a:avLst/>
                <a:gdLst>
                  <a:gd name="T0" fmla="*/ 16 w 18"/>
                  <a:gd name="T1" fmla="*/ 1 h 8"/>
                  <a:gd name="T2" fmla="*/ 2 w 18"/>
                  <a:gd name="T3" fmla="*/ 4 h 8"/>
                  <a:gd name="T4" fmla="*/ 4 w 18"/>
                  <a:gd name="T5" fmla="*/ 7 h 8"/>
                  <a:gd name="T6" fmla="*/ 16 w 18"/>
                  <a:gd name="T7" fmla="*/ 4 h 8"/>
                  <a:gd name="T8" fmla="*/ 16 w 18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">
                    <a:moveTo>
                      <a:pt x="16" y="1"/>
                    </a:moveTo>
                    <a:cubicBezTo>
                      <a:pt x="11" y="1"/>
                      <a:pt x="6" y="1"/>
                      <a:pt x="2" y="4"/>
                    </a:cubicBezTo>
                    <a:cubicBezTo>
                      <a:pt x="0" y="5"/>
                      <a:pt x="2" y="8"/>
                      <a:pt x="4" y="7"/>
                    </a:cubicBezTo>
                    <a:cubicBezTo>
                      <a:pt x="8" y="5"/>
                      <a:pt x="12" y="4"/>
                      <a:pt x="16" y="4"/>
                    </a:cubicBezTo>
                    <a:cubicBezTo>
                      <a:pt x="18" y="4"/>
                      <a:pt x="18" y="0"/>
                      <a:pt x="16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84" name="Freeform 1788">
                <a:extLst>
                  <a:ext uri="{FF2B5EF4-FFF2-40B4-BE49-F238E27FC236}">
                    <a16:creationId xmlns:a16="http://schemas.microsoft.com/office/drawing/2014/main" id="{7BCDAFF2-8F9B-4B89-9B7D-BB5DAC9DF80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90" y="3463"/>
                <a:ext cx="25" cy="8"/>
              </a:xfrm>
              <a:custGeom>
                <a:avLst/>
                <a:gdLst>
                  <a:gd name="T0" fmla="*/ 14 w 17"/>
                  <a:gd name="T1" fmla="*/ 0 h 5"/>
                  <a:gd name="T2" fmla="*/ 2 w 17"/>
                  <a:gd name="T3" fmla="*/ 1 h 5"/>
                  <a:gd name="T4" fmla="*/ 3 w 17"/>
                  <a:gd name="T5" fmla="*/ 5 h 5"/>
                  <a:gd name="T6" fmla="*/ 14 w 17"/>
                  <a:gd name="T7" fmla="*/ 3 h 5"/>
                  <a:gd name="T8" fmla="*/ 14 w 17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5">
                    <a:moveTo>
                      <a:pt x="14" y="0"/>
                    </a:moveTo>
                    <a:cubicBezTo>
                      <a:pt x="10" y="0"/>
                      <a:pt x="6" y="1"/>
                      <a:pt x="2" y="1"/>
                    </a:cubicBezTo>
                    <a:cubicBezTo>
                      <a:pt x="0" y="1"/>
                      <a:pt x="0" y="5"/>
                      <a:pt x="3" y="5"/>
                    </a:cubicBezTo>
                    <a:cubicBezTo>
                      <a:pt x="7" y="4"/>
                      <a:pt x="10" y="4"/>
                      <a:pt x="14" y="3"/>
                    </a:cubicBezTo>
                    <a:cubicBezTo>
                      <a:pt x="17" y="3"/>
                      <a:pt x="17" y="0"/>
                      <a:pt x="14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85" name="Freeform 1789">
                <a:extLst>
                  <a:ext uri="{FF2B5EF4-FFF2-40B4-BE49-F238E27FC236}">
                    <a16:creationId xmlns:a16="http://schemas.microsoft.com/office/drawing/2014/main" id="{0B92C681-1321-40BA-B541-9C1EFDD7E0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86" y="3497"/>
                <a:ext cx="26" cy="6"/>
              </a:xfrm>
              <a:custGeom>
                <a:avLst/>
                <a:gdLst>
                  <a:gd name="T0" fmla="*/ 16 w 18"/>
                  <a:gd name="T1" fmla="*/ 0 h 4"/>
                  <a:gd name="T2" fmla="*/ 3 w 18"/>
                  <a:gd name="T3" fmla="*/ 0 h 4"/>
                  <a:gd name="T4" fmla="*/ 3 w 18"/>
                  <a:gd name="T5" fmla="*/ 4 h 4"/>
                  <a:gd name="T6" fmla="*/ 15 w 18"/>
                  <a:gd name="T7" fmla="*/ 4 h 4"/>
                  <a:gd name="T8" fmla="*/ 16 w 18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">
                    <a:moveTo>
                      <a:pt x="16" y="0"/>
                    </a:moveTo>
                    <a:cubicBezTo>
                      <a:pt x="11" y="0"/>
                      <a:pt x="7" y="0"/>
                      <a:pt x="3" y="0"/>
                    </a:cubicBezTo>
                    <a:cubicBezTo>
                      <a:pt x="0" y="0"/>
                      <a:pt x="1" y="4"/>
                      <a:pt x="3" y="4"/>
                    </a:cubicBezTo>
                    <a:cubicBezTo>
                      <a:pt x="7" y="4"/>
                      <a:pt x="11" y="4"/>
                      <a:pt x="15" y="4"/>
                    </a:cubicBezTo>
                    <a:cubicBezTo>
                      <a:pt x="17" y="4"/>
                      <a:pt x="18" y="1"/>
                      <a:pt x="16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86" name="Freeform 1790">
                <a:extLst>
                  <a:ext uri="{FF2B5EF4-FFF2-40B4-BE49-F238E27FC236}">
                    <a16:creationId xmlns:a16="http://schemas.microsoft.com/office/drawing/2014/main" id="{2470D739-86CA-4D10-8865-8B01AA9801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18" y="3503"/>
                <a:ext cx="27" cy="12"/>
              </a:xfrm>
              <a:custGeom>
                <a:avLst/>
                <a:gdLst>
                  <a:gd name="T0" fmla="*/ 14 w 18"/>
                  <a:gd name="T1" fmla="*/ 1 h 8"/>
                  <a:gd name="T2" fmla="*/ 2 w 18"/>
                  <a:gd name="T3" fmla="*/ 4 h 8"/>
                  <a:gd name="T4" fmla="*/ 2 w 18"/>
                  <a:gd name="T5" fmla="*/ 7 h 8"/>
                  <a:gd name="T6" fmla="*/ 15 w 18"/>
                  <a:gd name="T7" fmla="*/ 4 h 8"/>
                  <a:gd name="T8" fmla="*/ 14 w 18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">
                    <a:moveTo>
                      <a:pt x="14" y="1"/>
                    </a:moveTo>
                    <a:cubicBezTo>
                      <a:pt x="10" y="2"/>
                      <a:pt x="6" y="3"/>
                      <a:pt x="2" y="4"/>
                    </a:cubicBezTo>
                    <a:cubicBezTo>
                      <a:pt x="0" y="4"/>
                      <a:pt x="0" y="8"/>
                      <a:pt x="2" y="7"/>
                    </a:cubicBezTo>
                    <a:cubicBezTo>
                      <a:pt x="7" y="7"/>
                      <a:pt x="11" y="6"/>
                      <a:pt x="15" y="4"/>
                    </a:cubicBezTo>
                    <a:cubicBezTo>
                      <a:pt x="18" y="3"/>
                      <a:pt x="16" y="0"/>
                      <a:pt x="14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87" name="Freeform 1791">
                <a:extLst>
                  <a:ext uri="{FF2B5EF4-FFF2-40B4-BE49-F238E27FC236}">
                    <a16:creationId xmlns:a16="http://schemas.microsoft.com/office/drawing/2014/main" id="{F437E5BF-9532-4352-A513-62D3135F6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31" y="3479"/>
                <a:ext cx="27" cy="12"/>
              </a:xfrm>
              <a:custGeom>
                <a:avLst/>
                <a:gdLst>
                  <a:gd name="T0" fmla="*/ 15 w 18"/>
                  <a:gd name="T1" fmla="*/ 1 h 8"/>
                  <a:gd name="T2" fmla="*/ 4 w 18"/>
                  <a:gd name="T3" fmla="*/ 2 h 8"/>
                  <a:gd name="T4" fmla="*/ 3 w 18"/>
                  <a:gd name="T5" fmla="*/ 6 h 8"/>
                  <a:gd name="T6" fmla="*/ 16 w 18"/>
                  <a:gd name="T7" fmla="*/ 4 h 8"/>
                  <a:gd name="T8" fmla="*/ 15 w 18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">
                    <a:moveTo>
                      <a:pt x="15" y="1"/>
                    </a:moveTo>
                    <a:cubicBezTo>
                      <a:pt x="11" y="2"/>
                      <a:pt x="8" y="4"/>
                      <a:pt x="4" y="2"/>
                    </a:cubicBezTo>
                    <a:cubicBezTo>
                      <a:pt x="2" y="1"/>
                      <a:pt x="0" y="5"/>
                      <a:pt x="3" y="6"/>
                    </a:cubicBezTo>
                    <a:cubicBezTo>
                      <a:pt x="7" y="8"/>
                      <a:pt x="12" y="6"/>
                      <a:pt x="16" y="4"/>
                    </a:cubicBezTo>
                    <a:cubicBezTo>
                      <a:pt x="18" y="4"/>
                      <a:pt x="17" y="0"/>
                      <a:pt x="15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88" name="Freeform 1792">
                <a:extLst>
                  <a:ext uri="{FF2B5EF4-FFF2-40B4-BE49-F238E27FC236}">
                    <a16:creationId xmlns:a16="http://schemas.microsoft.com/office/drawing/2014/main" id="{259980C1-17F2-4165-9FF8-834C5A3A8D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65" y="3493"/>
                <a:ext cx="22" cy="10"/>
              </a:xfrm>
              <a:custGeom>
                <a:avLst/>
                <a:gdLst>
                  <a:gd name="T0" fmla="*/ 12 w 15"/>
                  <a:gd name="T1" fmla="*/ 1 h 7"/>
                  <a:gd name="T2" fmla="*/ 3 w 15"/>
                  <a:gd name="T3" fmla="*/ 3 h 7"/>
                  <a:gd name="T4" fmla="*/ 2 w 15"/>
                  <a:gd name="T5" fmla="*/ 7 h 7"/>
                  <a:gd name="T6" fmla="*/ 13 w 15"/>
                  <a:gd name="T7" fmla="*/ 5 h 7"/>
                  <a:gd name="T8" fmla="*/ 12 w 15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7">
                    <a:moveTo>
                      <a:pt x="12" y="1"/>
                    </a:moveTo>
                    <a:cubicBezTo>
                      <a:pt x="9" y="2"/>
                      <a:pt x="6" y="4"/>
                      <a:pt x="3" y="3"/>
                    </a:cubicBezTo>
                    <a:cubicBezTo>
                      <a:pt x="1" y="3"/>
                      <a:pt x="0" y="7"/>
                      <a:pt x="2" y="7"/>
                    </a:cubicBezTo>
                    <a:cubicBezTo>
                      <a:pt x="6" y="7"/>
                      <a:pt x="10" y="6"/>
                      <a:pt x="13" y="5"/>
                    </a:cubicBezTo>
                    <a:cubicBezTo>
                      <a:pt x="15" y="4"/>
                      <a:pt x="14" y="0"/>
                      <a:pt x="12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89" name="Freeform 1793">
                <a:extLst>
                  <a:ext uri="{FF2B5EF4-FFF2-40B4-BE49-F238E27FC236}">
                    <a16:creationId xmlns:a16="http://schemas.microsoft.com/office/drawing/2014/main" id="{BC089052-2066-418B-AAC6-7B17F01CAB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757" y="2726"/>
                <a:ext cx="28" cy="33"/>
              </a:xfrm>
              <a:custGeom>
                <a:avLst/>
                <a:gdLst>
                  <a:gd name="T0" fmla="*/ 15 w 19"/>
                  <a:gd name="T1" fmla="*/ 2 h 23"/>
                  <a:gd name="T2" fmla="*/ 2 w 19"/>
                  <a:gd name="T3" fmla="*/ 19 h 23"/>
                  <a:gd name="T4" fmla="*/ 4 w 19"/>
                  <a:gd name="T5" fmla="*/ 22 h 23"/>
                  <a:gd name="T6" fmla="*/ 18 w 19"/>
                  <a:gd name="T7" fmla="*/ 3 h 23"/>
                  <a:gd name="T8" fmla="*/ 15 w 19"/>
                  <a:gd name="T9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3">
                    <a:moveTo>
                      <a:pt x="15" y="2"/>
                    </a:moveTo>
                    <a:cubicBezTo>
                      <a:pt x="14" y="10"/>
                      <a:pt x="8" y="15"/>
                      <a:pt x="2" y="19"/>
                    </a:cubicBezTo>
                    <a:cubicBezTo>
                      <a:pt x="0" y="20"/>
                      <a:pt x="2" y="23"/>
                      <a:pt x="4" y="22"/>
                    </a:cubicBezTo>
                    <a:cubicBezTo>
                      <a:pt x="11" y="18"/>
                      <a:pt x="17" y="11"/>
                      <a:pt x="18" y="3"/>
                    </a:cubicBezTo>
                    <a:cubicBezTo>
                      <a:pt x="19" y="1"/>
                      <a:pt x="15" y="0"/>
                      <a:pt x="15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90" name="Freeform 1794">
                <a:extLst>
                  <a:ext uri="{FF2B5EF4-FFF2-40B4-BE49-F238E27FC236}">
                    <a16:creationId xmlns:a16="http://schemas.microsoft.com/office/drawing/2014/main" id="{4748644A-3EC2-49E3-B3B6-37ECA6A7AF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710" y="2776"/>
                <a:ext cx="26" cy="28"/>
              </a:xfrm>
              <a:custGeom>
                <a:avLst/>
                <a:gdLst>
                  <a:gd name="T0" fmla="*/ 13 w 18"/>
                  <a:gd name="T1" fmla="*/ 2 h 19"/>
                  <a:gd name="T2" fmla="*/ 2 w 18"/>
                  <a:gd name="T3" fmla="*/ 15 h 19"/>
                  <a:gd name="T4" fmla="*/ 4 w 18"/>
                  <a:gd name="T5" fmla="*/ 18 h 19"/>
                  <a:gd name="T6" fmla="*/ 17 w 18"/>
                  <a:gd name="T7" fmla="*/ 3 h 19"/>
                  <a:gd name="T8" fmla="*/ 13 w 18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8"/>
                      <a:pt x="6" y="12"/>
                      <a:pt x="2" y="15"/>
                    </a:cubicBezTo>
                    <a:cubicBezTo>
                      <a:pt x="0" y="16"/>
                      <a:pt x="2" y="19"/>
                      <a:pt x="4" y="18"/>
                    </a:cubicBezTo>
                    <a:cubicBezTo>
                      <a:pt x="10" y="14"/>
                      <a:pt x="15" y="9"/>
                      <a:pt x="17" y="3"/>
                    </a:cubicBezTo>
                    <a:cubicBezTo>
                      <a:pt x="18" y="1"/>
                      <a:pt x="14" y="0"/>
                      <a:pt x="13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91" name="Freeform 1795">
                <a:extLst>
                  <a:ext uri="{FF2B5EF4-FFF2-40B4-BE49-F238E27FC236}">
                    <a16:creationId xmlns:a16="http://schemas.microsoft.com/office/drawing/2014/main" id="{8EA3495E-EFAA-4D8D-8BEC-8EECC63961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738" y="2773"/>
                <a:ext cx="22" cy="25"/>
              </a:xfrm>
              <a:custGeom>
                <a:avLst/>
                <a:gdLst>
                  <a:gd name="T0" fmla="*/ 11 w 15"/>
                  <a:gd name="T1" fmla="*/ 2 h 17"/>
                  <a:gd name="T2" fmla="*/ 2 w 15"/>
                  <a:gd name="T3" fmla="*/ 13 h 17"/>
                  <a:gd name="T4" fmla="*/ 4 w 15"/>
                  <a:gd name="T5" fmla="*/ 16 h 17"/>
                  <a:gd name="T6" fmla="*/ 14 w 15"/>
                  <a:gd name="T7" fmla="*/ 4 h 17"/>
                  <a:gd name="T8" fmla="*/ 11 w 15"/>
                  <a:gd name="T9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7">
                    <a:moveTo>
                      <a:pt x="11" y="2"/>
                    </a:moveTo>
                    <a:cubicBezTo>
                      <a:pt x="9" y="7"/>
                      <a:pt x="6" y="10"/>
                      <a:pt x="2" y="13"/>
                    </a:cubicBezTo>
                    <a:cubicBezTo>
                      <a:pt x="0" y="14"/>
                      <a:pt x="2" y="17"/>
                      <a:pt x="4" y="16"/>
                    </a:cubicBezTo>
                    <a:cubicBezTo>
                      <a:pt x="8" y="13"/>
                      <a:pt x="12" y="9"/>
                      <a:pt x="14" y="4"/>
                    </a:cubicBezTo>
                    <a:cubicBezTo>
                      <a:pt x="15" y="2"/>
                      <a:pt x="12" y="0"/>
                      <a:pt x="11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92" name="Freeform 1796">
                <a:extLst>
                  <a:ext uri="{FF2B5EF4-FFF2-40B4-BE49-F238E27FC236}">
                    <a16:creationId xmlns:a16="http://schemas.microsoft.com/office/drawing/2014/main" id="{5E9FB3E3-ED3D-4CC3-A892-8F3A971051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739" y="2737"/>
                <a:ext cx="19" cy="28"/>
              </a:xfrm>
              <a:custGeom>
                <a:avLst/>
                <a:gdLst>
                  <a:gd name="T0" fmla="*/ 10 w 13"/>
                  <a:gd name="T1" fmla="*/ 3 h 19"/>
                  <a:gd name="T2" fmla="*/ 2 w 13"/>
                  <a:gd name="T3" fmla="*/ 15 h 19"/>
                  <a:gd name="T4" fmla="*/ 4 w 13"/>
                  <a:gd name="T5" fmla="*/ 18 h 19"/>
                  <a:gd name="T6" fmla="*/ 13 w 13"/>
                  <a:gd name="T7" fmla="*/ 2 h 19"/>
                  <a:gd name="T8" fmla="*/ 10 w 13"/>
                  <a:gd name="T9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9">
                    <a:moveTo>
                      <a:pt x="10" y="3"/>
                    </a:moveTo>
                    <a:cubicBezTo>
                      <a:pt x="10" y="8"/>
                      <a:pt x="6" y="12"/>
                      <a:pt x="2" y="15"/>
                    </a:cubicBezTo>
                    <a:cubicBezTo>
                      <a:pt x="0" y="16"/>
                      <a:pt x="2" y="19"/>
                      <a:pt x="4" y="18"/>
                    </a:cubicBezTo>
                    <a:cubicBezTo>
                      <a:pt x="9" y="14"/>
                      <a:pt x="13" y="9"/>
                      <a:pt x="13" y="2"/>
                    </a:cubicBezTo>
                    <a:cubicBezTo>
                      <a:pt x="13" y="0"/>
                      <a:pt x="10" y="0"/>
                      <a:pt x="10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93" name="Freeform 1797">
                <a:extLst>
                  <a:ext uri="{FF2B5EF4-FFF2-40B4-BE49-F238E27FC236}">
                    <a16:creationId xmlns:a16="http://schemas.microsoft.com/office/drawing/2014/main" id="{7AF6214B-4F3E-4D13-A22A-30C563F214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714" y="2807"/>
                <a:ext cx="19" cy="25"/>
              </a:xfrm>
              <a:custGeom>
                <a:avLst/>
                <a:gdLst>
                  <a:gd name="T0" fmla="*/ 7 w 13"/>
                  <a:gd name="T1" fmla="*/ 3 h 17"/>
                  <a:gd name="T2" fmla="*/ 2 w 13"/>
                  <a:gd name="T3" fmla="*/ 13 h 17"/>
                  <a:gd name="T4" fmla="*/ 4 w 13"/>
                  <a:gd name="T5" fmla="*/ 16 h 17"/>
                  <a:gd name="T6" fmla="*/ 11 w 13"/>
                  <a:gd name="T7" fmla="*/ 2 h 17"/>
                  <a:gd name="T8" fmla="*/ 7 w 13"/>
                  <a:gd name="T9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7">
                    <a:moveTo>
                      <a:pt x="7" y="3"/>
                    </a:moveTo>
                    <a:cubicBezTo>
                      <a:pt x="9" y="7"/>
                      <a:pt x="4" y="11"/>
                      <a:pt x="2" y="13"/>
                    </a:cubicBezTo>
                    <a:cubicBezTo>
                      <a:pt x="0" y="14"/>
                      <a:pt x="2" y="17"/>
                      <a:pt x="4" y="16"/>
                    </a:cubicBezTo>
                    <a:cubicBezTo>
                      <a:pt x="8" y="13"/>
                      <a:pt x="13" y="8"/>
                      <a:pt x="11" y="2"/>
                    </a:cubicBezTo>
                    <a:cubicBezTo>
                      <a:pt x="10" y="0"/>
                      <a:pt x="7" y="1"/>
                      <a:pt x="7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94" name="Freeform 1798">
                <a:extLst>
                  <a:ext uri="{FF2B5EF4-FFF2-40B4-BE49-F238E27FC236}">
                    <a16:creationId xmlns:a16="http://schemas.microsoft.com/office/drawing/2014/main" id="{9466D5B7-019A-4A9D-A9F6-E22766F15A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726" y="2808"/>
                <a:ext cx="26" cy="28"/>
              </a:xfrm>
              <a:custGeom>
                <a:avLst/>
                <a:gdLst>
                  <a:gd name="T0" fmla="*/ 13 w 18"/>
                  <a:gd name="T1" fmla="*/ 2 h 19"/>
                  <a:gd name="T2" fmla="*/ 2 w 18"/>
                  <a:gd name="T3" fmla="*/ 14 h 19"/>
                  <a:gd name="T4" fmla="*/ 5 w 18"/>
                  <a:gd name="T5" fmla="*/ 18 h 19"/>
                  <a:gd name="T6" fmla="*/ 17 w 18"/>
                  <a:gd name="T7" fmla="*/ 3 h 19"/>
                  <a:gd name="T8" fmla="*/ 13 w 18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7"/>
                      <a:pt x="7" y="11"/>
                      <a:pt x="2" y="14"/>
                    </a:cubicBezTo>
                    <a:cubicBezTo>
                      <a:pt x="0" y="16"/>
                      <a:pt x="3" y="19"/>
                      <a:pt x="5" y="18"/>
                    </a:cubicBezTo>
                    <a:cubicBezTo>
                      <a:pt x="10" y="14"/>
                      <a:pt x="15" y="9"/>
                      <a:pt x="17" y="3"/>
                    </a:cubicBezTo>
                    <a:cubicBezTo>
                      <a:pt x="18" y="0"/>
                      <a:pt x="14" y="0"/>
                      <a:pt x="13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95" name="Freeform 1799">
                <a:extLst>
                  <a:ext uri="{FF2B5EF4-FFF2-40B4-BE49-F238E27FC236}">
                    <a16:creationId xmlns:a16="http://schemas.microsoft.com/office/drawing/2014/main" id="{548D702A-2B92-4801-A0F9-1A82627567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71" y="2836"/>
                <a:ext cx="17" cy="22"/>
              </a:xfrm>
              <a:custGeom>
                <a:avLst/>
                <a:gdLst>
                  <a:gd name="T0" fmla="*/ 7 w 11"/>
                  <a:gd name="T1" fmla="*/ 3 h 15"/>
                  <a:gd name="T2" fmla="*/ 2 w 11"/>
                  <a:gd name="T3" fmla="*/ 11 h 15"/>
                  <a:gd name="T4" fmla="*/ 4 w 11"/>
                  <a:gd name="T5" fmla="*/ 14 h 15"/>
                  <a:gd name="T6" fmla="*/ 11 w 11"/>
                  <a:gd name="T7" fmla="*/ 2 h 15"/>
                  <a:gd name="T8" fmla="*/ 7 w 11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5">
                    <a:moveTo>
                      <a:pt x="7" y="3"/>
                    </a:moveTo>
                    <a:cubicBezTo>
                      <a:pt x="7" y="6"/>
                      <a:pt x="5" y="9"/>
                      <a:pt x="2" y="11"/>
                    </a:cubicBezTo>
                    <a:cubicBezTo>
                      <a:pt x="0" y="12"/>
                      <a:pt x="2" y="15"/>
                      <a:pt x="4" y="14"/>
                    </a:cubicBezTo>
                    <a:cubicBezTo>
                      <a:pt x="8" y="11"/>
                      <a:pt x="11" y="8"/>
                      <a:pt x="11" y="2"/>
                    </a:cubicBezTo>
                    <a:cubicBezTo>
                      <a:pt x="11" y="0"/>
                      <a:pt x="7" y="0"/>
                      <a:pt x="7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96" name="Freeform 1800">
                <a:extLst>
                  <a:ext uri="{FF2B5EF4-FFF2-40B4-BE49-F238E27FC236}">
                    <a16:creationId xmlns:a16="http://schemas.microsoft.com/office/drawing/2014/main" id="{F5842CEB-DD37-425E-B81C-85DC1584C0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67" y="2812"/>
                <a:ext cx="26" cy="25"/>
              </a:xfrm>
              <a:custGeom>
                <a:avLst/>
                <a:gdLst>
                  <a:gd name="T0" fmla="*/ 17 w 18"/>
                  <a:gd name="T1" fmla="*/ 2 h 17"/>
                  <a:gd name="T2" fmla="*/ 11 w 18"/>
                  <a:gd name="T3" fmla="*/ 4 h 17"/>
                  <a:gd name="T4" fmla="*/ 2 w 18"/>
                  <a:gd name="T5" fmla="*/ 13 h 17"/>
                  <a:gd name="T6" fmla="*/ 4 w 18"/>
                  <a:gd name="T7" fmla="*/ 16 h 17"/>
                  <a:gd name="T8" fmla="*/ 10 w 18"/>
                  <a:gd name="T9" fmla="*/ 10 h 17"/>
                  <a:gd name="T10" fmla="*/ 14 w 18"/>
                  <a:gd name="T11" fmla="*/ 7 h 17"/>
                  <a:gd name="T12" fmla="*/ 15 w 18"/>
                  <a:gd name="T13" fmla="*/ 6 h 17"/>
                  <a:gd name="T14" fmla="*/ 15 w 18"/>
                  <a:gd name="T15" fmla="*/ 5 h 17"/>
                  <a:gd name="T16" fmla="*/ 17 w 18"/>
                  <a:gd name="T17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7">
                    <a:moveTo>
                      <a:pt x="17" y="2"/>
                    </a:moveTo>
                    <a:cubicBezTo>
                      <a:pt x="15" y="0"/>
                      <a:pt x="13" y="3"/>
                      <a:pt x="11" y="4"/>
                    </a:cubicBezTo>
                    <a:cubicBezTo>
                      <a:pt x="8" y="7"/>
                      <a:pt x="5" y="10"/>
                      <a:pt x="2" y="13"/>
                    </a:cubicBezTo>
                    <a:cubicBezTo>
                      <a:pt x="0" y="14"/>
                      <a:pt x="2" y="17"/>
                      <a:pt x="4" y="16"/>
                    </a:cubicBezTo>
                    <a:cubicBezTo>
                      <a:pt x="6" y="14"/>
                      <a:pt x="8" y="12"/>
                      <a:pt x="10" y="10"/>
                    </a:cubicBezTo>
                    <a:cubicBezTo>
                      <a:pt x="11" y="9"/>
                      <a:pt x="13" y="8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7" y="5"/>
                      <a:pt x="18" y="4"/>
                      <a:pt x="17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171" name="Group 2002">
              <a:extLst>
                <a:ext uri="{FF2B5EF4-FFF2-40B4-BE49-F238E27FC236}">
                  <a16:creationId xmlns:a16="http://schemas.microsoft.com/office/drawing/2014/main" id="{683729A6-E533-4303-B262-B1E7ABE95597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686" y="474"/>
              <a:ext cx="2031" cy="3027"/>
              <a:chOff x="4686" y="474"/>
              <a:chExt cx="2031" cy="3027"/>
            </a:xfrm>
          </p:grpSpPr>
          <p:sp>
            <p:nvSpPr>
              <p:cNvPr id="11197" name="Freeform 1802">
                <a:extLst>
                  <a:ext uri="{FF2B5EF4-FFF2-40B4-BE49-F238E27FC236}">
                    <a16:creationId xmlns:a16="http://schemas.microsoft.com/office/drawing/2014/main" id="{24C7D78C-2A02-44C5-B1AA-017CF86617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93" y="2811"/>
                <a:ext cx="17" cy="19"/>
              </a:xfrm>
              <a:custGeom>
                <a:avLst/>
                <a:gdLst>
                  <a:gd name="T0" fmla="*/ 7 w 11"/>
                  <a:gd name="T1" fmla="*/ 3 h 13"/>
                  <a:gd name="T2" fmla="*/ 2 w 11"/>
                  <a:gd name="T3" fmla="*/ 8 h 13"/>
                  <a:gd name="T4" fmla="*/ 3 w 11"/>
                  <a:gd name="T5" fmla="*/ 12 h 13"/>
                  <a:gd name="T6" fmla="*/ 11 w 11"/>
                  <a:gd name="T7" fmla="*/ 4 h 13"/>
                  <a:gd name="T8" fmla="*/ 7 w 11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3">
                    <a:moveTo>
                      <a:pt x="7" y="3"/>
                    </a:moveTo>
                    <a:cubicBezTo>
                      <a:pt x="7" y="6"/>
                      <a:pt x="5" y="7"/>
                      <a:pt x="2" y="8"/>
                    </a:cubicBezTo>
                    <a:cubicBezTo>
                      <a:pt x="0" y="9"/>
                      <a:pt x="1" y="13"/>
                      <a:pt x="3" y="12"/>
                    </a:cubicBezTo>
                    <a:cubicBezTo>
                      <a:pt x="7" y="10"/>
                      <a:pt x="10" y="8"/>
                      <a:pt x="11" y="4"/>
                    </a:cubicBezTo>
                    <a:cubicBezTo>
                      <a:pt x="11" y="1"/>
                      <a:pt x="8" y="0"/>
                      <a:pt x="7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98" name="Freeform 1803">
                <a:extLst>
                  <a:ext uri="{FF2B5EF4-FFF2-40B4-BE49-F238E27FC236}">
                    <a16:creationId xmlns:a16="http://schemas.microsoft.com/office/drawing/2014/main" id="{B765B53B-0334-484B-891C-83A14CF2E2C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96" y="2839"/>
                <a:ext cx="21" cy="19"/>
              </a:xfrm>
              <a:custGeom>
                <a:avLst/>
                <a:gdLst>
                  <a:gd name="T0" fmla="*/ 9 w 14"/>
                  <a:gd name="T1" fmla="*/ 2 h 13"/>
                  <a:gd name="T2" fmla="*/ 2 w 14"/>
                  <a:gd name="T3" fmla="*/ 8 h 13"/>
                  <a:gd name="T4" fmla="*/ 4 w 14"/>
                  <a:gd name="T5" fmla="*/ 12 h 13"/>
                  <a:gd name="T6" fmla="*/ 13 w 14"/>
                  <a:gd name="T7" fmla="*/ 3 h 13"/>
                  <a:gd name="T8" fmla="*/ 9 w 14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9" y="2"/>
                    </a:moveTo>
                    <a:cubicBezTo>
                      <a:pt x="8" y="5"/>
                      <a:pt x="6" y="7"/>
                      <a:pt x="2" y="8"/>
                    </a:cubicBezTo>
                    <a:cubicBezTo>
                      <a:pt x="0" y="9"/>
                      <a:pt x="1" y="13"/>
                      <a:pt x="4" y="12"/>
                    </a:cubicBezTo>
                    <a:cubicBezTo>
                      <a:pt x="8" y="10"/>
                      <a:pt x="11" y="8"/>
                      <a:pt x="13" y="3"/>
                    </a:cubicBezTo>
                    <a:cubicBezTo>
                      <a:pt x="14" y="1"/>
                      <a:pt x="10" y="0"/>
                      <a:pt x="9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99" name="Freeform 1804">
                <a:extLst>
                  <a:ext uri="{FF2B5EF4-FFF2-40B4-BE49-F238E27FC236}">
                    <a16:creationId xmlns:a16="http://schemas.microsoft.com/office/drawing/2014/main" id="{4A0AD1AB-A57A-4175-86C5-D0FA637E04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95" y="2860"/>
                <a:ext cx="22" cy="26"/>
              </a:xfrm>
              <a:custGeom>
                <a:avLst/>
                <a:gdLst>
                  <a:gd name="T0" fmla="*/ 11 w 15"/>
                  <a:gd name="T1" fmla="*/ 2 h 18"/>
                  <a:gd name="T2" fmla="*/ 2 w 15"/>
                  <a:gd name="T3" fmla="*/ 13 h 18"/>
                  <a:gd name="T4" fmla="*/ 4 w 15"/>
                  <a:gd name="T5" fmla="*/ 16 h 18"/>
                  <a:gd name="T6" fmla="*/ 14 w 15"/>
                  <a:gd name="T7" fmla="*/ 3 h 18"/>
                  <a:gd name="T8" fmla="*/ 11 w 15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8">
                    <a:moveTo>
                      <a:pt x="11" y="2"/>
                    </a:moveTo>
                    <a:cubicBezTo>
                      <a:pt x="9" y="7"/>
                      <a:pt x="6" y="10"/>
                      <a:pt x="2" y="13"/>
                    </a:cubicBezTo>
                    <a:cubicBezTo>
                      <a:pt x="0" y="15"/>
                      <a:pt x="2" y="18"/>
                      <a:pt x="4" y="16"/>
                    </a:cubicBezTo>
                    <a:cubicBezTo>
                      <a:pt x="9" y="13"/>
                      <a:pt x="13" y="8"/>
                      <a:pt x="14" y="3"/>
                    </a:cubicBezTo>
                    <a:cubicBezTo>
                      <a:pt x="15" y="0"/>
                      <a:pt x="11" y="0"/>
                      <a:pt x="11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00" name="Freeform 1805">
                <a:extLst>
                  <a:ext uri="{FF2B5EF4-FFF2-40B4-BE49-F238E27FC236}">
                    <a16:creationId xmlns:a16="http://schemas.microsoft.com/office/drawing/2014/main" id="{8172F11E-98E3-46CB-9BA6-716376810A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61" y="2882"/>
                <a:ext cx="19" cy="23"/>
              </a:xfrm>
              <a:custGeom>
                <a:avLst/>
                <a:gdLst>
                  <a:gd name="T0" fmla="*/ 9 w 13"/>
                  <a:gd name="T1" fmla="*/ 2 h 16"/>
                  <a:gd name="T2" fmla="*/ 2 w 13"/>
                  <a:gd name="T3" fmla="*/ 12 h 16"/>
                  <a:gd name="T4" fmla="*/ 5 w 13"/>
                  <a:gd name="T5" fmla="*/ 14 h 16"/>
                  <a:gd name="T6" fmla="*/ 12 w 13"/>
                  <a:gd name="T7" fmla="*/ 3 h 16"/>
                  <a:gd name="T8" fmla="*/ 9 w 13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">
                    <a:moveTo>
                      <a:pt x="9" y="2"/>
                    </a:moveTo>
                    <a:cubicBezTo>
                      <a:pt x="7" y="5"/>
                      <a:pt x="5" y="9"/>
                      <a:pt x="2" y="12"/>
                    </a:cubicBezTo>
                    <a:cubicBezTo>
                      <a:pt x="0" y="13"/>
                      <a:pt x="3" y="16"/>
                      <a:pt x="5" y="14"/>
                    </a:cubicBezTo>
                    <a:cubicBezTo>
                      <a:pt x="8" y="11"/>
                      <a:pt x="10" y="7"/>
                      <a:pt x="12" y="3"/>
                    </a:cubicBezTo>
                    <a:cubicBezTo>
                      <a:pt x="13" y="1"/>
                      <a:pt x="10" y="0"/>
                      <a:pt x="9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01" name="Freeform 1806">
                <a:extLst>
                  <a:ext uri="{FF2B5EF4-FFF2-40B4-BE49-F238E27FC236}">
                    <a16:creationId xmlns:a16="http://schemas.microsoft.com/office/drawing/2014/main" id="{6152E020-A14C-4AAA-A6F9-270ADDA332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76" y="2893"/>
                <a:ext cx="28" cy="27"/>
              </a:xfrm>
              <a:custGeom>
                <a:avLst/>
                <a:gdLst>
                  <a:gd name="T0" fmla="*/ 14 w 19"/>
                  <a:gd name="T1" fmla="*/ 2 h 18"/>
                  <a:gd name="T2" fmla="*/ 2 w 19"/>
                  <a:gd name="T3" fmla="*/ 13 h 18"/>
                  <a:gd name="T4" fmla="*/ 5 w 19"/>
                  <a:gd name="T5" fmla="*/ 16 h 18"/>
                  <a:gd name="T6" fmla="*/ 17 w 19"/>
                  <a:gd name="T7" fmla="*/ 4 h 18"/>
                  <a:gd name="T8" fmla="*/ 14 w 19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14" y="2"/>
                    </a:moveTo>
                    <a:cubicBezTo>
                      <a:pt x="11" y="6"/>
                      <a:pt x="7" y="10"/>
                      <a:pt x="2" y="13"/>
                    </a:cubicBezTo>
                    <a:cubicBezTo>
                      <a:pt x="0" y="15"/>
                      <a:pt x="3" y="18"/>
                      <a:pt x="5" y="16"/>
                    </a:cubicBezTo>
                    <a:cubicBezTo>
                      <a:pt x="9" y="13"/>
                      <a:pt x="14" y="9"/>
                      <a:pt x="17" y="4"/>
                    </a:cubicBezTo>
                    <a:cubicBezTo>
                      <a:pt x="19" y="2"/>
                      <a:pt x="16" y="0"/>
                      <a:pt x="14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02" name="Freeform 1807">
                <a:extLst>
                  <a:ext uri="{FF2B5EF4-FFF2-40B4-BE49-F238E27FC236}">
                    <a16:creationId xmlns:a16="http://schemas.microsoft.com/office/drawing/2014/main" id="{E18CBA08-AB43-48D8-AEE9-03A0C908AD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36" y="2862"/>
                <a:ext cx="22" cy="21"/>
              </a:xfrm>
              <a:custGeom>
                <a:avLst/>
                <a:gdLst>
                  <a:gd name="T0" fmla="*/ 10 w 15"/>
                  <a:gd name="T1" fmla="*/ 2 h 14"/>
                  <a:gd name="T2" fmla="*/ 2 w 15"/>
                  <a:gd name="T3" fmla="*/ 9 h 14"/>
                  <a:gd name="T4" fmla="*/ 3 w 15"/>
                  <a:gd name="T5" fmla="*/ 13 h 14"/>
                  <a:gd name="T6" fmla="*/ 14 w 15"/>
                  <a:gd name="T7" fmla="*/ 4 h 14"/>
                  <a:gd name="T8" fmla="*/ 10 w 15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4">
                    <a:moveTo>
                      <a:pt x="10" y="2"/>
                    </a:moveTo>
                    <a:cubicBezTo>
                      <a:pt x="9" y="6"/>
                      <a:pt x="6" y="8"/>
                      <a:pt x="2" y="9"/>
                    </a:cubicBezTo>
                    <a:cubicBezTo>
                      <a:pt x="0" y="10"/>
                      <a:pt x="1" y="14"/>
                      <a:pt x="3" y="13"/>
                    </a:cubicBezTo>
                    <a:cubicBezTo>
                      <a:pt x="8" y="11"/>
                      <a:pt x="12" y="8"/>
                      <a:pt x="14" y="4"/>
                    </a:cubicBezTo>
                    <a:cubicBezTo>
                      <a:pt x="15" y="2"/>
                      <a:pt x="11" y="0"/>
                      <a:pt x="10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03" name="Freeform 1808">
                <a:extLst>
                  <a:ext uri="{FF2B5EF4-FFF2-40B4-BE49-F238E27FC236}">
                    <a16:creationId xmlns:a16="http://schemas.microsoft.com/office/drawing/2014/main" id="{27FFE00D-5C63-4BB1-A6DC-8A22C7E7AC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29" y="2843"/>
                <a:ext cx="20" cy="24"/>
              </a:xfrm>
              <a:custGeom>
                <a:avLst/>
                <a:gdLst>
                  <a:gd name="T0" fmla="*/ 10 w 14"/>
                  <a:gd name="T1" fmla="*/ 3 h 16"/>
                  <a:gd name="T2" fmla="*/ 2 w 14"/>
                  <a:gd name="T3" fmla="*/ 12 h 16"/>
                  <a:gd name="T4" fmla="*/ 3 w 14"/>
                  <a:gd name="T5" fmla="*/ 15 h 16"/>
                  <a:gd name="T6" fmla="*/ 14 w 14"/>
                  <a:gd name="T7" fmla="*/ 2 h 16"/>
                  <a:gd name="T8" fmla="*/ 10 w 14"/>
                  <a:gd name="T9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6">
                    <a:moveTo>
                      <a:pt x="10" y="3"/>
                    </a:moveTo>
                    <a:cubicBezTo>
                      <a:pt x="10" y="7"/>
                      <a:pt x="6" y="10"/>
                      <a:pt x="2" y="12"/>
                    </a:cubicBezTo>
                    <a:cubicBezTo>
                      <a:pt x="0" y="13"/>
                      <a:pt x="1" y="16"/>
                      <a:pt x="3" y="15"/>
                    </a:cubicBezTo>
                    <a:cubicBezTo>
                      <a:pt x="9" y="13"/>
                      <a:pt x="14" y="9"/>
                      <a:pt x="14" y="2"/>
                    </a:cubicBezTo>
                    <a:cubicBezTo>
                      <a:pt x="14" y="0"/>
                      <a:pt x="10" y="0"/>
                      <a:pt x="10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04" name="Freeform 1809">
                <a:extLst>
                  <a:ext uri="{FF2B5EF4-FFF2-40B4-BE49-F238E27FC236}">
                    <a16:creationId xmlns:a16="http://schemas.microsoft.com/office/drawing/2014/main" id="{E6FEF42A-9A80-4A02-9525-41F47A8E0D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580" y="2889"/>
                <a:ext cx="29" cy="24"/>
              </a:xfrm>
              <a:custGeom>
                <a:avLst/>
                <a:gdLst>
                  <a:gd name="T0" fmla="*/ 16 w 20"/>
                  <a:gd name="T1" fmla="*/ 2 h 16"/>
                  <a:gd name="T2" fmla="*/ 2 w 20"/>
                  <a:gd name="T3" fmla="*/ 12 h 16"/>
                  <a:gd name="T4" fmla="*/ 3 w 20"/>
                  <a:gd name="T5" fmla="*/ 15 h 16"/>
                  <a:gd name="T6" fmla="*/ 19 w 20"/>
                  <a:gd name="T7" fmla="*/ 5 h 16"/>
                  <a:gd name="T8" fmla="*/ 16 w 20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6">
                    <a:moveTo>
                      <a:pt x="16" y="2"/>
                    </a:moveTo>
                    <a:cubicBezTo>
                      <a:pt x="12" y="7"/>
                      <a:pt x="7" y="10"/>
                      <a:pt x="2" y="12"/>
                    </a:cubicBezTo>
                    <a:cubicBezTo>
                      <a:pt x="0" y="12"/>
                      <a:pt x="1" y="16"/>
                      <a:pt x="3" y="15"/>
                    </a:cubicBezTo>
                    <a:cubicBezTo>
                      <a:pt x="9" y="13"/>
                      <a:pt x="15" y="10"/>
                      <a:pt x="19" y="5"/>
                    </a:cubicBezTo>
                    <a:cubicBezTo>
                      <a:pt x="20" y="3"/>
                      <a:pt x="17" y="0"/>
                      <a:pt x="16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05" name="Freeform 1810">
                <a:extLst>
                  <a:ext uri="{FF2B5EF4-FFF2-40B4-BE49-F238E27FC236}">
                    <a16:creationId xmlns:a16="http://schemas.microsoft.com/office/drawing/2014/main" id="{B234DBD7-E3FA-43A2-95C6-A47A78A3AF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03" y="2899"/>
                <a:ext cx="26" cy="22"/>
              </a:xfrm>
              <a:custGeom>
                <a:avLst/>
                <a:gdLst>
                  <a:gd name="T0" fmla="*/ 12 w 17"/>
                  <a:gd name="T1" fmla="*/ 2 h 15"/>
                  <a:gd name="T2" fmla="*/ 2 w 17"/>
                  <a:gd name="T3" fmla="*/ 11 h 15"/>
                  <a:gd name="T4" fmla="*/ 3 w 17"/>
                  <a:gd name="T5" fmla="*/ 14 h 15"/>
                  <a:gd name="T6" fmla="*/ 16 w 17"/>
                  <a:gd name="T7" fmla="*/ 3 h 15"/>
                  <a:gd name="T8" fmla="*/ 12 w 17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5">
                    <a:moveTo>
                      <a:pt x="12" y="2"/>
                    </a:moveTo>
                    <a:cubicBezTo>
                      <a:pt x="11" y="7"/>
                      <a:pt x="6" y="9"/>
                      <a:pt x="2" y="11"/>
                    </a:cubicBezTo>
                    <a:cubicBezTo>
                      <a:pt x="0" y="12"/>
                      <a:pt x="1" y="15"/>
                      <a:pt x="3" y="14"/>
                    </a:cubicBezTo>
                    <a:cubicBezTo>
                      <a:pt x="9" y="12"/>
                      <a:pt x="14" y="9"/>
                      <a:pt x="16" y="3"/>
                    </a:cubicBezTo>
                    <a:cubicBezTo>
                      <a:pt x="17" y="0"/>
                      <a:pt x="13" y="0"/>
                      <a:pt x="12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06" name="Freeform 1811">
                <a:extLst>
                  <a:ext uri="{FF2B5EF4-FFF2-40B4-BE49-F238E27FC236}">
                    <a16:creationId xmlns:a16="http://schemas.microsoft.com/office/drawing/2014/main" id="{6D3123F1-44D2-4B0A-B909-E2CA8B8ED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36" y="2893"/>
                <a:ext cx="19" cy="21"/>
              </a:xfrm>
              <a:custGeom>
                <a:avLst/>
                <a:gdLst>
                  <a:gd name="T0" fmla="*/ 9 w 13"/>
                  <a:gd name="T1" fmla="*/ 2 h 14"/>
                  <a:gd name="T2" fmla="*/ 6 w 13"/>
                  <a:gd name="T3" fmla="*/ 5 h 14"/>
                  <a:gd name="T4" fmla="*/ 2 w 13"/>
                  <a:gd name="T5" fmla="*/ 10 h 14"/>
                  <a:gd name="T6" fmla="*/ 4 w 13"/>
                  <a:gd name="T7" fmla="*/ 13 h 14"/>
                  <a:gd name="T8" fmla="*/ 9 w 13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9" y="2"/>
                    </a:moveTo>
                    <a:cubicBezTo>
                      <a:pt x="8" y="0"/>
                      <a:pt x="5" y="3"/>
                      <a:pt x="6" y="5"/>
                    </a:cubicBezTo>
                    <a:cubicBezTo>
                      <a:pt x="8" y="7"/>
                      <a:pt x="4" y="9"/>
                      <a:pt x="2" y="10"/>
                    </a:cubicBezTo>
                    <a:cubicBezTo>
                      <a:pt x="0" y="10"/>
                      <a:pt x="1" y="14"/>
                      <a:pt x="4" y="13"/>
                    </a:cubicBezTo>
                    <a:cubicBezTo>
                      <a:pt x="8" y="11"/>
                      <a:pt x="13" y="7"/>
                      <a:pt x="9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07" name="Freeform 1812">
                <a:extLst>
                  <a:ext uri="{FF2B5EF4-FFF2-40B4-BE49-F238E27FC236}">
                    <a16:creationId xmlns:a16="http://schemas.microsoft.com/office/drawing/2014/main" id="{746A7CE1-7CB6-4318-AC3C-517179B13E7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27" y="2918"/>
                <a:ext cx="31" cy="27"/>
              </a:xfrm>
              <a:custGeom>
                <a:avLst/>
                <a:gdLst>
                  <a:gd name="T0" fmla="*/ 17 w 21"/>
                  <a:gd name="T1" fmla="*/ 2 h 18"/>
                  <a:gd name="T2" fmla="*/ 2 w 21"/>
                  <a:gd name="T3" fmla="*/ 13 h 18"/>
                  <a:gd name="T4" fmla="*/ 4 w 21"/>
                  <a:gd name="T5" fmla="*/ 17 h 18"/>
                  <a:gd name="T6" fmla="*/ 20 w 21"/>
                  <a:gd name="T7" fmla="*/ 4 h 18"/>
                  <a:gd name="T8" fmla="*/ 17 w 21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8">
                    <a:moveTo>
                      <a:pt x="17" y="2"/>
                    </a:moveTo>
                    <a:cubicBezTo>
                      <a:pt x="13" y="7"/>
                      <a:pt x="8" y="11"/>
                      <a:pt x="2" y="13"/>
                    </a:cubicBezTo>
                    <a:cubicBezTo>
                      <a:pt x="0" y="14"/>
                      <a:pt x="1" y="18"/>
                      <a:pt x="4" y="17"/>
                    </a:cubicBezTo>
                    <a:cubicBezTo>
                      <a:pt x="10" y="14"/>
                      <a:pt x="16" y="10"/>
                      <a:pt x="20" y="4"/>
                    </a:cubicBezTo>
                    <a:cubicBezTo>
                      <a:pt x="21" y="2"/>
                      <a:pt x="18" y="0"/>
                      <a:pt x="17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08" name="Freeform 1813">
                <a:extLst>
                  <a:ext uri="{FF2B5EF4-FFF2-40B4-BE49-F238E27FC236}">
                    <a16:creationId xmlns:a16="http://schemas.microsoft.com/office/drawing/2014/main" id="{843D25D2-C830-4160-BE33-626902CE75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57" y="2927"/>
                <a:ext cx="19" cy="22"/>
              </a:xfrm>
              <a:custGeom>
                <a:avLst/>
                <a:gdLst>
                  <a:gd name="T0" fmla="*/ 9 w 13"/>
                  <a:gd name="T1" fmla="*/ 3 h 15"/>
                  <a:gd name="T2" fmla="*/ 2 w 13"/>
                  <a:gd name="T3" fmla="*/ 11 h 15"/>
                  <a:gd name="T4" fmla="*/ 3 w 13"/>
                  <a:gd name="T5" fmla="*/ 14 h 15"/>
                  <a:gd name="T6" fmla="*/ 13 w 13"/>
                  <a:gd name="T7" fmla="*/ 3 h 15"/>
                  <a:gd name="T8" fmla="*/ 9 w 13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5">
                    <a:moveTo>
                      <a:pt x="9" y="3"/>
                    </a:moveTo>
                    <a:cubicBezTo>
                      <a:pt x="9" y="7"/>
                      <a:pt x="5" y="9"/>
                      <a:pt x="2" y="11"/>
                    </a:cubicBezTo>
                    <a:cubicBezTo>
                      <a:pt x="0" y="11"/>
                      <a:pt x="1" y="15"/>
                      <a:pt x="3" y="14"/>
                    </a:cubicBezTo>
                    <a:cubicBezTo>
                      <a:pt x="8" y="12"/>
                      <a:pt x="13" y="9"/>
                      <a:pt x="13" y="3"/>
                    </a:cubicBezTo>
                    <a:cubicBezTo>
                      <a:pt x="13" y="0"/>
                      <a:pt x="9" y="1"/>
                      <a:pt x="9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09" name="Freeform 1814">
                <a:extLst>
                  <a:ext uri="{FF2B5EF4-FFF2-40B4-BE49-F238E27FC236}">
                    <a16:creationId xmlns:a16="http://schemas.microsoft.com/office/drawing/2014/main" id="{8F16F06D-5362-45B3-AA0A-88BC7838DA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24" y="2955"/>
                <a:ext cx="21" cy="24"/>
              </a:xfrm>
              <a:custGeom>
                <a:avLst/>
                <a:gdLst>
                  <a:gd name="T0" fmla="*/ 9 w 14"/>
                  <a:gd name="T1" fmla="*/ 3 h 16"/>
                  <a:gd name="T2" fmla="*/ 2 w 14"/>
                  <a:gd name="T3" fmla="*/ 12 h 16"/>
                  <a:gd name="T4" fmla="*/ 4 w 14"/>
                  <a:gd name="T5" fmla="*/ 15 h 16"/>
                  <a:gd name="T6" fmla="*/ 13 w 14"/>
                  <a:gd name="T7" fmla="*/ 3 h 16"/>
                  <a:gd name="T8" fmla="*/ 9 w 14"/>
                  <a:gd name="T9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6">
                    <a:moveTo>
                      <a:pt x="9" y="3"/>
                    </a:moveTo>
                    <a:cubicBezTo>
                      <a:pt x="8" y="6"/>
                      <a:pt x="6" y="10"/>
                      <a:pt x="2" y="12"/>
                    </a:cubicBezTo>
                    <a:cubicBezTo>
                      <a:pt x="0" y="13"/>
                      <a:pt x="1" y="16"/>
                      <a:pt x="4" y="15"/>
                    </a:cubicBezTo>
                    <a:cubicBezTo>
                      <a:pt x="9" y="13"/>
                      <a:pt x="12" y="8"/>
                      <a:pt x="13" y="3"/>
                    </a:cubicBezTo>
                    <a:cubicBezTo>
                      <a:pt x="14" y="1"/>
                      <a:pt x="10" y="0"/>
                      <a:pt x="9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10" name="Freeform 1815">
                <a:extLst>
                  <a:ext uri="{FF2B5EF4-FFF2-40B4-BE49-F238E27FC236}">
                    <a16:creationId xmlns:a16="http://schemas.microsoft.com/office/drawing/2014/main" id="{5D64B690-6B05-43D6-93A9-17501E135D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37" y="2966"/>
                <a:ext cx="22" cy="25"/>
              </a:xfrm>
              <a:custGeom>
                <a:avLst/>
                <a:gdLst>
                  <a:gd name="T0" fmla="*/ 11 w 15"/>
                  <a:gd name="T1" fmla="*/ 3 h 17"/>
                  <a:gd name="T2" fmla="*/ 2 w 15"/>
                  <a:gd name="T3" fmla="*/ 12 h 17"/>
                  <a:gd name="T4" fmla="*/ 4 w 15"/>
                  <a:gd name="T5" fmla="*/ 16 h 17"/>
                  <a:gd name="T6" fmla="*/ 14 w 15"/>
                  <a:gd name="T7" fmla="*/ 3 h 17"/>
                  <a:gd name="T8" fmla="*/ 11 w 15"/>
                  <a:gd name="T9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7">
                    <a:moveTo>
                      <a:pt x="11" y="3"/>
                    </a:moveTo>
                    <a:cubicBezTo>
                      <a:pt x="9" y="7"/>
                      <a:pt x="7" y="11"/>
                      <a:pt x="2" y="12"/>
                    </a:cubicBezTo>
                    <a:cubicBezTo>
                      <a:pt x="0" y="13"/>
                      <a:pt x="1" y="17"/>
                      <a:pt x="4" y="16"/>
                    </a:cubicBezTo>
                    <a:cubicBezTo>
                      <a:pt x="9" y="14"/>
                      <a:pt x="13" y="9"/>
                      <a:pt x="14" y="3"/>
                    </a:cubicBezTo>
                    <a:cubicBezTo>
                      <a:pt x="15" y="1"/>
                      <a:pt x="11" y="0"/>
                      <a:pt x="11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11" name="Freeform 1816">
                <a:extLst>
                  <a:ext uri="{FF2B5EF4-FFF2-40B4-BE49-F238E27FC236}">
                    <a16:creationId xmlns:a16="http://schemas.microsoft.com/office/drawing/2014/main" id="{664CC8DD-7AAD-47EA-9590-6A326659EE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589" y="2954"/>
                <a:ext cx="23" cy="22"/>
              </a:xfrm>
              <a:custGeom>
                <a:avLst/>
                <a:gdLst>
                  <a:gd name="T0" fmla="*/ 12 w 16"/>
                  <a:gd name="T1" fmla="*/ 2 h 15"/>
                  <a:gd name="T2" fmla="*/ 3 w 16"/>
                  <a:gd name="T3" fmla="*/ 11 h 15"/>
                  <a:gd name="T4" fmla="*/ 4 w 16"/>
                  <a:gd name="T5" fmla="*/ 14 h 15"/>
                  <a:gd name="T6" fmla="*/ 15 w 16"/>
                  <a:gd name="T7" fmla="*/ 3 h 15"/>
                  <a:gd name="T8" fmla="*/ 12 w 16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5">
                    <a:moveTo>
                      <a:pt x="12" y="2"/>
                    </a:moveTo>
                    <a:cubicBezTo>
                      <a:pt x="10" y="7"/>
                      <a:pt x="7" y="9"/>
                      <a:pt x="3" y="11"/>
                    </a:cubicBezTo>
                    <a:cubicBezTo>
                      <a:pt x="0" y="12"/>
                      <a:pt x="2" y="15"/>
                      <a:pt x="4" y="14"/>
                    </a:cubicBezTo>
                    <a:cubicBezTo>
                      <a:pt x="9" y="12"/>
                      <a:pt x="14" y="9"/>
                      <a:pt x="15" y="3"/>
                    </a:cubicBezTo>
                    <a:cubicBezTo>
                      <a:pt x="16" y="1"/>
                      <a:pt x="12" y="0"/>
                      <a:pt x="12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12" name="Freeform 1817">
                <a:extLst>
                  <a:ext uri="{FF2B5EF4-FFF2-40B4-BE49-F238E27FC236}">
                    <a16:creationId xmlns:a16="http://schemas.microsoft.com/office/drawing/2014/main" id="{05D95A40-A4FD-43BD-8B06-D5E3610F70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564" y="2940"/>
                <a:ext cx="23" cy="26"/>
              </a:xfrm>
              <a:custGeom>
                <a:avLst/>
                <a:gdLst>
                  <a:gd name="T0" fmla="*/ 12 w 16"/>
                  <a:gd name="T1" fmla="*/ 3 h 17"/>
                  <a:gd name="T2" fmla="*/ 2 w 16"/>
                  <a:gd name="T3" fmla="*/ 13 h 17"/>
                  <a:gd name="T4" fmla="*/ 3 w 16"/>
                  <a:gd name="T5" fmla="*/ 16 h 17"/>
                  <a:gd name="T6" fmla="*/ 15 w 16"/>
                  <a:gd name="T7" fmla="*/ 3 h 17"/>
                  <a:gd name="T8" fmla="*/ 12 w 16"/>
                  <a:gd name="T9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2" y="3"/>
                    </a:moveTo>
                    <a:cubicBezTo>
                      <a:pt x="10" y="7"/>
                      <a:pt x="6" y="11"/>
                      <a:pt x="2" y="13"/>
                    </a:cubicBezTo>
                    <a:cubicBezTo>
                      <a:pt x="0" y="14"/>
                      <a:pt x="1" y="17"/>
                      <a:pt x="3" y="16"/>
                    </a:cubicBezTo>
                    <a:cubicBezTo>
                      <a:pt x="9" y="14"/>
                      <a:pt x="14" y="9"/>
                      <a:pt x="15" y="3"/>
                    </a:cubicBezTo>
                    <a:cubicBezTo>
                      <a:pt x="16" y="1"/>
                      <a:pt x="12" y="0"/>
                      <a:pt x="12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13" name="Freeform 1818">
                <a:extLst>
                  <a:ext uri="{FF2B5EF4-FFF2-40B4-BE49-F238E27FC236}">
                    <a16:creationId xmlns:a16="http://schemas.microsoft.com/office/drawing/2014/main" id="{AD979675-D7E5-4427-BFFE-BDD8E7C25E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543" y="2932"/>
                <a:ext cx="21" cy="22"/>
              </a:xfrm>
              <a:custGeom>
                <a:avLst/>
                <a:gdLst>
                  <a:gd name="T0" fmla="*/ 10 w 14"/>
                  <a:gd name="T1" fmla="*/ 2 h 15"/>
                  <a:gd name="T2" fmla="*/ 2 w 14"/>
                  <a:gd name="T3" fmla="*/ 10 h 15"/>
                  <a:gd name="T4" fmla="*/ 3 w 14"/>
                  <a:gd name="T5" fmla="*/ 14 h 15"/>
                  <a:gd name="T6" fmla="*/ 13 w 14"/>
                  <a:gd name="T7" fmla="*/ 3 h 15"/>
                  <a:gd name="T8" fmla="*/ 10 w 14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10" y="2"/>
                    </a:moveTo>
                    <a:cubicBezTo>
                      <a:pt x="8" y="5"/>
                      <a:pt x="6" y="9"/>
                      <a:pt x="2" y="10"/>
                    </a:cubicBezTo>
                    <a:cubicBezTo>
                      <a:pt x="0" y="11"/>
                      <a:pt x="1" y="15"/>
                      <a:pt x="3" y="14"/>
                    </a:cubicBezTo>
                    <a:cubicBezTo>
                      <a:pt x="8" y="12"/>
                      <a:pt x="11" y="8"/>
                      <a:pt x="13" y="3"/>
                    </a:cubicBezTo>
                    <a:cubicBezTo>
                      <a:pt x="14" y="1"/>
                      <a:pt x="11" y="0"/>
                      <a:pt x="10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14" name="Freeform 1819">
                <a:extLst>
                  <a:ext uri="{FF2B5EF4-FFF2-40B4-BE49-F238E27FC236}">
                    <a16:creationId xmlns:a16="http://schemas.microsoft.com/office/drawing/2014/main" id="{F5C103DB-0AE8-417D-B98A-028EDE2531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502" y="2954"/>
                <a:ext cx="31" cy="26"/>
              </a:xfrm>
              <a:custGeom>
                <a:avLst/>
                <a:gdLst>
                  <a:gd name="T0" fmla="*/ 16 w 21"/>
                  <a:gd name="T1" fmla="*/ 2 h 18"/>
                  <a:gd name="T2" fmla="*/ 2 w 21"/>
                  <a:gd name="T3" fmla="*/ 13 h 18"/>
                  <a:gd name="T4" fmla="*/ 5 w 21"/>
                  <a:gd name="T5" fmla="*/ 16 h 18"/>
                  <a:gd name="T6" fmla="*/ 19 w 21"/>
                  <a:gd name="T7" fmla="*/ 5 h 18"/>
                  <a:gd name="T8" fmla="*/ 16 w 21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8">
                    <a:moveTo>
                      <a:pt x="16" y="2"/>
                    </a:moveTo>
                    <a:cubicBezTo>
                      <a:pt x="11" y="5"/>
                      <a:pt x="6" y="9"/>
                      <a:pt x="2" y="13"/>
                    </a:cubicBezTo>
                    <a:cubicBezTo>
                      <a:pt x="0" y="15"/>
                      <a:pt x="3" y="18"/>
                      <a:pt x="5" y="16"/>
                    </a:cubicBezTo>
                    <a:cubicBezTo>
                      <a:pt x="9" y="12"/>
                      <a:pt x="14" y="8"/>
                      <a:pt x="19" y="5"/>
                    </a:cubicBezTo>
                    <a:cubicBezTo>
                      <a:pt x="21" y="3"/>
                      <a:pt x="18" y="0"/>
                      <a:pt x="16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15" name="Freeform 1820">
                <a:extLst>
                  <a:ext uri="{FF2B5EF4-FFF2-40B4-BE49-F238E27FC236}">
                    <a16:creationId xmlns:a16="http://schemas.microsoft.com/office/drawing/2014/main" id="{970B118D-A7F8-46C9-8BE8-1A42C1651A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516" y="2932"/>
                <a:ext cx="21" cy="20"/>
              </a:xfrm>
              <a:custGeom>
                <a:avLst/>
                <a:gdLst>
                  <a:gd name="T0" fmla="*/ 10 w 14"/>
                  <a:gd name="T1" fmla="*/ 2 h 14"/>
                  <a:gd name="T2" fmla="*/ 2 w 14"/>
                  <a:gd name="T3" fmla="*/ 9 h 14"/>
                  <a:gd name="T4" fmla="*/ 4 w 14"/>
                  <a:gd name="T5" fmla="*/ 12 h 14"/>
                  <a:gd name="T6" fmla="*/ 13 w 14"/>
                  <a:gd name="T7" fmla="*/ 4 h 14"/>
                  <a:gd name="T8" fmla="*/ 10 w 14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10" y="2"/>
                    </a:moveTo>
                    <a:cubicBezTo>
                      <a:pt x="7" y="5"/>
                      <a:pt x="5" y="7"/>
                      <a:pt x="2" y="9"/>
                    </a:cubicBezTo>
                    <a:cubicBezTo>
                      <a:pt x="0" y="11"/>
                      <a:pt x="2" y="14"/>
                      <a:pt x="4" y="12"/>
                    </a:cubicBezTo>
                    <a:cubicBezTo>
                      <a:pt x="7" y="10"/>
                      <a:pt x="10" y="7"/>
                      <a:pt x="13" y="4"/>
                    </a:cubicBezTo>
                    <a:cubicBezTo>
                      <a:pt x="14" y="3"/>
                      <a:pt x="11" y="0"/>
                      <a:pt x="10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16" name="Freeform 1821">
                <a:extLst>
                  <a:ext uri="{FF2B5EF4-FFF2-40B4-BE49-F238E27FC236}">
                    <a16:creationId xmlns:a16="http://schemas.microsoft.com/office/drawing/2014/main" id="{9A8C119E-338C-40E0-8EE8-DFE4223D89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549" y="2907"/>
                <a:ext cx="19" cy="17"/>
              </a:xfrm>
              <a:custGeom>
                <a:avLst/>
                <a:gdLst>
                  <a:gd name="T0" fmla="*/ 9 w 13"/>
                  <a:gd name="T1" fmla="*/ 2 h 12"/>
                  <a:gd name="T2" fmla="*/ 3 w 13"/>
                  <a:gd name="T3" fmla="*/ 7 h 12"/>
                  <a:gd name="T4" fmla="*/ 4 w 13"/>
                  <a:gd name="T5" fmla="*/ 11 h 12"/>
                  <a:gd name="T6" fmla="*/ 12 w 13"/>
                  <a:gd name="T7" fmla="*/ 4 h 12"/>
                  <a:gd name="T8" fmla="*/ 9 w 13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2">
                    <a:moveTo>
                      <a:pt x="9" y="2"/>
                    </a:moveTo>
                    <a:cubicBezTo>
                      <a:pt x="7" y="4"/>
                      <a:pt x="5" y="6"/>
                      <a:pt x="3" y="7"/>
                    </a:cubicBezTo>
                    <a:cubicBezTo>
                      <a:pt x="0" y="8"/>
                      <a:pt x="2" y="12"/>
                      <a:pt x="4" y="11"/>
                    </a:cubicBezTo>
                    <a:cubicBezTo>
                      <a:pt x="7" y="9"/>
                      <a:pt x="9" y="7"/>
                      <a:pt x="12" y="4"/>
                    </a:cubicBezTo>
                    <a:cubicBezTo>
                      <a:pt x="13" y="3"/>
                      <a:pt x="11" y="0"/>
                      <a:pt x="9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17" name="Freeform 1822">
                <a:extLst>
                  <a:ext uri="{FF2B5EF4-FFF2-40B4-BE49-F238E27FC236}">
                    <a16:creationId xmlns:a16="http://schemas.microsoft.com/office/drawing/2014/main" id="{45B84113-8E04-4C92-920E-133FC3DA8A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534" y="2966"/>
                <a:ext cx="22" cy="22"/>
              </a:xfrm>
              <a:custGeom>
                <a:avLst/>
                <a:gdLst>
                  <a:gd name="T0" fmla="*/ 10 w 15"/>
                  <a:gd name="T1" fmla="*/ 3 h 15"/>
                  <a:gd name="T2" fmla="*/ 3 w 15"/>
                  <a:gd name="T3" fmla="*/ 11 h 15"/>
                  <a:gd name="T4" fmla="*/ 4 w 15"/>
                  <a:gd name="T5" fmla="*/ 14 h 15"/>
                  <a:gd name="T6" fmla="*/ 14 w 15"/>
                  <a:gd name="T7" fmla="*/ 3 h 15"/>
                  <a:gd name="T8" fmla="*/ 10 w 15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10" y="3"/>
                    </a:moveTo>
                    <a:cubicBezTo>
                      <a:pt x="9" y="7"/>
                      <a:pt x="7" y="9"/>
                      <a:pt x="3" y="11"/>
                    </a:cubicBezTo>
                    <a:cubicBezTo>
                      <a:pt x="0" y="11"/>
                      <a:pt x="2" y="15"/>
                      <a:pt x="4" y="14"/>
                    </a:cubicBezTo>
                    <a:cubicBezTo>
                      <a:pt x="9" y="12"/>
                      <a:pt x="13" y="9"/>
                      <a:pt x="14" y="3"/>
                    </a:cubicBezTo>
                    <a:cubicBezTo>
                      <a:pt x="15" y="1"/>
                      <a:pt x="11" y="0"/>
                      <a:pt x="10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18" name="Freeform 1823">
                <a:extLst>
                  <a:ext uri="{FF2B5EF4-FFF2-40B4-BE49-F238E27FC236}">
                    <a16:creationId xmlns:a16="http://schemas.microsoft.com/office/drawing/2014/main" id="{CDEC818C-BF00-4885-A473-1FC5204CB2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552" y="2977"/>
                <a:ext cx="22" cy="25"/>
              </a:xfrm>
              <a:custGeom>
                <a:avLst/>
                <a:gdLst>
                  <a:gd name="T0" fmla="*/ 11 w 15"/>
                  <a:gd name="T1" fmla="*/ 1 h 17"/>
                  <a:gd name="T2" fmla="*/ 1 w 15"/>
                  <a:gd name="T3" fmla="*/ 12 h 17"/>
                  <a:gd name="T4" fmla="*/ 4 w 15"/>
                  <a:gd name="T5" fmla="*/ 15 h 17"/>
                  <a:gd name="T6" fmla="*/ 14 w 15"/>
                  <a:gd name="T7" fmla="*/ 4 h 17"/>
                  <a:gd name="T8" fmla="*/ 11 w 15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7">
                    <a:moveTo>
                      <a:pt x="11" y="1"/>
                    </a:moveTo>
                    <a:cubicBezTo>
                      <a:pt x="8" y="5"/>
                      <a:pt x="5" y="9"/>
                      <a:pt x="1" y="12"/>
                    </a:cubicBezTo>
                    <a:cubicBezTo>
                      <a:pt x="0" y="14"/>
                      <a:pt x="2" y="17"/>
                      <a:pt x="4" y="15"/>
                    </a:cubicBezTo>
                    <a:cubicBezTo>
                      <a:pt x="8" y="12"/>
                      <a:pt x="11" y="8"/>
                      <a:pt x="14" y="4"/>
                    </a:cubicBezTo>
                    <a:cubicBezTo>
                      <a:pt x="15" y="2"/>
                      <a:pt x="12" y="0"/>
                      <a:pt x="11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19" name="Freeform 1824">
                <a:extLst>
                  <a:ext uri="{FF2B5EF4-FFF2-40B4-BE49-F238E27FC236}">
                    <a16:creationId xmlns:a16="http://schemas.microsoft.com/office/drawing/2014/main" id="{6BA16962-6100-4437-B317-0A22379AF2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562" y="3001"/>
                <a:ext cx="24" cy="26"/>
              </a:xfrm>
              <a:custGeom>
                <a:avLst/>
                <a:gdLst>
                  <a:gd name="T0" fmla="*/ 12 w 16"/>
                  <a:gd name="T1" fmla="*/ 2 h 18"/>
                  <a:gd name="T2" fmla="*/ 2 w 16"/>
                  <a:gd name="T3" fmla="*/ 13 h 18"/>
                  <a:gd name="T4" fmla="*/ 5 w 16"/>
                  <a:gd name="T5" fmla="*/ 16 h 18"/>
                  <a:gd name="T6" fmla="*/ 14 w 16"/>
                  <a:gd name="T7" fmla="*/ 5 h 18"/>
                  <a:gd name="T8" fmla="*/ 12 w 16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8">
                    <a:moveTo>
                      <a:pt x="12" y="2"/>
                    </a:moveTo>
                    <a:cubicBezTo>
                      <a:pt x="9" y="6"/>
                      <a:pt x="6" y="10"/>
                      <a:pt x="2" y="13"/>
                    </a:cubicBezTo>
                    <a:cubicBezTo>
                      <a:pt x="0" y="15"/>
                      <a:pt x="3" y="18"/>
                      <a:pt x="5" y="16"/>
                    </a:cubicBezTo>
                    <a:cubicBezTo>
                      <a:pt x="8" y="13"/>
                      <a:pt x="11" y="9"/>
                      <a:pt x="14" y="5"/>
                    </a:cubicBezTo>
                    <a:cubicBezTo>
                      <a:pt x="16" y="3"/>
                      <a:pt x="13" y="0"/>
                      <a:pt x="12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20" name="Freeform 1825">
                <a:extLst>
                  <a:ext uri="{FF2B5EF4-FFF2-40B4-BE49-F238E27FC236}">
                    <a16:creationId xmlns:a16="http://schemas.microsoft.com/office/drawing/2014/main" id="{B32A40FC-95E9-4693-8060-5A109F5CF1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00" y="2986"/>
                <a:ext cx="17" cy="21"/>
              </a:xfrm>
              <a:custGeom>
                <a:avLst/>
                <a:gdLst>
                  <a:gd name="T0" fmla="*/ 6 w 11"/>
                  <a:gd name="T1" fmla="*/ 4 h 14"/>
                  <a:gd name="T2" fmla="*/ 2 w 11"/>
                  <a:gd name="T3" fmla="*/ 9 h 14"/>
                  <a:gd name="T4" fmla="*/ 3 w 11"/>
                  <a:gd name="T5" fmla="*/ 13 h 14"/>
                  <a:gd name="T6" fmla="*/ 9 w 11"/>
                  <a:gd name="T7" fmla="*/ 2 h 14"/>
                  <a:gd name="T8" fmla="*/ 6 w 11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6" y="4"/>
                    </a:moveTo>
                    <a:cubicBezTo>
                      <a:pt x="7" y="6"/>
                      <a:pt x="4" y="8"/>
                      <a:pt x="2" y="9"/>
                    </a:cubicBezTo>
                    <a:cubicBezTo>
                      <a:pt x="0" y="10"/>
                      <a:pt x="1" y="14"/>
                      <a:pt x="3" y="13"/>
                    </a:cubicBezTo>
                    <a:cubicBezTo>
                      <a:pt x="8" y="11"/>
                      <a:pt x="11" y="7"/>
                      <a:pt x="9" y="2"/>
                    </a:cubicBezTo>
                    <a:cubicBezTo>
                      <a:pt x="9" y="0"/>
                      <a:pt x="5" y="1"/>
                      <a:pt x="6" y="4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21" name="Freeform 1826">
                <a:extLst>
                  <a:ext uri="{FF2B5EF4-FFF2-40B4-BE49-F238E27FC236}">
                    <a16:creationId xmlns:a16="http://schemas.microsoft.com/office/drawing/2014/main" id="{F1749754-B997-451E-9A1A-9C56CF680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596" y="3005"/>
                <a:ext cx="24" cy="25"/>
              </a:xfrm>
              <a:custGeom>
                <a:avLst/>
                <a:gdLst>
                  <a:gd name="T0" fmla="*/ 12 w 16"/>
                  <a:gd name="T1" fmla="*/ 2 h 17"/>
                  <a:gd name="T2" fmla="*/ 2 w 16"/>
                  <a:gd name="T3" fmla="*/ 13 h 17"/>
                  <a:gd name="T4" fmla="*/ 3 w 16"/>
                  <a:gd name="T5" fmla="*/ 16 h 17"/>
                  <a:gd name="T6" fmla="*/ 16 w 16"/>
                  <a:gd name="T7" fmla="*/ 3 h 17"/>
                  <a:gd name="T8" fmla="*/ 12 w 16"/>
                  <a:gd name="T9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2" y="2"/>
                    </a:moveTo>
                    <a:cubicBezTo>
                      <a:pt x="11" y="7"/>
                      <a:pt x="7" y="11"/>
                      <a:pt x="2" y="13"/>
                    </a:cubicBezTo>
                    <a:cubicBezTo>
                      <a:pt x="0" y="13"/>
                      <a:pt x="1" y="17"/>
                      <a:pt x="3" y="16"/>
                    </a:cubicBezTo>
                    <a:cubicBezTo>
                      <a:pt x="9" y="14"/>
                      <a:pt x="14" y="9"/>
                      <a:pt x="16" y="3"/>
                    </a:cubicBezTo>
                    <a:cubicBezTo>
                      <a:pt x="16" y="1"/>
                      <a:pt x="12" y="0"/>
                      <a:pt x="12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22" name="Freeform 1827">
                <a:extLst>
                  <a:ext uri="{FF2B5EF4-FFF2-40B4-BE49-F238E27FC236}">
                    <a16:creationId xmlns:a16="http://schemas.microsoft.com/office/drawing/2014/main" id="{E4CC5CD5-8973-4CA2-A7A7-377C98F88B7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561" y="3033"/>
                <a:ext cx="23" cy="24"/>
              </a:xfrm>
              <a:custGeom>
                <a:avLst/>
                <a:gdLst>
                  <a:gd name="T0" fmla="*/ 11 w 16"/>
                  <a:gd name="T1" fmla="*/ 2 h 16"/>
                  <a:gd name="T2" fmla="*/ 2 w 16"/>
                  <a:gd name="T3" fmla="*/ 12 h 16"/>
                  <a:gd name="T4" fmla="*/ 3 w 16"/>
                  <a:gd name="T5" fmla="*/ 15 h 16"/>
                  <a:gd name="T6" fmla="*/ 14 w 16"/>
                  <a:gd name="T7" fmla="*/ 5 h 16"/>
                  <a:gd name="T8" fmla="*/ 11 w 16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2"/>
                    </a:moveTo>
                    <a:cubicBezTo>
                      <a:pt x="9" y="6"/>
                      <a:pt x="6" y="10"/>
                      <a:pt x="2" y="12"/>
                    </a:cubicBezTo>
                    <a:cubicBezTo>
                      <a:pt x="0" y="13"/>
                      <a:pt x="1" y="16"/>
                      <a:pt x="3" y="15"/>
                    </a:cubicBezTo>
                    <a:cubicBezTo>
                      <a:pt x="8" y="13"/>
                      <a:pt x="11" y="9"/>
                      <a:pt x="14" y="5"/>
                    </a:cubicBezTo>
                    <a:cubicBezTo>
                      <a:pt x="16" y="3"/>
                      <a:pt x="13" y="0"/>
                      <a:pt x="11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23" name="Freeform 1828">
                <a:extLst>
                  <a:ext uri="{FF2B5EF4-FFF2-40B4-BE49-F238E27FC236}">
                    <a16:creationId xmlns:a16="http://schemas.microsoft.com/office/drawing/2014/main" id="{09383877-D620-43EE-BEAF-4EC36A4503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572" y="3045"/>
                <a:ext cx="17" cy="19"/>
              </a:xfrm>
              <a:custGeom>
                <a:avLst/>
                <a:gdLst>
                  <a:gd name="T0" fmla="*/ 7 w 11"/>
                  <a:gd name="T1" fmla="*/ 3 h 13"/>
                  <a:gd name="T2" fmla="*/ 2 w 11"/>
                  <a:gd name="T3" fmla="*/ 8 h 13"/>
                  <a:gd name="T4" fmla="*/ 3 w 11"/>
                  <a:gd name="T5" fmla="*/ 12 h 13"/>
                  <a:gd name="T6" fmla="*/ 11 w 11"/>
                  <a:gd name="T7" fmla="*/ 3 h 13"/>
                  <a:gd name="T8" fmla="*/ 7 w 11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3">
                    <a:moveTo>
                      <a:pt x="7" y="3"/>
                    </a:moveTo>
                    <a:cubicBezTo>
                      <a:pt x="7" y="5"/>
                      <a:pt x="4" y="7"/>
                      <a:pt x="2" y="8"/>
                    </a:cubicBezTo>
                    <a:cubicBezTo>
                      <a:pt x="0" y="9"/>
                      <a:pt x="1" y="13"/>
                      <a:pt x="3" y="12"/>
                    </a:cubicBezTo>
                    <a:cubicBezTo>
                      <a:pt x="7" y="10"/>
                      <a:pt x="10" y="7"/>
                      <a:pt x="11" y="3"/>
                    </a:cubicBezTo>
                    <a:cubicBezTo>
                      <a:pt x="11" y="1"/>
                      <a:pt x="8" y="0"/>
                      <a:pt x="7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24" name="Freeform 1829">
                <a:extLst>
                  <a:ext uri="{FF2B5EF4-FFF2-40B4-BE49-F238E27FC236}">
                    <a16:creationId xmlns:a16="http://schemas.microsoft.com/office/drawing/2014/main" id="{3C9E8F27-9258-4A49-B2AA-EF8052E41F2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460" y="2982"/>
                <a:ext cx="28" cy="20"/>
              </a:xfrm>
              <a:custGeom>
                <a:avLst/>
                <a:gdLst>
                  <a:gd name="T0" fmla="*/ 15 w 19"/>
                  <a:gd name="T1" fmla="*/ 1 h 14"/>
                  <a:gd name="T2" fmla="*/ 2 w 19"/>
                  <a:gd name="T3" fmla="*/ 9 h 14"/>
                  <a:gd name="T4" fmla="*/ 4 w 19"/>
                  <a:gd name="T5" fmla="*/ 12 h 14"/>
                  <a:gd name="T6" fmla="*/ 17 w 19"/>
                  <a:gd name="T7" fmla="*/ 4 h 14"/>
                  <a:gd name="T8" fmla="*/ 15 w 19"/>
                  <a:gd name="T9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4">
                    <a:moveTo>
                      <a:pt x="15" y="1"/>
                    </a:moveTo>
                    <a:cubicBezTo>
                      <a:pt x="11" y="4"/>
                      <a:pt x="6" y="6"/>
                      <a:pt x="2" y="9"/>
                    </a:cubicBezTo>
                    <a:cubicBezTo>
                      <a:pt x="0" y="11"/>
                      <a:pt x="2" y="14"/>
                      <a:pt x="4" y="12"/>
                    </a:cubicBezTo>
                    <a:cubicBezTo>
                      <a:pt x="8" y="9"/>
                      <a:pt x="13" y="7"/>
                      <a:pt x="17" y="4"/>
                    </a:cubicBezTo>
                    <a:cubicBezTo>
                      <a:pt x="19" y="3"/>
                      <a:pt x="17" y="0"/>
                      <a:pt x="15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25" name="Freeform 1830">
                <a:extLst>
                  <a:ext uri="{FF2B5EF4-FFF2-40B4-BE49-F238E27FC236}">
                    <a16:creationId xmlns:a16="http://schemas.microsoft.com/office/drawing/2014/main" id="{46B1254F-1682-4C15-8370-85853825A4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481" y="2995"/>
                <a:ext cx="19" cy="19"/>
              </a:xfrm>
              <a:custGeom>
                <a:avLst/>
                <a:gdLst>
                  <a:gd name="T0" fmla="*/ 8 w 13"/>
                  <a:gd name="T1" fmla="*/ 2 h 13"/>
                  <a:gd name="T2" fmla="*/ 2 w 13"/>
                  <a:gd name="T3" fmla="*/ 9 h 13"/>
                  <a:gd name="T4" fmla="*/ 5 w 13"/>
                  <a:gd name="T5" fmla="*/ 11 h 13"/>
                  <a:gd name="T6" fmla="*/ 11 w 13"/>
                  <a:gd name="T7" fmla="*/ 4 h 13"/>
                  <a:gd name="T8" fmla="*/ 8 w 13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8" y="2"/>
                    </a:moveTo>
                    <a:cubicBezTo>
                      <a:pt x="6" y="4"/>
                      <a:pt x="4" y="7"/>
                      <a:pt x="2" y="9"/>
                    </a:cubicBezTo>
                    <a:cubicBezTo>
                      <a:pt x="0" y="11"/>
                      <a:pt x="3" y="13"/>
                      <a:pt x="5" y="11"/>
                    </a:cubicBezTo>
                    <a:cubicBezTo>
                      <a:pt x="7" y="9"/>
                      <a:pt x="9" y="7"/>
                      <a:pt x="11" y="4"/>
                    </a:cubicBezTo>
                    <a:cubicBezTo>
                      <a:pt x="13" y="3"/>
                      <a:pt x="10" y="0"/>
                      <a:pt x="8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26" name="Freeform 1831">
                <a:extLst>
                  <a:ext uri="{FF2B5EF4-FFF2-40B4-BE49-F238E27FC236}">
                    <a16:creationId xmlns:a16="http://schemas.microsoft.com/office/drawing/2014/main" id="{E527EBD7-E824-4276-A5EB-1134C7258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512" y="2983"/>
                <a:ext cx="15" cy="25"/>
              </a:xfrm>
              <a:custGeom>
                <a:avLst/>
                <a:gdLst>
                  <a:gd name="T0" fmla="*/ 7 w 10"/>
                  <a:gd name="T1" fmla="*/ 3 h 17"/>
                  <a:gd name="T2" fmla="*/ 2 w 10"/>
                  <a:gd name="T3" fmla="*/ 12 h 17"/>
                  <a:gd name="T4" fmla="*/ 4 w 10"/>
                  <a:gd name="T5" fmla="*/ 15 h 17"/>
                  <a:gd name="T6" fmla="*/ 10 w 10"/>
                  <a:gd name="T7" fmla="*/ 2 h 17"/>
                  <a:gd name="T8" fmla="*/ 7 w 10"/>
                  <a:gd name="T9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7">
                    <a:moveTo>
                      <a:pt x="7" y="3"/>
                    </a:moveTo>
                    <a:cubicBezTo>
                      <a:pt x="7" y="6"/>
                      <a:pt x="5" y="10"/>
                      <a:pt x="2" y="12"/>
                    </a:cubicBezTo>
                    <a:cubicBezTo>
                      <a:pt x="0" y="13"/>
                      <a:pt x="3" y="17"/>
                      <a:pt x="4" y="15"/>
                    </a:cubicBezTo>
                    <a:cubicBezTo>
                      <a:pt x="8" y="12"/>
                      <a:pt x="10" y="7"/>
                      <a:pt x="10" y="2"/>
                    </a:cubicBezTo>
                    <a:cubicBezTo>
                      <a:pt x="10" y="0"/>
                      <a:pt x="7" y="0"/>
                      <a:pt x="7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27" name="Freeform 1832">
                <a:extLst>
                  <a:ext uri="{FF2B5EF4-FFF2-40B4-BE49-F238E27FC236}">
                    <a16:creationId xmlns:a16="http://schemas.microsoft.com/office/drawing/2014/main" id="{8AAB5FA9-72BF-42F5-B6B3-B130F04274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515" y="3004"/>
                <a:ext cx="23" cy="28"/>
              </a:xfrm>
              <a:custGeom>
                <a:avLst/>
                <a:gdLst>
                  <a:gd name="T0" fmla="*/ 11 w 16"/>
                  <a:gd name="T1" fmla="*/ 2 h 19"/>
                  <a:gd name="T2" fmla="*/ 2 w 16"/>
                  <a:gd name="T3" fmla="*/ 14 h 19"/>
                  <a:gd name="T4" fmla="*/ 4 w 16"/>
                  <a:gd name="T5" fmla="*/ 17 h 19"/>
                  <a:gd name="T6" fmla="*/ 15 w 16"/>
                  <a:gd name="T7" fmla="*/ 3 h 19"/>
                  <a:gd name="T8" fmla="*/ 11 w 16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9">
                    <a:moveTo>
                      <a:pt x="11" y="2"/>
                    </a:moveTo>
                    <a:cubicBezTo>
                      <a:pt x="10" y="7"/>
                      <a:pt x="6" y="11"/>
                      <a:pt x="2" y="14"/>
                    </a:cubicBezTo>
                    <a:cubicBezTo>
                      <a:pt x="0" y="16"/>
                      <a:pt x="2" y="19"/>
                      <a:pt x="4" y="17"/>
                    </a:cubicBezTo>
                    <a:cubicBezTo>
                      <a:pt x="9" y="14"/>
                      <a:pt x="13" y="9"/>
                      <a:pt x="15" y="3"/>
                    </a:cubicBezTo>
                    <a:cubicBezTo>
                      <a:pt x="16" y="1"/>
                      <a:pt x="12" y="0"/>
                      <a:pt x="11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28" name="Freeform 1833">
                <a:extLst>
                  <a:ext uri="{FF2B5EF4-FFF2-40B4-BE49-F238E27FC236}">
                    <a16:creationId xmlns:a16="http://schemas.microsoft.com/office/drawing/2014/main" id="{61A919C7-5332-47BF-8D7E-27BB66E5AC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525" y="3027"/>
                <a:ext cx="21" cy="25"/>
              </a:xfrm>
              <a:custGeom>
                <a:avLst/>
                <a:gdLst>
                  <a:gd name="T0" fmla="*/ 9 w 14"/>
                  <a:gd name="T1" fmla="*/ 3 h 17"/>
                  <a:gd name="T2" fmla="*/ 2 w 14"/>
                  <a:gd name="T3" fmla="*/ 13 h 17"/>
                  <a:gd name="T4" fmla="*/ 4 w 14"/>
                  <a:gd name="T5" fmla="*/ 16 h 17"/>
                  <a:gd name="T6" fmla="*/ 13 w 14"/>
                  <a:gd name="T7" fmla="*/ 4 h 17"/>
                  <a:gd name="T8" fmla="*/ 9 w 14"/>
                  <a:gd name="T9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7">
                    <a:moveTo>
                      <a:pt x="9" y="3"/>
                    </a:moveTo>
                    <a:cubicBezTo>
                      <a:pt x="7" y="6"/>
                      <a:pt x="5" y="10"/>
                      <a:pt x="2" y="13"/>
                    </a:cubicBezTo>
                    <a:cubicBezTo>
                      <a:pt x="0" y="14"/>
                      <a:pt x="2" y="17"/>
                      <a:pt x="4" y="16"/>
                    </a:cubicBezTo>
                    <a:cubicBezTo>
                      <a:pt x="8" y="12"/>
                      <a:pt x="11" y="9"/>
                      <a:pt x="13" y="4"/>
                    </a:cubicBezTo>
                    <a:cubicBezTo>
                      <a:pt x="14" y="2"/>
                      <a:pt x="10" y="0"/>
                      <a:pt x="9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29" name="Freeform 1834">
                <a:extLst>
                  <a:ext uri="{FF2B5EF4-FFF2-40B4-BE49-F238E27FC236}">
                    <a16:creationId xmlns:a16="http://schemas.microsoft.com/office/drawing/2014/main" id="{67522C9D-B4BB-4390-9482-C647397B40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522" y="3052"/>
                <a:ext cx="19" cy="25"/>
              </a:xfrm>
              <a:custGeom>
                <a:avLst/>
                <a:gdLst>
                  <a:gd name="T0" fmla="*/ 9 w 13"/>
                  <a:gd name="T1" fmla="*/ 2 h 17"/>
                  <a:gd name="T2" fmla="*/ 2 w 13"/>
                  <a:gd name="T3" fmla="*/ 13 h 17"/>
                  <a:gd name="T4" fmla="*/ 5 w 13"/>
                  <a:gd name="T5" fmla="*/ 16 h 17"/>
                  <a:gd name="T6" fmla="*/ 13 w 13"/>
                  <a:gd name="T7" fmla="*/ 2 h 17"/>
                  <a:gd name="T8" fmla="*/ 9 w 13"/>
                  <a:gd name="T9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7">
                    <a:moveTo>
                      <a:pt x="9" y="2"/>
                    </a:moveTo>
                    <a:cubicBezTo>
                      <a:pt x="9" y="7"/>
                      <a:pt x="5" y="10"/>
                      <a:pt x="2" y="13"/>
                    </a:cubicBezTo>
                    <a:cubicBezTo>
                      <a:pt x="0" y="14"/>
                      <a:pt x="3" y="17"/>
                      <a:pt x="5" y="16"/>
                    </a:cubicBezTo>
                    <a:cubicBezTo>
                      <a:pt x="9" y="12"/>
                      <a:pt x="13" y="8"/>
                      <a:pt x="13" y="2"/>
                    </a:cubicBezTo>
                    <a:cubicBezTo>
                      <a:pt x="13" y="0"/>
                      <a:pt x="9" y="0"/>
                      <a:pt x="9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30" name="Freeform 1835">
                <a:extLst>
                  <a:ext uri="{FF2B5EF4-FFF2-40B4-BE49-F238E27FC236}">
                    <a16:creationId xmlns:a16="http://schemas.microsoft.com/office/drawing/2014/main" id="{D7AA2979-25FC-4DAA-8CAC-DFFD9C63DE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534" y="3072"/>
                <a:ext cx="16" cy="23"/>
              </a:xfrm>
              <a:custGeom>
                <a:avLst/>
                <a:gdLst>
                  <a:gd name="T0" fmla="*/ 8 w 11"/>
                  <a:gd name="T1" fmla="*/ 2 h 16"/>
                  <a:gd name="T2" fmla="*/ 1 w 11"/>
                  <a:gd name="T3" fmla="*/ 11 h 16"/>
                  <a:gd name="T4" fmla="*/ 4 w 11"/>
                  <a:gd name="T5" fmla="*/ 14 h 16"/>
                  <a:gd name="T6" fmla="*/ 11 w 11"/>
                  <a:gd name="T7" fmla="*/ 2 h 16"/>
                  <a:gd name="T8" fmla="*/ 8 w 1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6">
                    <a:moveTo>
                      <a:pt x="8" y="2"/>
                    </a:moveTo>
                    <a:cubicBezTo>
                      <a:pt x="8" y="6"/>
                      <a:pt x="4" y="9"/>
                      <a:pt x="1" y="11"/>
                    </a:cubicBezTo>
                    <a:cubicBezTo>
                      <a:pt x="0" y="12"/>
                      <a:pt x="2" y="16"/>
                      <a:pt x="4" y="14"/>
                    </a:cubicBezTo>
                    <a:cubicBezTo>
                      <a:pt x="8" y="11"/>
                      <a:pt x="11" y="7"/>
                      <a:pt x="11" y="2"/>
                    </a:cubicBezTo>
                    <a:cubicBezTo>
                      <a:pt x="11" y="0"/>
                      <a:pt x="8" y="0"/>
                      <a:pt x="8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31" name="Freeform 1836">
                <a:extLst>
                  <a:ext uri="{FF2B5EF4-FFF2-40B4-BE49-F238E27FC236}">
                    <a16:creationId xmlns:a16="http://schemas.microsoft.com/office/drawing/2014/main" id="{0FBBA01A-7540-4E07-83F0-5ECB6894D6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502" y="3107"/>
                <a:ext cx="31" cy="23"/>
              </a:xfrm>
              <a:custGeom>
                <a:avLst/>
                <a:gdLst>
                  <a:gd name="T0" fmla="*/ 17 w 21"/>
                  <a:gd name="T1" fmla="*/ 2 h 16"/>
                  <a:gd name="T2" fmla="*/ 2 w 21"/>
                  <a:gd name="T3" fmla="*/ 12 h 16"/>
                  <a:gd name="T4" fmla="*/ 4 w 21"/>
                  <a:gd name="T5" fmla="*/ 15 h 16"/>
                  <a:gd name="T6" fmla="*/ 19 w 21"/>
                  <a:gd name="T7" fmla="*/ 5 h 16"/>
                  <a:gd name="T8" fmla="*/ 17 w 2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6">
                    <a:moveTo>
                      <a:pt x="17" y="2"/>
                    </a:moveTo>
                    <a:cubicBezTo>
                      <a:pt x="12" y="5"/>
                      <a:pt x="7" y="8"/>
                      <a:pt x="2" y="12"/>
                    </a:cubicBezTo>
                    <a:cubicBezTo>
                      <a:pt x="0" y="13"/>
                      <a:pt x="2" y="16"/>
                      <a:pt x="4" y="15"/>
                    </a:cubicBezTo>
                    <a:cubicBezTo>
                      <a:pt x="9" y="11"/>
                      <a:pt x="14" y="8"/>
                      <a:pt x="19" y="5"/>
                    </a:cubicBezTo>
                    <a:cubicBezTo>
                      <a:pt x="21" y="3"/>
                      <a:pt x="19" y="0"/>
                      <a:pt x="17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32" name="Freeform 1837">
                <a:extLst>
                  <a:ext uri="{FF2B5EF4-FFF2-40B4-BE49-F238E27FC236}">
                    <a16:creationId xmlns:a16="http://schemas.microsoft.com/office/drawing/2014/main" id="{28B1ECB1-0036-46C1-B4E0-3BEA0B7CF2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552" y="3076"/>
                <a:ext cx="16" cy="21"/>
              </a:xfrm>
              <a:custGeom>
                <a:avLst/>
                <a:gdLst>
                  <a:gd name="T0" fmla="*/ 6 w 11"/>
                  <a:gd name="T1" fmla="*/ 2 h 14"/>
                  <a:gd name="T2" fmla="*/ 2 w 11"/>
                  <a:gd name="T3" fmla="*/ 10 h 14"/>
                  <a:gd name="T4" fmla="*/ 5 w 11"/>
                  <a:gd name="T5" fmla="*/ 12 h 14"/>
                  <a:gd name="T6" fmla="*/ 10 w 11"/>
                  <a:gd name="T7" fmla="*/ 4 h 14"/>
                  <a:gd name="T8" fmla="*/ 6 w 11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6" y="2"/>
                    </a:moveTo>
                    <a:cubicBezTo>
                      <a:pt x="5" y="5"/>
                      <a:pt x="4" y="7"/>
                      <a:pt x="2" y="10"/>
                    </a:cubicBezTo>
                    <a:cubicBezTo>
                      <a:pt x="0" y="11"/>
                      <a:pt x="3" y="14"/>
                      <a:pt x="5" y="12"/>
                    </a:cubicBezTo>
                    <a:cubicBezTo>
                      <a:pt x="7" y="10"/>
                      <a:pt x="8" y="7"/>
                      <a:pt x="10" y="4"/>
                    </a:cubicBezTo>
                    <a:cubicBezTo>
                      <a:pt x="11" y="2"/>
                      <a:pt x="7" y="0"/>
                      <a:pt x="6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33" name="Freeform 1838">
                <a:extLst>
                  <a:ext uri="{FF2B5EF4-FFF2-40B4-BE49-F238E27FC236}">
                    <a16:creationId xmlns:a16="http://schemas.microsoft.com/office/drawing/2014/main" id="{5C0A4AFF-A7BC-4FC4-AAF2-4A0B7D76772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459" y="3026"/>
                <a:ext cx="22" cy="23"/>
              </a:xfrm>
              <a:custGeom>
                <a:avLst/>
                <a:gdLst>
                  <a:gd name="T0" fmla="*/ 10 w 15"/>
                  <a:gd name="T1" fmla="*/ 2 h 16"/>
                  <a:gd name="T2" fmla="*/ 2 w 15"/>
                  <a:gd name="T3" fmla="*/ 12 h 16"/>
                  <a:gd name="T4" fmla="*/ 3 w 15"/>
                  <a:gd name="T5" fmla="*/ 15 h 16"/>
                  <a:gd name="T6" fmla="*/ 14 w 15"/>
                  <a:gd name="T7" fmla="*/ 2 h 16"/>
                  <a:gd name="T8" fmla="*/ 10 w 1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0" y="2"/>
                    </a:moveTo>
                    <a:cubicBezTo>
                      <a:pt x="9" y="6"/>
                      <a:pt x="6" y="10"/>
                      <a:pt x="2" y="12"/>
                    </a:cubicBezTo>
                    <a:cubicBezTo>
                      <a:pt x="0" y="13"/>
                      <a:pt x="1" y="16"/>
                      <a:pt x="3" y="15"/>
                    </a:cubicBezTo>
                    <a:cubicBezTo>
                      <a:pt x="9" y="13"/>
                      <a:pt x="13" y="8"/>
                      <a:pt x="14" y="2"/>
                    </a:cubicBezTo>
                    <a:cubicBezTo>
                      <a:pt x="15" y="0"/>
                      <a:pt x="11" y="0"/>
                      <a:pt x="10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34" name="Freeform 1839">
                <a:extLst>
                  <a:ext uri="{FF2B5EF4-FFF2-40B4-BE49-F238E27FC236}">
                    <a16:creationId xmlns:a16="http://schemas.microsoft.com/office/drawing/2014/main" id="{0B09297C-CE6A-4788-A8CC-7B6A26D715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420" y="3033"/>
                <a:ext cx="26" cy="24"/>
              </a:xfrm>
              <a:custGeom>
                <a:avLst/>
                <a:gdLst>
                  <a:gd name="T0" fmla="*/ 13 w 17"/>
                  <a:gd name="T1" fmla="*/ 3 h 16"/>
                  <a:gd name="T2" fmla="*/ 2 w 17"/>
                  <a:gd name="T3" fmla="*/ 12 h 16"/>
                  <a:gd name="T4" fmla="*/ 4 w 17"/>
                  <a:gd name="T5" fmla="*/ 15 h 16"/>
                  <a:gd name="T6" fmla="*/ 16 w 17"/>
                  <a:gd name="T7" fmla="*/ 3 h 16"/>
                  <a:gd name="T8" fmla="*/ 13 w 17"/>
                  <a:gd name="T9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3" y="3"/>
                    </a:moveTo>
                    <a:cubicBezTo>
                      <a:pt x="12" y="7"/>
                      <a:pt x="6" y="10"/>
                      <a:pt x="2" y="12"/>
                    </a:cubicBezTo>
                    <a:cubicBezTo>
                      <a:pt x="0" y="12"/>
                      <a:pt x="1" y="16"/>
                      <a:pt x="4" y="15"/>
                    </a:cubicBezTo>
                    <a:cubicBezTo>
                      <a:pt x="8" y="13"/>
                      <a:pt x="15" y="9"/>
                      <a:pt x="16" y="3"/>
                    </a:cubicBezTo>
                    <a:cubicBezTo>
                      <a:pt x="17" y="1"/>
                      <a:pt x="13" y="0"/>
                      <a:pt x="13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35" name="Freeform 1840">
                <a:extLst>
                  <a:ext uri="{FF2B5EF4-FFF2-40B4-BE49-F238E27FC236}">
                    <a16:creationId xmlns:a16="http://schemas.microsoft.com/office/drawing/2014/main" id="{B7193F86-1437-477E-BE96-5343BCF426C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412" y="3017"/>
                <a:ext cx="29" cy="22"/>
              </a:xfrm>
              <a:custGeom>
                <a:avLst/>
                <a:gdLst>
                  <a:gd name="T0" fmla="*/ 15 w 20"/>
                  <a:gd name="T1" fmla="*/ 2 h 15"/>
                  <a:gd name="T2" fmla="*/ 2 w 20"/>
                  <a:gd name="T3" fmla="*/ 11 h 15"/>
                  <a:gd name="T4" fmla="*/ 4 w 20"/>
                  <a:gd name="T5" fmla="*/ 14 h 15"/>
                  <a:gd name="T6" fmla="*/ 18 w 20"/>
                  <a:gd name="T7" fmla="*/ 4 h 15"/>
                  <a:gd name="T8" fmla="*/ 15 w 20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5" y="2"/>
                    </a:moveTo>
                    <a:cubicBezTo>
                      <a:pt x="11" y="6"/>
                      <a:pt x="7" y="9"/>
                      <a:pt x="2" y="11"/>
                    </a:cubicBezTo>
                    <a:cubicBezTo>
                      <a:pt x="0" y="12"/>
                      <a:pt x="2" y="15"/>
                      <a:pt x="4" y="14"/>
                    </a:cubicBezTo>
                    <a:cubicBezTo>
                      <a:pt x="9" y="12"/>
                      <a:pt x="14" y="9"/>
                      <a:pt x="18" y="4"/>
                    </a:cubicBezTo>
                    <a:cubicBezTo>
                      <a:pt x="20" y="3"/>
                      <a:pt x="17" y="0"/>
                      <a:pt x="15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36" name="Freeform 1841">
                <a:extLst>
                  <a:ext uri="{FF2B5EF4-FFF2-40B4-BE49-F238E27FC236}">
                    <a16:creationId xmlns:a16="http://schemas.microsoft.com/office/drawing/2014/main" id="{7F316365-D185-4B93-B95D-C789395EBF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447" y="3008"/>
                <a:ext cx="16" cy="18"/>
              </a:xfrm>
              <a:custGeom>
                <a:avLst/>
                <a:gdLst>
                  <a:gd name="T0" fmla="*/ 7 w 11"/>
                  <a:gd name="T1" fmla="*/ 3 h 12"/>
                  <a:gd name="T2" fmla="*/ 3 w 11"/>
                  <a:gd name="T3" fmla="*/ 8 h 12"/>
                  <a:gd name="T4" fmla="*/ 4 w 11"/>
                  <a:gd name="T5" fmla="*/ 11 h 12"/>
                  <a:gd name="T6" fmla="*/ 10 w 11"/>
                  <a:gd name="T7" fmla="*/ 4 h 12"/>
                  <a:gd name="T8" fmla="*/ 7 w 11"/>
                  <a:gd name="T9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2">
                    <a:moveTo>
                      <a:pt x="7" y="3"/>
                    </a:moveTo>
                    <a:cubicBezTo>
                      <a:pt x="6" y="5"/>
                      <a:pt x="5" y="7"/>
                      <a:pt x="3" y="8"/>
                    </a:cubicBezTo>
                    <a:cubicBezTo>
                      <a:pt x="0" y="9"/>
                      <a:pt x="2" y="12"/>
                      <a:pt x="4" y="11"/>
                    </a:cubicBezTo>
                    <a:cubicBezTo>
                      <a:pt x="7" y="10"/>
                      <a:pt x="10" y="7"/>
                      <a:pt x="10" y="4"/>
                    </a:cubicBezTo>
                    <a:cubicBezTo>
                      <a:pt x="11" y="1"/>
                      <a:pt x="7" y="0"/>
                      <a:pt x="7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37" name="Freeform 1842">
                <a:extLst>
                  <a:ext uri="{FF2B5EF4-FFF2-40B4-BE49-F238E27FC236}">
                    <a16:creationId xmlns:a16="http://schemas.microsoft.com/office/drawing/2014/main" id="{96534EEB-554F-471A-9537-F3640FC60C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477" y="3033"/>
                <a:ext cx="20" cy="21"/>
              </a:xfrm>
              <a:custGeom>
                <a:avLst/>
                <a:gdLst>
                  <a:gd name="T0" fmla="*/ 9 w 14"/>
                  <a:gd name="T1" fmla="*/ 2 h 14"/>
                  <a:gd name="T2" fmla="*/ 2 w 14"/>
                  <a:gd name="T3" fmla="*/ 10 h 14"/>
                  <a:gd name="T4" fmla="*/ 3 w 14"/>
                  <a:gd name="T5" fmla="*/ 13 h 14"/>
                  <a:gd name="T6" fmla="*/ 13 w 14"/>
                  <a:gd name="T7" fmla="*/ 3 h 14"/>
                  <a:gd name="T8" fmla="*/ 9 w 14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9" y="2"/>
                    </a:moveTo>
                    <a:cubicBezTo>
                      <a:pt x="8" y="6"/>
                      <a:pt x="6" y="8"/>
                      <a:pt x="2" y="10"/>
                    </a:cubicBezTo>
                    <a:cubicBezTo>
                      <a:pt x="0" y="11"/>
                      <a:pt x="1" y="14"/>
                      <a:pt x="3" y="13"/>
                    </a:cubicBezTo>
                    <a:cubicBezTo>
                      <a:pt x="8" y="11"/>
                      <a:pt x="12" y="8"/>
                      <a:pt x="13" y="3"/>
                    </a:cubicBezTo>
                    <a:cubicBezTo>
                      <a:pt x="14" y="0"/>
                      <a:pt x="10" y="0"/>
                      <a:pt x="9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38" name="Freeform 1843">
                <a:extLst>
                  <a:ext uri="{FF2B5EF4-FFF2-40B4-BE49-F238E27FC236}">
                    <a16:creationId xmlns:a16="http://schemas.microsoft.com/office/drawing/2014/main" id="{4C9AE716-57B6-46D6-A23E-FB06B4823D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485" y="3057"/>
                <a:ext cx="25" cy="23"/>
              </a:xfrm>
              <a:custGeom>
                <a:avLst/>
                <a:gdLst>
                  <a:gd name="T0" fmla="*/ 13 w 17"/>
                  <a:gd name="T1" fmla="*/ 2 h 16"/>
                  <a:gd name="T2" fmla="*/ 2 w 17"/>
                  <a:gd name="T3" fmla="*/ 12 h 16"/>
                  <a:gd name="T4" fmla="*/ 4 w 17"/>
                  <a:gd name="T5" fmla="*/ 15 h 16"/>
                  <a:gd name="T6" fmla="*/ 16 w 17"/>
                  <a:gd name="T7" fmla="*/ 4 h 16"/>
                  <a:gd name="T8" fmla="*/ 13 w 17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3" y="2"/>
                    </a:moveTo>
                    <a:cubicBezTo>
                      <a:pt x="10" y="6"/>
                      <a:pt x="6" y="8"/>
                      <a:pt x="2" y="12"/>
                    </a:cubicBezTo>
                    <a:cubicBezTo>
                      <a:pt x="0" y="13"/>
                      <a:pt x="2" y="16"/>
                      <a:pt x="4" y="15"/>
                    </a:cubicBezTo>
                    <a:cubicBezTo>
                      <a:pt x="8" y="11"/>
                      <a:pt x="13" y="8"/>
                      <a:pt x="16" y="4"/>
                    </a:cubicBezTo>
                    <a:cubicBezTo>
                      <a:pt x="17" y="2"/>
                      <a:pt x="15" y="0"/>
                      <a:pt x="13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39" name="Freeform 1844">
                <a:extLst>
                  <a:ext uri="{FF2B5EF4-FFF2-40B4-BE49-F238E27FC236}">
                    <a16:creationId xmlns:a16="http://schemas.microsoft.com/office/drawing/2014/main" id="{F6E9A26F-76D5-4913-A8AB-44AD437017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440" y="3074"/>
                <a:ext cx="26" cy="26"/>
              </a:xfrm>
              <a:custGeom>
                <a:avLst/>
                <a:gdLst>
                  <a:gd name="T0" fmla="*/ 14 w 18"/>
                  <a:gd name="T1" fmla="*/ 2 h 17"/>
                  <a:gd name="T2" fmla="*/ 2 w 18"/>
                  <a:gd name="T3" fmla="*/ 13 h 17"/>
                  <a:gd name="T4" fmla="*/ 5 w 18"/>
                  <a:gd name="T5" fmla="*/ 15 h 17"/>
                  <a:gd name="T6" fmla="*/ 16 w 18"/>
                  <a:gd name="T7" fmla="*/ 5 h 17"/>
                  <a:gd name="T8" fmla="*/ 14 w 18"/>
                  <a:gd name="T9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7">
                    <a:moveTo>
                      <a:pt x="14" y="2"/>
                    </a:moveTo>
                    <a:cubicBezTo>
                      <a:pt x="10" y="5"/>
                      <a:pt x="6" y="9"/>
                      <a:pt x="2" y="13"/>
                    </a:cubicBezTo>
                    <a:cubicBezTo>
                      <a:pt x="0" y="14"/>
                      <a:pt x="3" y="17"/>
                      <a:pt x="5" y="15"/>
                    </a:cubicBezTo>
                    <a:cubicBezTo>
                      <a:pt x="9" y="11"/>
                      <a:pt x="12" y="8"/>
                      <a:pt x="16" y="5"/>
                    </a:cubicBezTo>
                    <a:cubicBezTo>
                      <a:pt x="18" y="4"/>
                      <a:pt x="16" y="0"/>
                      <a:pt x="14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40" name="Freeform 1845">
                <a:extLst>
                  <a:ext uri="{FF2B5EF4-FFF2-40B4-BE49-F238E27FC236}">
                    <a16:creationId xmlns:a16="http://schemas.microsoft.com/office/drawing/2014/main" id="{454EDF70-E222-4015-A036-53FA48E326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454" y="3094"/>
                <a:ext cx="24" cy="20"/>
              </a:xfrm>
              <a:custGeom>
                <a:avLst/>
                <a:gdLst>
                  <a:gd name="T0" fmla="*/ 11 w 16"/>
                  <a:gd name="T1" fmla="*/ 2 h 14"/>
                  <a:gd name="T2" fmla="*/ 2 w 16"/>
                  <a:gd name="T3" fmla="*/ 10 h 14"/>
                  <a:gd name="T4" fmla="*/ 5 w 16"/>
                  <a:gd name="T5" fmla="*/ 12 h 14"/>
                  <a:gd name="T6" fmla="*/ 9 w 16"/>
                  <a:gd name="T7" fmla="*/ 9 h 14"/>
                  <a:gd name="T8" fmla="*/ 14 w 16"/>
                  <a:gd name="T9" fmla="*/ 4 h 14"/>
                  <a:gd name="T10" fmla="*/ 11 w 16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4">
                    <a:moveTo>
                      <a:pt x="11" y="2"/>
                    </a:moveTo>
                    <a:cubicBezTo>
                      <a:pt x="9" y="5"/>
                      <a:pt x="5" y="7"/>
                      <a:pt x="2" y="10"/>
                    </a:cubicBezTo>
                    <a:cubicBezTo>
                      <a:pt x="0" y="12"/>
                      <a:pt x="3" y="14"/>
                      <a:pt x="5" y="12"/>
                    </a:cubicBezTo>
                    <a:cubicBezTo>
                      <a:pt x="6" y="11"/>
                      <a:pt x="8" y="10"/>
                      <a:pt x="9" y="9"/>
                    </a:cubicBezTo>
                    <a:cubicBezTo>
                      <a:pt x="11" y="8"/>
                      <a:pt x="13" y="6"/>
                      <a:pt x="14" y="4"/>
                    </a:cubicBezTo>
                    <a:cubicBezTo>
                      <a:pt x="16" y="2"/>
                      <a:pt x="13" y="0"/>
                      <a:pt x="11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41" name="Freeform 1846">
                <a:extLst>
                  <a:ext uri="{FF2B5EF4-FFF2-40B4-BE49-F238E27FC236}">
                    <a16:creationId xmlns:a16="http://schemas.microsoft.com/office/drawing/2014/main" id="{62E49BF6-C561-4FAC-9F5F-A43515F18A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493" y="3085"/>
                <a:ext cx="22" cy="22"/>
              </a:xfrm>
              <a:custGeom>
                <a:avLst/>
                <a:gdLst>
                  <a:gd name="T0" fmla="*/ 10 w 15"/>
                  <a:gd name="T1" fmla="*/ 2 h 15"/>
                  <a:gd name="T2" fmla="*/ 2 w 15"/>
                  <a:gd name="T3" fmla="*/ 11 h 15"/>
                  <a:gd name="T4" fmla="*/ 4 w 15"/>
                  <a:gd name="T5" fmla="*/ 14 h 15"/>
                  <a:gd name="T6" fmla="*/ 14 w 15"/>
                  <a:gd name="T7" fmla="*/ 3 h 15"/>
                  <a:gd name="T8" fmla="*/ 10 w 15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10" y="2"/>
                    </a:moveTo>
                    <a:cubicBezTo>
                      <a:pt x="8" y="6"/>
                      <a:pt x="5" y="8"/>
                      <a:pt x="2" y="11"/>
                    </a:cubicBezTo>
                    <a:cubicBezTo>
                      <a:pt x="0" y="12"/>
                      <a:pt x="2" y="15"/>
                      <a:pt x="4" y="14"/>
                    </a:cubicBezTo>
                    <a:cubicBezTo>
                      <a:pt x="8" y="11"/>
                      <a:pt x="12" y="8"/>
                      <a:pt x="14" y="3"/>
                    </a:cubicBezTo>
                    <a:cubicBezTo>
                      <a:pt x="15" y="1"/>
                      <a:pt x="11" y="0"/>
                      <a:pt x="10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42" name="Freeform 1847">
                <a:extLst>
                  <a:ext uri="{FF2B5EF4-FFF2-40B4-BE49-F238E27FC236}">
                    <a16:creationId xmlns:a16="http://schemas.microsoft.com/office/drawing/2014/main" id="{D9C8EADC-FD6A-47F9-9E7A-BC4A61F795A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453" y="3120"/>
                <a:ext cx="25" cy="27"/>
              </a:xfrm>
              <a:custGeom>
                <a:avLst/>
                <a:gdLst>
                  <a:gd name="T0" fmla="*/ 13 w 17"/>
                  <a:gd name="T1" fmla="*/ 2 h 18"/>
                  <a:gd name="T2" fmla="*/ 2 w 17"/>
                  <a:gd name="T3" fmla="*/ 13 h 18"/>
                  <a:gd name="T4" fmla="*/ 4 w 17"/>
                  <a:gd name="T5" fmla="*/ 16 h 18"/>
                  <a:gd name="T6" fmla="*/ 16 w 17"/>
                  <a:gd name="T7" fmla="*/ 4 h 18"/>
                  <a:gd name="T8" fmla="*/ 13 w 17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8">
                    <a:moveTo>
                      <a:pt x="13" y="2"/>
                    </a:moveTo>
                    <a:cubicBezTo>
                      <a:pt x="10" y="7"/>
                      <a:pt x="6" y="10"/>
                      <a:pt x="2" y="13"/>
                    </a:cubicBezTo>
                    <a:cubicBezTo>
                      <a:pt x="0" y="15"/>
                      <a:pt x="3" y="18"/>
                      <a:pt x="4" y="16"/>
                    </a:cubicBezTo>
                    <a:cubicBezTo>
                      <a:pt x="9" y="13"/>
                      <a:pt x="13" y="9"/>
                      <a:pt x="16" y="4"/>
                    </a:cubicBezTo>
                    <a:cubicBezTo>
                      <a:pt x="17" y="2"/>
                      <a:pt x="14" y="0"/>
                      <a:pt x="13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43" name="Freeform 1848">
                <a:extLst>
                  <a:ext uri="{FF2B5EF4-FFF2-40B4-BE49-F238E27FC236}">
                    <a16:creationId xmlns:a16="http://schemas.microsoft.com/office/drawing/2014/main" id="{EA0E7142-5CFF-45FA-AA82-7D0FF526D6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454" y="3147"/>
                <a:ext cx="27" cy="26"/>
              </a:xfrm>
              <a:custGeom>
                <a:avLst/>
                <a:gdLst>
                  <a:gd name="T0" fmla="*/ 14 w 18"/>
                  <a:gd name="T1" fmla="*/ 2 h 18"/>
                  <a:gd name="T2" fmla="*/ 2 w 18"/>
                  <a:gd name="T3" fmla="*/ 13 h 18"/>
                  <a:gd name="T4" fmla="*/ 4 w 18"/>
                  <a:gd name="T5" fmla="*/ 16 h 18"/>
                  <a:gd name="T6" fmla="*/ 17 w 18"/>
                  <a:gd name="T7" fmla="*/ 4 h 18"/>
                  <a:gd name="T8" fmla="*/ 14 w 18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4" y="2"/>
                    </a:moveTo>
                    <a:cubicBezTo>
                      <a:pt x="10" y="6"/>
                      <a:pt x="7" y="10"/>
                      <a:pt x="2" y="13"/>
                    </a:cubicBezTo>
                    <a:cubicBezTo>
                      <a:pt x="0" y="15"/>
                      <a:pt x="2" y="18"/>
                      <a:pt x="4" y="16"/>
                    </a:cubicBezTo>
                    <a:cubicBezTo>
                      <a:pt x="9" y="13"/>
                      <a:pt x="13" y="9"/>
                      <a:pt x="17" y="4"/>
                    </a:cubicBezTo>
                    <a:cubicBezTo>
                      <a:pt x="18" y="2"/>
                      <a:pt x="15" y="0"/>
                      <a:pt x="14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44" name="Freeform 1849">
                <a:extLst>
                  <a:ext uri="{FF2B5EF4-FFF2-40B4-BE49-F238E27FC236}">
                    <a16:creationId xmlns:a16="http://schemas.microsoft.com/office/drawing/2014/main" id="{2699D3EF-4ECB-48B2-B43F-165B54C68A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481" y="3142"/>
                <a:ext cx="24" cy="18"/>
              </a:xfrm>
              <a:custGeom>
                <a:avLst/>
                <a:gdLst>
                  <a:gd name="T0" fmla="*/ 12 w 16"/>
                  <a:gd name="T1" fmla="*/ 2 h 12"/>
                  <a:gd name="T2" fmla="*/ 3 w 16"/>
                  <a:gd name="T3" fmla="*/ 8 h 12"/>
                  <a:gd name="T4" fmla="*/ 4 w 16"/>
                  <a:gd name="T5" fmla="*/ 11 h 12"/>
                  <a:gd name="T6" fmla="*/ 15 w 16"/>
                  <a:gd name="T7" fmla="*/ 4 h 12"/>
                  <a:gd name="T8" fmla="*/ 12 w 16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2">
                    <a:moveTo>
                      <a:pt x="12" y="2"/>
                    </a:moveTo>
                    <a:cubicBezTo>
                      <a:pt x="9" y="4"/>
                      <a:pt x="6" y="7"/>
                      <a:pt x="3" y="8"/>
                    </a:cubicBezTo>
                    <a:cubicBezTo>
                      <a:pt x="0" y="9"/>
                      <a:pt x="2" y="12"/>
                      <a:pt x="4" y="11"/>
                    </a:cubicBezTo>
                    <a:cubicBezTo>
                      <a:pt x="8" y="10"/>
                      <a:pt x="12" y="7"/>
                      <a:pt x="15" y="4"/>
                    </a:cubicBezTo>
                    <a:cubicBezTo>
                      <a:pt x="16" y="2"/>
                      <a:pt x="13" y="0"/>
                      <a:pt x="12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45" name="Freeform 1850">
                <a:extLst>
                  <a:ext uri="{FF2B5EF4-FFF2-40B4-BE49-F238E27FC236}">
                    <a16:creationId xmlns:a16="http://schemas.microsoft.com/office/drawing/2014/main" id="{26421861-D7F6-4C53-AFFF-CE348B7A01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95" y="3083"/>
                <a:ext cx="22" cy="24"/>
              </a:xfrm>
              <a:custGeom>
                <a:avLst/>
                <a:gdLst>
                  <a:gd name="T0" fmla="*/ 11 w 15"/>
                  <a:gd name="T1" fmla="*/ 2 h 16"/>
                  <a:gd name="T2" fmla="*/ 2 w 15"/>
                  <a:gd name="T3" fmla="*/ 11 h 16"/>
                  <a:gd name="T4" fmla="*/ 4 w 15"/>
                  <a:gd name="T5" fmla="*/ 15 h 16"/>
                  <a:gd name="T6" fmla="*/ 14 w 15"/>
                  <a:gd name="T7" fmla="*/ 5 h 16"/>
                  <a:gd name="T8" fmla="*/ 11 w 1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1" y="2"/>
                    </a:moveTo>
                    <a:cubicBezTo>
                      <a:pt x="8" y="6"/>
                      <a:pt x="6" y="9"/>
                      <a:pt x="2" y="11"/>
                    </a:cubicBezTo>
                    <a:cubicBezTo>
                      <a:pt x="0" y="13"/>
                      <a:pt x="3" y="16"/>
                      <a:pt x="4" y="15"/>
                    </a:cubicBezTo>
                    <a:cubicBezTo>
                      <a:pt x="8" y="12"/>
                      <a:pt x="11" y="8"/>
                      <a:pt x="14" y="5"/>
                    </a:cubicBezTo>
                    <a:cubicBezTo>
                      <a:pt x="15" y="3"/>
                      <a:pt x="12" y="0"/>
                      <a:pt x="11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46" name="Freeform 1851">
                <a:extLst>
                  <a:ext uri="{FF2B5EF4-FFF2-40B4-BE49-F238E27FC236}">
                    <a16:creationId xmlns:a16="http://schemas.microsoft.com/office/drawing/2014/main" id="{992AA69A-C04E-4B27-B8B3-B5B5F06829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75" y="3064"/>
                <a:ext cx="23" cy="22"/>
              </a:xfrm>
              <a:custGeom>
                <a:avLst/>
                <a:gdLst>
                  <a:gd name="T0" fmla="*/ 12 w 16"/>
                  <a:gd name="T1" fmla="*/ 3 h 15"/>
                  <a:gd name="T2" fmla="*/ 3 w 16"/>
                  <a:gd name="T3" fmla="*/ 11 h 15"/>
                  <a:gd name="T4" fmla="*/ 4 w 16"/>
                  <a:gd name="T5" fmla="*/ 15 h 15"/>
                  <a:gd name="T6" fmla="*/ 15 w 16"/>
                  <a:gd name="T7" fmla="*/ 3 h 15"/>
                  <a:gd name="T8" fmla="*/ 12 w 16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5">
                    <a:moveTo>
                      <a:pt x="12" y="3"/>
                    </a:moveTo>
                    <a:cubicBezTo>
                      <a:pt x="10" y="7"/>
                      <a:pt x="7" y="9"/>
                      <a:pt x="3" y="11"/>
                    </a:cubicBezTo>
                    <a:cubicBezTo>
                      <a:pt x="0" y="12"/>
                      <a:pt x="2" y="15"/>
                      <a:pt x="4" y="15"/>
                    </a:cubicBezTo>
                    <a:cubicBezTo>
                      <a:pt x="9" y="12"/>
                      <a:pt x="14" y="9"/>
                      <a:pt x="15" y="3"/>
                    </a:cubicBezTo>
                    <a:cubicBezTo>
                      <a:pt x="16" y="1"/>
                      <a:pt x="12" y="0"/>
                      <a:pt x="12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47" name="Freeform 1852">
                <a:extLst>
                  <a:ext uri="{FF2B5EF4-FFF2-40B4-BE49-F238E27FC236}">
                    <a16:creationId xmlns:a16="http://schemas.microsoft.com/office/drawing/2014/main" id="{96E90C1F-B5BB-4787-BB74-4AAF5CA6DE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81" y="3035"/>
                <a:ext cx="23" cy="20"/>
              </a:xfrm>
              <a:custGeom>
                <a:avLst/>
                <a:gdLst>
                  <a:gd name="T0" fmla="*/ 12 w 16"/>
                  <a:gd name="T1" fmla="*/ 2 h 14"/>
                  <a:gd name="T2" fmla="*/ 2 w 16"/>
                  <a:gd name="T3" fmla="*/ 10 h 14"/>
                  <a:gd name="T4" fmla="*/ 5 w 16"/>
                  <a:gd name="T5" fmla="*/ 13 h 14"/>
                  <a:gd name="T6" fmla="*/ 14 w 16"/>
                  <a:gd name="T7" fmla="*/ 5 h 14"/>
                  <a:gd name="T8" fmla="*/ 12 w 16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4">
                    <a:moveTo>
                      <a:pt x="12" y="2"/>
                    </a:moveTo>
                    <a:cubicBezTo>
                      <a:pt x="8" y="4"/>
                      <a:pt x="5" y="7"/>
                      <a:pt x="2" y="10"/>
                    </a:cubicBezTo>
                    <a:cubicBezTo>
                      <a:pt x="0" y="12"/>
                      <a:pt x="3" y="14"/>
                      <a:pt x="5" y="13"/>
                    </a:cubicBezTo>
                    <a:cubicBezTo>
                      <a:pt x="8" y="10"/>
                      <a:pt x="11" y="7"/>
                      <a:pt x="14" y="5"/>
                    </a:cubicBezTo>
                    <a:cubicBezTo>
                      <a:pt x="16" y="3"/>
                      <a:pt x="14" y="0"/>
                      <a:pt x="12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48" name="Freeform 1853">
                <a:extLst>
                  <a:ext uri="{FF2B5EF4-FFF2-40B4-BE49-F238E27FC236}">
                    <a16:creationId xmlns:a16="http://schemas.microsoft.com/office/drawing/2014/main" id="{5AEEC167-0CA5-44C4-A4F1-C5BAF10DD5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417" y="3072"/>
                <a:ext cx="17" cy="16"/>
              </a:xfrm>
              <a:custGeom>
                <a:avLst/>
                <a:gdLst>
                  <a:gd name="T0" fmla="*/ 6 w 11"/>
                  <a:gd name="T1" fmla="*/ 2 h 11"/>
                  <a:gd name="T2" fmla="*/ 2 w 11"/>
                  <a:gd name="T3" fmla="*/ 7 h 11"/>
                  <a:gd name="T4" fmla="*/ 5 w 11"/>
                  <a:gd name="T5" fmla="*/ 9 h 11"/>
                  <a:gd name="T6" fmla="*/ 9 w 11"/>
                  <a:gd name="T7" fmla="*/ 4 h 11"/>
                  <a:gd name="T8" fmla="*/ 6 w 11"/>
                  <a:gd name="T9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6" y="2"/>
                    </a:moveTo>
                    <a:cubicBezTo>
                      <a:pt x="5" y="4"/>
                      <a:pt x="3" y="5"/>
                      <a:pt x="2" y="7"/>
                    </a:cubicBezTo>
                    <a:cubicBezTo>
                      <a:pt x="0" y="9"/>
                      <a:pt x="4" y="11"/>
                      <a:pt x="5" y="9"/>
                    </a:cubicBezTo>
                    <a:cubicBezTo>
                      <a:pt x="6" y="7"/>
                      <a:pt x="8" y="6"/>
                      <a:pt x="9" y="4"/>
                    </a:cubicBezTo>
                    <a:cubicBezTo>
                      <a:pt x="11" y="2"/>
                      <a:pt x="7" y="0"/>
                      <a:pt x="6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49" name="Freeform 1854">
                <a:extLst>
                  <a:ext uri="{FF2B5EF4-FFF2-40B4-BE49-F238E27FC236}">
                    <a16:creationId xmlns:a16="http://schemas.microsoft.com/office/drawing/2014/main" id="{1A91AA14-E102-441E-B0A3-9EACBD6824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407" y="3114"/>
                <a:ext cx="21" cy="22"/>
              </a:xfrm>
              <a:custGeom>
                <a:avLst/>
                <a:gdLst>
                  <a:gd name="T0" fmla="*/ 10 w 14"/>
                  <a:gd name="T1" fmla="*/ 2 h 15"/>
                  <a:gd name="T2" fmla="*/ 2 w 14"/>
                  <a:gd name="T3" fmla="*/ 11 h 15"/>
                  <a:gd name="T4" fmla="*/ 4 w 14"/>
                  <a:gd name="T5" fmla="*/ 14 h 15"/>
                  <a:gd name="T6" fmla="*/ 13 w 14"/>
                  <a:gd name="T7" fmla="*/ 4 h 15"/>
                  <a:gd name="T8" fmla="*/ 10 w 14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10" y="2"/>
                    </a:moveTo>
                    <a:cubicBezTo>
                      <a:pt x="8" y="5"/>
                      <a:pt x="5" y="8"/>
                      <a:pt x="2" y="11"/>
                    </a:cubicBezTo>
                    <a:cubicBezTo>
                      <a:pt x="0" y="12"/>
                      <a:pt x="2" y="15"/>
                      <a:pt x="4" y="14"/>
                    </a:cubicBezTo>
                    <a:cubicBezTo>
                      <a:pt x="7" y="11"/>
                      <a:pt x="10" y="8"/>
                      <a:pt x="13" y="4"/>
                    </a:cubicBezTo>
                    <a:cubicBezTo>
                      <a:pt x="14" y="2"/>
                      <a:pt x="12" y="0"/>
                      <a:pt x="10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50" name="Freeform 1855">
                <a:extLst>
                  <a:ext uri="{FF2B5EF4-FFF2-40B4-BE49-F238E27FC236}">
                    <a16:creationId xmlns:a16="http://schemas.microsoft.com/office/drawing/2014/main" id="{A06319EC-A08E-4E7A-81C5-F08F108973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406" y="3144"/>
                <a:ext cx="28" cy="20"/>
              </a:xfrm>
              <a:custGeom>
                <a:avLst/>
                <a:gdLst>
                  <a:gd name="T0" fmla="*/ 14 w 19"/>
                  <a:gd name="T1" fmla="*/ 2 h 14"/>
                  <a:gd name="T2" fmla="*/ 2 w 19"/>
                  <a:gd name="T3" fmla="*/ 9 h 14"/>
                  <a:gd name="T4" fmla="*/ 4 w 19"/>
                  <a:gd name="T5" fmla="*/ 12 h 14"/>
                  <a:gd name="T6" fmla="*/ 17 w 19"/>
                  <a:gd name="T7" fmla="*/ 5 h 14"/>
                  <a:gd name="T8" fmla="*/ 14 w 19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4">
                    <a:moveTo>
                      <a:pt x="14" y="2"/>
                    </a:moveTo>
                    <a:cubicBezTo>
                      <a:pt x="11" y="5"/>
                      <a:pt x="6" y="7"/>
                      <a:pt x="2" y="9"/>
                    </a:cubicBezTo>
                    <a:cubicBezTo>
                      <a:pt x="0" y="11"/>
                      <a:pt x="2" y="14"/>
                      <a:pt x="4" y="12"/>
                    </a:cubicBezTo>
                    <a:cubicBezTo>
                      <a:pt x="8" y="10"/>
                      <a:pt x="13" y="8"/>
                      <a:pt x="17" y="5"/>
                    </a:cubicBezTo>
                    <a:cubicBezTo>
                      <a:pt x="19" y="3"/>
                      <a:pt x="16" y="0"/>
                      <a:pt x="14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51" name="Freeform 1856">
                <a:extLst>
                  <a:ext uri="{FF2B5EF4-FFF2-40B4-BE49-F238E27FC236}">
                    <a16:creationId xmlns:a16="http://schemas.microsoft.com/office/drawing/2014/main" id="{9B8FDBF6-C02B-436F-8691-13D31D8A83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409" y="3169"/>
                <a:ext cx="26" cy="19"/>
              </a:xfrm>
              <a:custGeom>
                <a:avLst/>
                <a:gdLst>
                  <a:gd name="T0" fmla="*/ 14 w 18"/>
                  <a:gd name="T1" fmla="*/ 1 h 13"/>
                  <a:gd name="T2" fmla="*/ 1 w 18"/>
                  <a:gd name="T3" fmla="*/ 9 h 13"/>
                  <a:gd name="T4" fmla="*/ 4 w 18"/>
                  <a:gd name="T5" fmla="*/ 12 h 13"/>
                  <a:gd name="T6" fmla="*/ 16 w 18"/>
                  <a:gd name="T7" fmla="*/ 4 h 13"/>
                  <a:gd name="T8" fmla="*/ 14 w 18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3">
                    <a:moveTo>
                      <a:pt x="14" y="1"/>
                    </a:moveTo>
                    <a:cubicBezTo>
                      <a:pt x="10" y="3"/>
                      <a:pt x="5" y="5"/>
                      <a:pt x="1" y="9"/>
                    </a:cubicBezTo>
                    <a:cubicBezTo>
                      <a:pt x="0" y="10"/>
                      <a:pt x="2" y="13"/>
                      <a:pt x="4" y="12"/>
                    </a:cubicBezTo>
                    <a:cubicBezTo>
                      <a:pt x="7" y="9"/>
                      <a:pt x="11" y="6"/>
                      <a:pt x="16" y="4"/>
                    </a:cubicBezTo>
                    <a:cubicBezTo>
                      <a:pt x="18" y="3"/>
                      <a:pt x="17" y="0"/>
                      <a:pt x="14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52" name="Freeform 1857">
                <a:extLst>
                  <a:ext uri="{FF2B5EF4-FFF2-40B4-BE49-F238E27FC236}">
                    <a16:creationId xmlns:a16="http://schemas.microsoft.com/office/drawing/2014/main" id="{0DBFC275-50E3-4C62-81A2-B2CDE9152C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416" y="3183"/>
                <a:ext cx="25" cy="24"/>
              </a:xfrm>
              <a:custGeom>
                <a:avLst/>
                <a:gdLst>
                  <a:gd name="T0" fmla="*/ 13 w 17"/>
                  <a:gd name="T1" fmla="*/ 2 h 16"/>
                  <a:gd name="T2" fmla="*/ 2 w 17"/>
                  <a:gd name="T3" fmla="*/ 12 h 16"/>
                  <a:gd name="T4" fmla="*/ 3 w 17"/>
                  <a:gd name="T5" fmla="*/ 15 h 16"/>
                  <a:gd name="T6" fmla="*/ 15 w 17"/>
                  <a:gd name="T7" fmla="*/ 4 h 16"/>
                  <a:gd name="T8" fmla="*/ 13 w 17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3" y="2"/>
                    </a:moveTo>
                    <a:cubicBezTo>
                      <a:pt x="10" y="6"/>
                      <a:pt x="7" y="10"/>
                      <a:pt x="2" y="12"/>
                    </a:cubicBezTo>
                    <a:cubicBezTo>
                      <a:pt x="0" y="13"/>
                      <a:pt x="1" y="16"/>
                      <a:pt x="3" y="15"/>
                    </a:cubicBezTo>
                    <a:cubicBezTo>
                      <a:pt x="9" y="13"/>
                      <a:pt x="12" y="9"/>
                      <a:pt x="15" y="4"/>
                    </a:cubicBezTo>
                    <a:cubicBezTo>
                      <a:pt x="17" y="2"/>
                      <a:pt x="14" y="0"/>
                      <a:pt x="13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53" name="Freeform 1858">
                <a:extLst>
                  <a:ext uri="{FF2B5EF4-FFF2-40B4-BE49-F238E27FC236}">
                    <a16:creationId xmlns:a16="http://schemas.microsoft.com/office/drawing/2014/main" id="{672615F9-61BA-48CC-9D07-1D8A957108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441" y="3185"/>
                <a:ext cx="25" cy="25"/>
              </a:xfrm>
              <a:custGeom>
                <a:avLst/>
                <a:gdLst>
                  <a:gd name="T0" fmla="*/ 13 w 17"/>
                  <a:gd name="T1" fmla="*/ 2 h 17"/>
                  <a:gd name="T2" fmla="*/ 1 w 17"/>
                  <a:gd name="T3" fmla="*/ 13 h 17"/>
                  <a:gd name="T4" fmla="*/ 4 w 17"/>
                  <a:gd name="T5" fmla="*/ 15 h 17"/>
                  <a:gd name="T6" fmla="*/ 15 w 17"/>
                  <a:gd name="T7" fmla="*/ 5 h 17"/>
                  <a:gd name="T8" fmla="*/ 13 w 17"/>
                  <a:gd name="T9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3" y="2"/>
                    </a:moveTo>
                    <a:cubicBezTo>
                      <a:pt x="9" y="5"/>
                      <a:pt x="5" y="8"/>
                      <a:pt x="1" y="13"/>
                    </a:cubicBezTo>
                    <a:cubicBezTo>
                      <a:pt x="0" y="15"/>
                      <a:pt x="3" y="17"/>
                      <a:pt x="4" y="15"/>
                    </a:cubicBezTo>
                    <a:cubicBezTo>
                      <a:pt x="7" y="11"/>
                      <a:pt x="11" y="8"/>
                      <a:pt x="15" y="5"/>
                    </a:cubicBezTo>
                    <a:cubicBezTo>
                      <a:pt x="17" y="3"/>
                      <a:pt x="15" y="0"/>
                      <a:pt x="13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54" name="Freeform 1859">
                <a:extLst>
                  <a:ext uri="{FF2B5EF4-FFF2-40B4-BE49-F238E27FC236}">
                    <a16:creationId xmlns:a16="http://schemas.microsoft.com/office/drawing/2014/main" id="{33B3C680-369F-4307-B6D8-1D7716AF4C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44" y="3069"/>
                <a:ext cx="19" cy="23"/>
              </a:xfrm>
              <a:custGeom>
                <a:avLst/>
                <a:gdLst>
                  <a:gd name="T0" fmla="*/ 9 w 13"/>
                  <a:gd name="T1" fmla="*/ 2 h 16"/>
                  <a:gd name="T2" fmla="*/ 2 w 13"/>
                  <a:gd name="T3" fmla="*/ 12 h 16"/>
                  <a:gd name="T4" fmla="*/ 4 w 13"/>
                  <a:gd name="T5" fmla="*/ 15 h 16"/>
                  <a:gd name="T6" fmla="*/ 13 w 13"/>
                  <a:gd name="T7" fmla="*/ 3 h 16"/>
                  <a:gd name="T8" fmla="*/ 9 w 13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">
                    <a:moveTo>
                      <a:pt x="9" y="2"/>
                    </a:moveTo>
                    <a:cubicBezTo>
                      <a:pt x="8" y="7"/>
                      <a:pt x="5" y="9"/>
                      <a:pt x="2" y="12"/>
                    </a:cubicBezTo>
                    <a:cubicBezTo>
                      <a:pt x="0" y="13"/>
                      <a:pt x="2" y="16"/>
                      <a:pt x="4" y="15"/>
                    </a:cubicBezTo>
                    <a:cubicBezTo>
                      <a:pt x="8" y="12"/>
                      <a:pt x="11" y="8"/>
                      <a:pt x="13" y="3"/>
                    </a:cubicBezTo>
                    <a:cubicBezTo>
                      <a:pt x="13" y="1"/>
                      <a:pt x="10" y="0"/>
                      <a:pt x="9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55" name="Freeform 1860">
                <a:extLst>
                  <a:ext uri="{FF2B5EF4-FFF2-40B4-BE49-F238E27FC236}">
                    <a16:creationId xmlns:a16="http://schemas.microsoft.com/office/drawing/2014/main" id="{50FCDEEB-E290-479C-B872-FE01D1BD72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07" y="3088"/>
                <a:ext cx="26" cy="19"/>
              </a:xfrm>
              <a:custGeom>
                <a:avLst/>
                <a:gdLst>
                  <a:gd name="T0" fmla="*/ 14 w 18"/>
                  <a:gd name="T1" fmla="*/ 2 h 13"/>
                  <a:gd name="T2" fmla="*/ 2 w 18"/>
                  <a:gd name="T3" fmla="*/ 9 h 13"/>
                  <a:gd name="T4" fmla="*/ 3 w 18"/>
                  <a:gd name="T5" fmla="*/ 13 h 13"/>
                  <a:gd name="T6" fmla="*/ 16 w 18"/>
                  <a:gd name="T7" fmla="*/ 5 h 13"/>
                  <a:gd name="T8" fmla="*/ 14 w 18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3">
                    <a:moveTo>
                      <a:pt x="14" y="2"/>
                    </a:moveTo>
                    <a:cubicBezTo>
                      <a:pt x="11" y="6"/>
                      <a:pt x="7" y="9"/>
                      <a:pt x="2" y="9"/>
                    </a:cubicBezTo>
                    <a:cubicBezTo>
                      <a:pt x="0" y="9"/>
                      <a:pt x="0" y="13"/>
                      <a:pt x="3" y="13"/>
                    </a:cubicBezTo>
                    <a:cubicBezTo>
                      <a:pt x="8" y="13"/>
                      <a:pt x="13" y="9"/>
                      <a:pt x="16" y="5"/>
                    </a:cubicBezTo>
                    <a:cubicBezTo>
                      <a:pt x="18" y="3"/>
                      <a:pt x="15" y="0"/>
                      <a:pt x="14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56" name="Freeform 1861">
                <a:extLst>
                  <a:ext uri="{FF2B5EF4-FFF2-40B4-BE49-F238E27FC236}">
                    <a16:creationId xmlns:a16="http://schemas.microsoft.com/office/drawing/2014/main" id="{60880939-4321-4B3F-9516-696BDA4B8B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29" y="3101"/>
                <a:ext cx="27" cy="22"/>
              </a:xfrm>
              <a:custGeom>
                <a:avLst/>
                <a:gdLst>
                  <a:gd name="T0" fmla="*/ 14 w 18"/>
                  <a:gd name="T1" fmla="*/ 1 h 15"/>
                  <a:gd name="T2" fmla="*/ 2 w 18"/>
                  <a:gd name="T3" fmla="*/ 10 h 15"/>
                  <a:gd name="T4" fmla="*/ 4 w 18"/>
                  <a:gd name="T5" fmla="*/ 13 h 15"/>
                  <a:gd name="T6" fmla="*/ 16 w 18"/>
                  <a:gd name="T7" fmla="*/ 4 h 15"/>
                  <a:gd name="T8" fmla="*/ 14 w 18"/>
                  <a:gd name="T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5">
                    <a:moveTo>
                      <a:pt x="14" y="1"/>
                    </a:moveTo>
                    <a:cubicBezTo>
                      <a:pt x="10" y="4"/>
                      <a:pt x="6" y="7"/>
                      <a:pt x="2" y="10"/>
                    </a:cubicBezTo>
                    <a:cubicBezTo>
                      <a:pt x="0" y="12"/>
                      <a:pt x="3" y="15"/>
                      <a:pt x="4" y="13"/>
                    </a:cubicBezTo>
                    <a:cubicBezTo>
                      <a:pt x="8" y="10"/>
                      <a:pt x="12" y="7"/>
                      <a:pt x="16" y="4"/>
                    </a:cubicBezTo>
                    <a:cubicBezTo>
                      <a:pt x="18" y="3"/>
                      <a:pt x="16" y="0"/>
                      <a:pt x="14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57" name="Freeform 1862">
                <a:extLst>
                  <a:ext uri="{FF2B5EF4-FFF2-40B4-BE49-F238E27FC236}">
                    <a16:creationId xmlns:a16="http://schemas.microsoft.com/office/drawing/2014/main" id="{083BFB5A-134F-4277-9A52-7ED36945F8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50" y="3111"/>
                <a:ext cx="25" cy="24"/>
              </a:xfrm>
              <a:custGeom>
                <a:avLst/>
                <a:gdLst>
                  <a:gd name="T0" fmla="*/ 13 w 17"/>
                  <a:gd name="T1" fmla="*/ 2 h 16"/>
                  <a:gd name="T2" fmla="*/ 3 w 17"/>
                  <a:gd name="T3" fmla="*/ 11 h 16"/>
                  <a:gd name="T4" fmla="*/ 4 w 17"/>
                  <a:gd name="T5" fmla="*/ 15 h 16"/>
                  <a:gd name="T6" fmla="*/ 17 w 17"/>
                  <a:gd name="T7" fmla="*/ 3 h 16"/>
                  <a:gd name="T8" fmla="*/ 13 w 17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3" y="2"/>
                    </a:moveTo>
                    <a:cubicBezTo>
                      <a:pt x="12" y="7"/>
                      <a:pt x="7" y="10"/>
                      <a:pt x="3" y="11"/>
                    </a:cubicBezTo>
                    <a:cubicBezTo>
                      <a:pt x="0" y="12"/>
                      <a:pt x="2" y="16"/>
                      <a:pt x="4" y="15"/>
                    </a:cubicBezTo>
                    <a:cubicBezTo>
                      <a:pt x="10" y="13"/>
                      <a:pt x="15" y="9"/>
                      <a:pt x="17" y="3"/>
                    </a:cubicBezTo>
                    <a:cubicBezTo>
                      <a:pt x="17" y="1"/>
                      <a:pt x="13" y="0"/>
                      <a:pt x="13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58" name="Freeform 1863">
                <a:extLst>
                  <a:ext uri="{FF2B5EF4-FFF2-40B4-BE49-F238E27FC236}">
                    <a16:creationId xmlns:a16="http://schemas.microsoft.com/office/drawing/2014/main" id="{693860A2-BAE8-41CA-A323-BF4D453D59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67" y="3130"/>
                <a:ext cx="25" cy="18"/>
              </a:xfrm>
              <a:custGeom>
                <a:avLst/>
                <a:gdLst>
                  <a:gd name="T0" fmla="*/ 12 w 17"/>
                  <a:gd name="T1" fmla="*/ 1 h 12"/>
                  <a:gd name="T2" fmla="*/ 2 w 17"/>
                  <a:gd name="T3" fmla="*/ 8 h 12"/>
                  <a:gd name="T4" fmla="*/ 3 w 17"/>
                  <a:gd name="T5" fmla="*/ 12 h 12"/>
                  <a:gd name="T6" fmla="*/ 15 w 17"/>
                  <a:gd name="T7" fmla="*/ 4 h 12"/>
                  <a:gd name="T8" fmla="*/ 12 w 17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2">
                    <a:moveTo>
                      <a:pt x="12" y="1"/>
                    </a:moveTo>
                    <a:cubicBezTo>
                      <a:pt x="9" y="4"/>
                      <a:pt x="6" y="6"/>
                      <a:pt x="2" y="8"/>
                    </a:cubicBezTo>
                    <a:cubicBezTo>
                      <a:pt x="0" y="9"/>
                      <a:pt x="1" y="12"/>
                      <a:pt x="3" y="12"/>
                    </a:cubicBezTo>
                    <a:cubicBezTo>
                      <a:pt x="7" y="10"/>
                      <a:pt x="11" y="7"/>
                      <a:pt x="15" y="4"/>
                    </a:cubicBezTo>
                    <a:cubicBezTo>
                      <a:pt x="17" y="3"/>
                      <a:pt x="14" y="0"/>
                      <a:pt x="12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59" name="Freeform 1864">
                <a:extLst>
                  <a:ext uri="{FF2B5EF4-FFF2-40B4-BE49-F238E27FC236}">
                    <a16:creationId xmlns:a16="http://schemas.microsoft.com/office/drawing/2014/main" id="{EB93D880-D2DB-4F23-B855-9E7A0AB71C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58" y="3153"/>
                <a:ext cx="27" cy="22"/>
              </a:xfrm>
              <a:custGeom>
                <a:avLst/>
                <a:gdLst>
                  <a:gd name="T0" fmla="*/ 13 w 18"/>
                  <a:gd name="T1" fmla="*/ 2 h 15"/>
                  <a:gd name="T2" fmla="*/ 2 w 18"/>
                  <a:gd name="T3" fmla="*/ 10 h 15"/>
                  <a:gd name="T4" fmla="*/ 3 w 18"/>
                  <a:gd name="T5" fmla="*/ 14 h 15"/>
                  <a:gd name="T6" fmla="*/ 16 w 18"/>
                  <a:gd name="T7" fmla="*/ 4 h 15"/>
                  <a:gd name="T8" fmla="*/ 13 w 18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5">
                    <a:moveTo>
                      <a:pt x="13" y="2"/>
                    </a:moveTo>
                    <a:cubicBezTo>
                      <a:pt x="10" y="6"/>
                      <a:pt x="7" y="9"/>
                      <a:pt x="2" y="10"/>
                    </a:cubicBezTo>
                    <a:cubicBezTo>
                      <a:pt x="0" y="11"/>
                      <a:pt x="1" y="15"/>
                      <a:pt x="3" y="14"/>
                    </a:cubicBezTo>
                    <a:cubicBezTo>
                      <a:pt x="9" y="12"/>
                      <a:pt x="13" y="9"/>
                      <a:pt x="16" y="4"/>
                    </a:cubicBezTo>
                    <a:cubicBezTo>
                      <a:pt x="18" y="2"/>
                      <a:pt x="15" y="0"/>
                      <a:pt x="13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60" name="Freeform 1865">
                <a:extLst>
                  <a:ext uri="{FF2B5EF4-FFF2-40B4-BE49-F238E27FC236}">
                    <a16:creationId xmlns:a16="http://schemas.microsoft.com/office/drawing/2014/main" id="{68AD997D-7F19-4F6C-B28F-D0CE307AFC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10" y="3147"/>
                <a:ext cx="25" cy="17"/>
              </a:xfrm>
              <a:custGeom>
                <a:avLst/>
                <a:gdLst>
                  <a:gd name="T0" fmla="*/ 12 w 17"/>
                  <a:gd name="T1" fmla="*/ 2 h 12"/>
                  <a:gd name="T2" fmla="*/ 3 w 17"/>
                  <a:gd name="T3" fmla="*/ 8 h 12"/>
                  <a:gd name="T4" fmla="*/ 3 w 17"/>
                  <a:gd name="T5" fmla="*/ 12 h 12"/>
                  <a:gd name="T6" fmla="*/ 16 w 17"/>
                  <a:gd name="T7" fmla="*/ 4 h 12"/>
                  <a:gd name="T8" fmla="*/ 12 w 17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2">
                    <a:moveTo>
                      <a:pt x="12" y="2"/>
                    </a:moveTo>
                    <a:cubicBezTo>
                      <a:pt x="10" y="6"/>
                      <a:pt x="7" y="8"/>
                      <a:pt x="3" y="8"/>
                    </a:cubicBezTo>
                    <a:cubicBezTo>
                      <a:pt x="0" y="8"/>
                      <a:pt x="1" y="12"/>
                      <a:pt x="3" y="12"/>
                    </a:cubicBezTo>
                    <a:cubicBezTo>
                      <a:pt x="8" y="12"/>
                      <a:pt x="13" y="8"/>
                      <a:pt x="16" y="4"/>
                    </a:cubicBezTo>
                    <a:cubicBezTo>
                      <a:pt x="17" y="2"/>
                      <a:pt x="13" y="0"/>
                      <a:pt x="12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61" name="Freeform 1866">
                <a:extLst>
                  <a:ext uri="{FF2B5EF4-FFF2-40B4-BE49-F238E27FC236}">
                    <a16:creationId xmlns:a16="http://schemas.microsoft.com/office/drawing/2014/main" id="{24F97BD4-171D-47BD-A5BD-F85AB18C17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86" y="3136"/>
                <a:ext cx="25" cy="19"/>
              </a:xfrm>
              <a:custGeom>
                <a:avLst/>
                <a:gdLst>
                  <a:gd name="T0" fmla="*/ 12 w 17"/>
                  <a:gd name="T1" fmla="*/ 2 h 13"/>
                  <a:gd name="T2" fmla="*/ 2 w 17"/>
                  <a:gd name="T3" fmla="*/ 9 h 13"/>
                  <a:gd name="T4" fmla="*/ 3 w 17"/>
                  <a:gd name="T5" fmla="*/ 13 h 13"/>
                  <a:gd name="T6" fmla="*/ 15 w 17"/>
                  <a:gd name="T7" fmla="*/ 5 h 13"/>
                  <a:gd name="T8" fmla="*/ 12 w 17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3">
                    <a:moveTo>
                      <a:pt x="12" y="2"/>
                    </a:moveTo>
                    <a:cubicBezTo>
                      <a:pt x="10" y="6"/>
                      <a:pt x="6" y="8"/>
                      <a:pt x="2" y="9"/>
                    </a:cubicBezTo>
                    <a:cubicBezTo>
                      <a:pt x="0" y="10"/>
                      <a:pt x="1" y="13"/>
                      <a:pt x="3" y="13"/>
                    </a:cubicBezTo>
                    <a:cubicBezTo>
                      <a:pt x="8" y="11"/>
                      <a:pt x="12" y="9"/>
                      <a:pt x="15" y="5"/>
                    </a:cubicBezTo>
                    <a:cubicBezTo>
                      <a:pt x="17" y="3"/>
                      <a:pt x="14" y="0"/>
                      <a:pt x="12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62" name="Freeform 1867">
                <a:extLst>
                  <a:ext uri="{FF2B5EF4-FFF2-40B4-BE49-F238E27FC236}">
                    <a16:creationId xmlns:a16="http://schemas.microsoft.com/office/drawing/2014/main" id="{4E0099DF-E3FD-4D76-92D5-3C4E6F28E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67" y="3123"/>
                <a:ext cx="29" cy="19"/>
              </a:xfrm>
              <a:custGeom>
                <a:avLst/>
                <a:gdLst>
                  <a:gd name="T0" fmla="*/ 15 w 20"/>
                  <a:gd name="T1" fmla="*/ 1 h 13"/>
                  <a:gd name="T2" fmla="*/ 2 w 20"/>
                  <a:gd name="T3" fmla="*/ 9 h 13"/>
                  <a:gd name="T4" fmla="*/ 4 w 20"/>
                  <a:gd name="T5" fmla="*/ 12 h 13"/>
                  <a:gd name="T6" fmla="*/ 18 w 20"/>
                  <a:gd name="T7" fmla="*/ 4 h 13"/>
                  <a:gd name="T8" fmla="*/ 15 w 20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3">
                    <a:moveTo>
                      <a:pt x="15" y="1"/>
                    </a:moveTo>
                    <a:cubicBezTo>
                      <a:pt x="12" y="5"/>
                      <a:pt x="7" y="7"/>
                      <a:pt x="2" y="9"/>
                    </a:cubicBezTo>
                    <a:cubicBezTo>
                      <a:pt x="0" y="10"/>
                      <a:pt x="2" y="13"/>
                      <a:pt x="4" y="12"/>
                    </a:cubicBezTo>
                    <a:cubicBezTo>
                      <a:pt x="9" y="10"/>
                      <a:pt x="14" y="8"/>
                      <a:pt x="18" y="4"/>
                    </a:cubicBezTo>
                    <a:cubicBezTo>
                      <a:pt x="20" y="2"/>
                      <a:pt x="17" y="0"/>
                      <a:pt x="15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63" name="Freeform 1868">
                <a:extLst>
                  <a:ext uri="{FF2B5EF4-FFF2-40B4-BE49-F238E27FC236}">
                    <a16:creationId xmlns:a16="http://schemas.microsoft.com/office/drawing/2014/main" id="{E5FAC610-5361-4546-B555-FA1FE49F99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24" y="3139"/>
                <a:ext cx="25" cy="19"/>
              </a:xfrm>
              <a:custGeom>
                <a:avLst/>
                <a:gdLst>
                  <a:gd name="T0" fmla="*/ 12 w 17"/>
                  <a:gd name="T1" fmla="*/ 2 h 13"/>
                  <a:gd name="T2" fmla="*/ 2 w 17"/>
                  <a:gd name="T3" fmla="*/ 9 h 13"/>
                  <a:gd name="T4" fmla="*/ 3 w 17"/>
                  <a:gd name="T5" fmla="*/ 12 h 13"/>
                  <a:gd name="T6" fmla="*/ 15 w 17"/>
                  <a:gd name="T7" fmla="*/ 5 h 13"/>
                  <a:gd name="T8" fmla="*/ 12 w 17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3">
                    <a:moveTo>
                      <a:pt x="12" y="2"/>
                    </a:moveTo>
                    <a:cubicBezTo>
                      <a:pt x="9" y="6"/>
                      <a:pt x="6" y="7"/>
                      <a:pt x="2" y="9"/>
                    </a:cubicBezTo>
                    <a:cubicBezTo>
                      <a:pt x="0" y="10"/>
                      <a:pt x="1" y="13"/>
                      <a:pt x="3" y="12"/>
                    </a:cubicBezTo>
                    <a:cubicBezTo>
                      <a:pt x="8" y="11"/>
                      <a:pt x="12" y="9"/>
                      <a:pt x="15" y="5"/>
                    </a:cubicBezTo>
                    <a:cubicBezTo>
                      <a:pt x="17" y="3"/>
                      <a:pt x="14" y="0"/>
                      <a:pt x="12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64" name="Freeform 1869">
                <a:extLst>
                  <a:ext uri="{FF2B5EF4-FFF2-40B4-BE49-F238E27FC236}">
                    <a16:creationId xmlns:a16="http://schemas.microsoft.com/office/drawing/2014/main" id="{950B1403-1F70-4F5A-9511-03E8DD3DF3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64" y="3107"/>
                <a:ext cx="19" cy="22"/>
              </a:xfrm>
              <a:custGeom>
                <a:avLst/>
                <a:gdLst>
                  <a:gd name="T0" fmla="*/ 9 w 13"/>
                  <a:gd name="T1" fmla="*/ 2 h 15"/>
                  <a:gd name="T2" fmla="*/ 2 w 13"/>
                  <a:gd name="T3" fmla="*/ 11 h 15"/>
                  <a:gd name="T4" fmla="*/ 4 w 13"/>
                  <a:gd name="T5" fmla="*/ 13 h 15"/>
                  <a:gd name="T6" fmla="*/ 12 w 13"/>
                  <a:gd name="T7" fmla="*/ 4 h 15"/>
                  <a:gd name="T8" fmla="*/ 9 w 13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5">
                    <a:moveTo>
                      <a:pt x="9" y="2"/>
                    </a:moveTo>
                    <a:cubicBezTo>
                      <a:pt x="6" y="5"/>
                      <a:pt x="4" y="8"/>
                      <a:pt x="2" y="11"/>
                    </a:cubicBezTo>
                    <a:cubicBezTo>
                      <a:pt x="0" y="12"/>
                      <a:pt x="3" y="15"/>
                      <a:pt x="4" y="13"/>
                    </a:cubicBezTo>
                    <a:cubicBezTo>
                      <a:pt x="7" y="10"/>
                      <a:pt x="9" y="7"/>
                      <a:pt x="12" y="4"/>
                    </a:cubicBezTo>
                    <a:cubicBezTo>
                      <a:pt x="13" y="2"/>
                      <a:pt x="11" y="0"/>
                      <a:pt x="9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65" name="Freeform 1870">
                <a:extLst>
                  <a:ext uri="{FF2B5EF4-FFF2-40B4-BE49-F238E27FC236}">
                    <a16:creationId xmlns:a16="http://schemas.microsoft.com/office/drawing/2014/main" id="{117030DB-22D7-4943-8C79-627374483A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11" y="3178"/>
                <a:ext cx="33" cy="17"/>
              </a:xfrm>
              <a:custGeom>
                <a:avLst/>
                <a:gdLst>
                  <a:gd name="T0" fmla="*/ 18 w 22"/>
                  <a:gd name="T1" fmla="*/ 1 h 12"/>
                  <a:gd name="T2" fmla="*/ 3 w 22"/>
                  <a:gd name="T3" fmla="*/ 8 h 12"/>
                  <a:gd name="T4" fmla="*/ 4 w 22"/>
                  <a:gd name="T5" fmla="*/ 12 h 12"/>
                  <a:gd name="T6" fmla="*/ 20 w 22"/>
                  <a:gd name="T7" fmla="*/ 4 h 12"/>
                  <a:gd name="T8" fmla="*/ 18 w 22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8" y="1"/>
                    </a:moveTo>
                    <a:cubicBezTo>
                      <a:pt x="13" y="4"/>
                      <a:pt x="8" y="6"/>
                      <a:pt x="3" y="8"/>
                    </a:cubicBezTo>
                    <a:cubicBezTo>
                      <a:pt x="0" y="9"/>
                      <a:pt x="2" y="12"/>
                      <a:pt x="4" y="12"/>
                    </a:cubicBezTo>
                    <a:cubicBezTo>
                      <a:pt x="10" y="10"/>
                      <a:pt x="15" y="7"/>
                      <a:pt x="20" y="4"/>
                    </a:cubicBezTo>
                    <a:cubicBezTo>
                      <a:pt x="22" y="3"/>
                      <a:pt x="20" y="0"/>
                      <a:pt x="18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66" name="Freeform 1871">
                <a:extLst>
                  <a:ext uri="{FF2B5EF4-FFF2-40B4-BE49-F238E27FC236}">
                    <a16:creationId xmlns:a16="http://schemas.microsoft.com/office/drawing/2014/main" id="{783C3563-45C7-4E16-847C-6FC37F530A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39" y="3198"/>
                <a:ext cx="25" cy="15"/>
              </a:xfrm>
              <a:custGeom>
                <a:avLst/>
                <a:gdLst>
                  <a:gd name="T0" fmla="*/ 14 w 17"/>
                  <a:gd name="T1" fmla="*/ 1 h 10"/>
                  <a:gd name="T2" fmla="*/ 2 w 17"/>
                  <a:gd name="T3" fmla="*/ 6 h 10"/>
                  <a:gd name="T4" fmla="*/ 3 w 17"/>
                  <a:gd name="T5" fmla="*/ 9 h 10"/>
                  <a:gd name="T6" fmla="*/ 15 w 17"/>
                  <a:gd name="T7" fmla="*/ 5 h 10"/>
                  <a:gd name="T8" fmla="*/ 14 w 1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0">
                    <a:moveTo>
                      <a:pt x="14" y="1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0" y="7"/>
                      <a:pt x="1" y="10"/>
                      <a:pt x="3" y="9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7" y="4"/>
                      <a:pt x="16" y="0"/>
                      <a:pt x="14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67" name="Freeform 1872">
                <a:extLst>
                  <a:ext uri="{FF2B5EF4-FFF2-40B4-BE49-F238E27FC236}">
                    <a16:creationId xmlns:a16="http://schemas.microsoft.com/office/drawing/2014/main" id="{9460D418-B08E-45E4-BBFA-7BACCC8AC0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72" y="3178"/>
                <a:ext cx="17" cy="16"/>
              </a:xfrm>
              <a:custGeom>
                <a:avLst/>
                <a:gdLst>
                  <a:gd name="T0" fmla="*/ 7 w 12"/>
                  <a:gd name="T1" fmla="*/ 3 h 11"/>
                  <a:gd name="T2" fmla="*/ 3 w 12"/>
                  <a:gd name="T3" fmla="*/ 7 h 11"/>
                  <a:gd name="T4" fmla="*/ 4 w 12"/>
                  <a:gd name="T5" fmla="*/ 10 h 11"/>
                  <a:gd name="T6" fmla="*/ 11 w 12"/>
                  <a:gd name="T7" fmla="*/ 4 h 11"/>
                  <a:gd name="T8" fmla="*/ 7 w 12"/>
                  <a:gd name="T9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1">
                    <a:moveTo>
                      <a:pt x="7" y="3"/>
                    </a:moveTo>
                    <a:cubicBezTo>
                      <a:pt x="6" y="5"/>
                      <a:pt x="5" y="6"/>
                      <a:pt x="3" y="7"/>
                    </a:cubicBezTo>
                    <a:cubicBezTo>
                      <a:pt x="0" y="8"/>
                      <a:pt x="2" y="11"/>
                      <a:pt x="4" y="10"/>
                    </a:cubicBezTo>
                    <a:cubicBezTo>
                      <a:pt x="7" y="9"/>
                      <a:pt x="9" y="7"/>
                      <a:pt x="11" y="4"/>
                    </a:cubicBezTo>
                    <a:cubicBezTo>
                      <a:pt x="12" y="2"/>
                      <a:pt x="8" y="0"/>
                      <a:pt x="7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68" name="Freeform 1873">
                <a:extLst>
                  <a:ext uri="{FF2B5EF4-FFF2-40B4-BE49-F238E27FC236}">
                    <a16:creationId xmlns:a16="http://schemas.microsoft.com/office/drawing/2014/main" id="{040A6AF2-07E1-4447-AAFD-5D9881A1CA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75" y="3201"/>
                <a:ext cx="20" cy="16"/>
              </a:xfrm>
              <a:custGeom>
                <a:avLst/>
                <a:gdLst>
                  <a:gd name="T0" fmla="*/ 9 w 14"/>
                  <a:gd name="T1" fmla="*/ 2 h 11"/>
                  <a:gd name="T2" fmla="*/ 2 w 14"/>
                  <a:gd name="T3" fmla="*/ 7 h 11"/>
                  <a:gd name="T4" fmla="*/ 3 w 14"/>
                  <a:gd name="T5" fmla="*/ 11 h 11"/>
                  <a:gd name="T6" fmla="*/ 13 w 14"/>
                  <a:gd name="T7" fmla="*/ 3 h 11"/>
                  <a:gd name="T8" fmla="*/ 9 w 14"/>
                  <a:gd name="T9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1">
                    <a:moveTo>
                      <a:pt x="9" y="2"/>
                    </a:moveTo>
                    <a:cubicBezTo>
                      <a:pt x="8" y="5"/>
                      <a:pt x="5" y="6"/>
                      <a:pt x="2" y="7"/>
                    </a:cubicBezTo>
                    <a:cubicBezTo>
                      <a:pt x="0" y="8"/>
                      <a:pt x="1" y="11"/>
                      <a:pt x="3" y="11"/>
                    </a:cubicBezTo>
                    <a:cubicBezTo>
                      <a:pt x="7" y="9"/>
                      <a:pt x="11" y="7"/>
                      <a:pt x="13" y="3"/>
                    </a:cubicBezTo>
                    <a:cubicBezTo>
                      <a:pt x="14" y="1"/>
                      <a:pt x="10" y="0"/>
                      <a:pt x="9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69" name="Freeform 1874">
                <a:extLst>
                  <a:ext uri="{FF2B5EF4-FFF2-40B4-BE49-F238E27FC236}">
                    <a16:creationId xmlns:a16="http://schemas.microsoft.com/office/drawing/2014/main" id="{B4204029-87EC-497F-BD03-A0822561F5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79" y="3220"/>
                <a:ext cx="24" cy="19"/>
              </a:xfrm>
              <a:custGeom>
                <a:avLst/>
                <a:gdLst>
                  <a:gd name="T0" fmla="*/ 12 w 16"/>
                  <a:gd name="T1" fmla="*/ 1 h 13"/>
                  <a:gd name="T2" fmla="*/ 2 w 16"/>
                  <a:gd name="T3" fmla="*/ 8 h 13"/>
                  <a:gd name="T4" fmla="*/ 4 w 16"/>
                  <a:gd name="T5" fmla="*/ 11 h 13"/>
                  <a:gd name="T6" fmla="*/ 14 w 16"/>
                  <a:gd name="T7" fmla="*/ 5 h 13"/>
                  <a:gd name="T8" fmla="*/ 12 w 16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3">
                    <a:moveTo>
                      <a:pt x="12" y="1"/>
                    </a:moveTo>
                    <a:cubicBezTo>
                      <a:pt x="8" y="3"/>
                      <a:pt x="5" y="6"/>
                      <a:pt x="2" y="8"/>
                    </a:cubicBezTo>
                    <a:cubicBezTo>
                      <a:pt x="0" y="10"/>
                      <a:pt x="2" y="13"/>
                      <a:pt x="4" y="11"/>
                    </a:cubicBezTo>
                    <a:cubicBezTo>
                      <a:pt x="7" y="9"/>
                      <a:pt x="10" y="6"/>
                      <a:pt x="14" y="5"/>
                    </a:cubicBezTo>
                    <a:cubicBezTo>
                      <a:pt x="16" y="4"/>
                      <a:pt x="15" y="0"/>
                      <a:pt x="12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70" name="Freeform 1875">
                <a:extLst>
                  <a:ext uri="{FF2B5EF4-FFF2-40B4-BE49-F238E27FC236}">
                    <a16:creationId xmlns:a16="http://schemas.microsoft.com/office/drawing/2014/main" id="{0E217E1B-6AB3-4616-91D0-127166B769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23" y="3247"/>
                <a:ext cx="41" cy="19"/>
              </a:xfrm>
              <a:custGeom>
                <a:avLst/>
                <a:gdLst>
                  <a:gd name="T0" fmla="*/ 25 w 28"/>
                  <a:gd name="T1" fmla="*/ 1 h 13"/>
                  <a:gd name="T2" fmla="*/ 2 w 28"/>
                  <a:gd name="T3" fmla="*/ 9 h 13"/>
                  <a:gd name="T4" fmla="*/ 3 w 28"/>
                  <a:gd name="T5" fmla="*/ 13 h 13"/>
                  <a:gd name="T6" fmla="*/ 26 w 28"/>
                  <a:gd name="T7" fmla="*/ 4 h 13"/>
                  <a:gd name="T8" fmla="*/ 25 w 28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3">
                    <a:moveTo>
                      <a:pt x="25" y="1"/>
                    </a:moveTo>
                    <a:cubicBezTo>
                      <a:pt x="17" y="3"/>
                      <a:pt x="10" y="7"/>
                      <a:pt x="2" y="9"/>
                    </a:cubicBezTo>
                    <a:cubicBezTo>
                      <a:pt x="0" y="9"/>
                      <a:pt x="0" y="13"/>
                      <a:pt x="3" y="13"/>
                    </a:cubicBezTo>
                    <a:cubicBezTo>
                      <a:pt x="11" y="11"/>
                      <a:pt x="18" y="7"/>
                      <a:pt x="26" y="4"/>
                    </a:cubicBezTo>
                    <a:cubicBezTo>
                      <a:pt x="28" y="3"/>
                      <a:pt x="27" y="0"/>
                      <a:pt x="25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71" name="Freeform 1876">
                <a:extLst>
                  <a:ext uri="{FF2B5EF4-FFF2-40B4-BE49-F238E27FC236}">
                    <a16:creationId xmlns:a16="http://schemas.microsoft.com/office/drawing/2014/main" id="{010664B5-3301-4A53-8733-091C2C88B3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25" y="3225"/>
                <a:ext cx="23" cy="16"/>
              </a:xfrm>
              <a:custGeom>
                <a:avLst/>
                <a:gdLst>
                  <a:gd name="T0" fmla="*/ 11 w 16"/>
                  <a:gd name="T1" fmla="*/ 2 h 11"/>
                  <a:gd name="T2" fmla="*/ 2 w 16"/>
                  <a:gd name="T3" fmla="*/ 7 h 11"/>
                  <a:gd name="T4" fmla="*/ 3 w 16"/>
                  <a:gd name="T5" fmla="*/ 10 h 11"/>
                  <a:gd name="T6" fmla="*/ 14 w 16"/>
                  <a:gd name="T7" fmla="*/ 4 h 11"/>
                  <a:gd name="T8" fmla="*/ 11 w 16"/>
                  <a:gd name="T9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1">
                    <a:moveTo>
                      <a:pt x="11" y="2"/>
                    </a:moveTo>
                    <a:cubicBezTo>
                      <a:pt x="9" y="5"/>
                      <a:pt x="6" y="6"/>
                      <a:pt x="2" y="7"/>
                    </a:cubicBezTo>
                    <a:cubicBezTo>
                      <a:pt x="0" y="7"/>
                      <a:pt x="0" y="11"/>
                      <a:pt x="3" y="10"/>
                    </a:cubicBezTo>
                    <a:cubicBezTo>
                      <a:pt x="7" y="10"/>
                      <a:pt x="11" y="8"/>
                      <a:pt x="14" y="4"/>
                    </a:cubicBezTo>
                    <a:cubicBezTo>
                      <a:pt x="16" y="3"/>
                      <a:pt x="13" y="0"/>
                      <a:pt x="11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72" name="Freeform 1877">
                <a:extLst>
                  <a:ext uri="{FF2B5EF4-FFF2-40B4-BE49-F238E27FC236}">
                    <a16:creationId xmlns:a16="http://schemas.microsoft.com/office/drawing/2014/main" id="{963E1A96-31E4-4920-BC3C-DF1E78C273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30" y="3418"/>
                <a:ext cx="16" cy="10"/>
              </a:xfrm>
              <a:custGeom>
                <a:avLst/>
                <a:gdLst>
                  <a:gd name="T0" fmla="*/ 8 w 11"/>
                  <a:gd name="T1" fmla="*/ 1 h 7"/>
                  <a:gd name="T2" fmla="*/ 5 w 11"/>
                  <a:gd name="T3" fmla="*/ 3 h 7"/>
                  <a:gd name="T4" fmla="*/ 4 w 11"/>
                  <a:gd name="T5" fmla="*/ 3 h 7"/>
                  <a:gd name="T6" fmla="*/ 0 w 11"/>
                  <a:gd name="T7" fmla="*/ 2 h 7"/>
                  <a:gd name="T8" fmla="*/ 3 w 11"/>
                  <a:gd name="T9" fmla="*/ 6 h 7"/>
                  <a:gd name="T10" fmla="*/ 9 w 11"/>
                  <a:gd name="T11" fmla="*/ 5 h 7"/>
                  <a:gd name="T12" fmla="*/ 8 w 11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7">
                    <a:moveTo>
                      <a:pt x="8" y="1"/>
                    </a:moveTo>
                    <a:cubicBezTo>
                      <a:pt x="7" y="2"/>
                      <a:pt x="6" y="2"/>
                      <a:pt x="5" y="3"/>
                    </a:cubicBezTo>
                    <a:cubicBezTo>
                      <a:pt x="5" y="3"/>
                      <a:pt x="4" y="3"/>
                      <a:pt x="4" y="3"/>
                    </a:cubicBezTo>
                    <a:cubicBezTo>
                      <a:pt x="4" y="0"/>
                      <a:pt x="0" y="0"/>
                      <a:pt x="0" y="2"/>
                    </a:cubicBezTo>
                    <a:cubicBezTo>
                      <a:pt x="0" y="4"/>
                      <a:pt x="1" y="6"/>
                      <a:pt x="3" y="6"/>
                    </a:cubicBezTo>
                    <a:cubicBezTo>
                      <a:pt x="5" y="7"/>
                      <a:pt x="7" y="6"/>
                      <a:pt x="9" y="5"/>
                    </a:cubicBezTo>
                    <a:cubicBezTo>
                      <a:pt x="11" y="4"/>
                      <a:pt x="10" y="1"/>
                      <a:pt x="8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73" name="Freeform 1878">
                <a:extLst>
                  <a:ext uri="{FF2B5EF4-FFF2-40B4-BE49-F238E27FC236}">
                    <a16:creationId xmlns:a16="http://schemas.microsoft.com/office/drawing/2014/main" id="{49BF8488-1C2D-43DE-88A3-7D9E5CC56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39" y="3400"/>
                <a:ext cx="23" cy="9"/>
              </a:xfrm>
              <a:custGeom>
                <a:avLst/>
                <a:gdLst>
                  <a:gd name="T0" fmla="*/ 12 w 16"/>
                  <a:gd name="T1" fmla="*/ 0 h 6"/>
                  <a:gd name="T2" fmla="*/ 3 w 16"/>
                  <a:gd name="T3" fmla="*/ 2 h 6"/>
                  <a:gd name="T4" fmla="*/ 3 w 16"/>
                  <a:gd name="T5" fmla="*/ 6 h 6"/>
                  <a:gd name="T6" fmla="*/ 14 w 16"/>
                  <a:gd name="T7" fmla="*/ 4 h 6"/>
                  <a:gd name="T8" fmla="*/ 12 w 1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">
                    <a:moveTo>
                      <a:pt x="12" y="0"/>
                    </a:moveTo>
                    <a:cubicBezTo>
                      <a:pt x="10" y="1"/>
                      <a:pt x="6" y="3"/>
                      <a:pt x="3" y="2"/>
                    </a:cubicBezTo>
                    <a:cubicBezTo>
                      <a:pt x="1" y="2"/>
                      <a:pt x="0" y="6"/>
                      <a:pt x="3" y="6"/>
                    </a:cubicBezTo>
                    <a:cubicBezTo>
                      <a:pt x="7" y="6"/>
                      <a:pt x="10" y="5"/>
                      <a:pt x="14" y="4"/>
                    </a:cubicBezTo>
                    <a:cubicBezTo>
                      <a:pt x="16" y="3"/>
                      <a:pt x="15" y="0"/>
                      <a:pt x="12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74" name="Freeform 1879">
                <a:extLst>
                  <a:ext uri="{FF2B5EF4-FFF2-40B4-BE49-F238E27FC236}">
                    <a16:creationId xmlns:a16="http://schemas.microsoft.com/office/drawing/2014/main" id="{6284BA01-CED3-4AD4-844D-E48614A60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58" y="3367"/>
                <a:ext cx="28" cy="15"/>
              </a:xfrm>
              <a:custGeom>
                <a:avLst/>
                <a:gdLst>
                  <a:gd name="T0" fmla="*/ 16 w 19"/>
                  <a:gd name="T1" fmla="*/ 1 h 10"/>
                  <a:gd name="T2" fmla="*/ 2 w 19"/>
                  <a:gd name="T3" fmla="*/ 6 h 10"/>
                  <a:gd name="T4" fmla="*/ 4 w 19"/>
                  <a:gd name="T5" fmla="*/ 9 h 10"/>
                  <a:gd name="T6" fmla="*/ 17 w 19"/>
                  <a:gd name="T7" fmla="*/ 4 h 10"/>
                  <a:gd name="T8" fmla="*/ 16 w 19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16" y="1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0" y="7"/>
                      <a:pt x="1" y="10"/>
                      <a:pt x="4" y="9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9" y="4"/>
                      <a:pt x="18" y="0"/>
                      <a:pt x="16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75" name="Freeform 1880">
                <a:extLst>
                  <a:ext uri="{FF2B5EF4-FFF2-40B4-BE49-F238E27FC236}">
                    <a16:creationId xmlns:a16="http://schemas.microsoft.com/office/drawing/2014/main" id="{9304F1A8-A200-4D0F-BAEE-3D0CB1C1CB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45" y="3354"/>
                <a:ext cx="23" cy="13"/>
              </a:xfrm>
              <a:custGeom>
                <a:avLst/>
                <a:gdLst>
                  <a:gd name="T0" fmla="*/ 12 w 16"/>
                  <a:gd name="T1" fmla="*/ 1 h 9"/>
                  <a:gd name="T2" fmla="*/ 2 w 16"/>
                  <a:gd name="T3" fmla="*/ 5 h 9"/>
                  <a:gd name="T4" fmla="*/ 2 w 16"/>
                  <a:gd name="T5" fmla="*/ 8 h 9"/>
                  <a:gd name="T6" fmla="*/ 14 w 16"/>
                  <a:gd name="T7" fmla="*/ 4 h 9"/>
                  <a:gd name="T8" fmla="*/ 12 w 16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9">
                    <a:moveTo>
                      <a:pt x="12" y="1"/>
                    </a:moveTo>
                    <a:cubicBezTo>
                      <a:pt x="9" y="4"/>
                      <a:pt x="5" y="5"/>
                      <a:pt x="2" y="5"/>
                    </a:cubicBezTo>
                    <a:cubicBezTo>
                      <a:pt x="0" y="5"/>
                      <a:pt x="0" y="9"/>
                      <a:pt x="2" y="8"/>
                    </a:cubicBezTo>
                    <a:cubicBezTo>
                      <a:pt x="7" y="8"/>
                      <a:pt x="11" y="7"/>
                      <a:pt x="14" y="4"/>
                    </a:cubicBezTo>
                    <a:cubicBezTo>
                      <a:pt x="16" y="2"/>
                      <a:pt x="13" y="0"/>
                      <a:pt x="12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76" name="Freeform 1881">
                <a:extLst>
                  <a:ext uri="{FF2B5EF4-FFF2-40B4-BE49-F238E27FC236}">
                    <a16:creationId xmlns:a16="http://schemas.microsoft.com/office/drawing/2014/main" id="{CD24B54F-AE69-4ACB-9005-0FFE9FE30E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56" y="3329"/>
                <a:ext cx="30" cy="13"/>
              </a:xfrm>
              <a:custGeom>
                <a:avLst/>
                <a:gdLst>
                  <a:gd name="T0" fmla="*/ 16 w 20"/>
                  <a:gd name="T1" fmla="*/ 1 h 9"/>
                  <a:gd name="T2" fmla="*/ 4 w 20"/>
                  <a:gd name="T3" fmla="*/ 5 h 9"/>
                  <a:gd name="T4" fmla="*/ 3 w 20"/>
                  <a:gd name="T5" fmla="*/ 8 h 9"/>
                  <a:gd name="T6" fmla="*/ 18 w 20"/>
                  <a:gd name="T7" fmla="*/ 5 h 9"/>
                  <a:gd name="T8" fmla="*/ 16 w 20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9">
                    <a:moveTo>
                      <a:pt x="16" y="1"/>
                    </a:moveTo>
                    <a:cubicBezTo>
                      <a:pt x="13" y="3"/>
                      <a:pt x="8" y="5"/>
                      <a:pt x="4" y="5"/>
                    </a:cubicBezTo>
                    <a:cubicBezTo>
                      <a:pt x="1" y="4"/>
                      <a:pt x="0" y="8"/>
                      <a:pt x="3" y="8"/>
                    </a:cubicBezTo>
                    <a:cubicBezTo>
                      <a:pt x="8" y="9"/>
                      <a:pt x="13" y="6"/>
                      <a:pt x="18" y="5"/>
                    </a:cubicBezTo>
                    <a:cubicBezTo>
                      <a:pt x="20" y="4"/>
                      <a:pt x="19" y="0"/>
                      <a:pt x="16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77" name="Freeform 1882">
                <a:extLst>
                  <a:ext uri="{FF2B5EF4-FFF2-40B4-BE49-F238E27FC236}">
                    <a16:creationId xmlns:a16="http://schemas.microsoft.com/office/drawing/2014/main" id="{0707B2A0-3D58-4D59-B5C9-CFEB348C1C2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67" y="3316"/>
                <a:ext cx="28" cy="9"/>
              </a:xfrm>
              <a:custGeom>
                <a:avLst/>
                <a:gdLst>
                  <a:gd name="T0" fmla="*/ 15 w 19"/>
                  <a:gd name="T1" fmla="*/ 0 h 6"/>
                  <a:gd name="T2" fmla="*/ 2 w 19"/>
                  <a:gd name="T3" fmla="*/ 2 h 6"/>
                  <a:gd name="T4" fmla="*/ 3 w 19"/>
                  <a:gd name="T5" fmla="*/ 6 h 6"/>
                  <a:gd name="T6" fmla="*/ 16 w 19"/>
                  <a:gd name="T7" fmla="*/ 4 h 6"/>
                  <a:gd name="T8" fmla="*/ 15 w 19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6">
                    <a:moveTo>
                      <a:pt x="15" y="0"/>
                    </a:moveTo>
                    <a:cubicBezTo>
                      <a:pt x="11" y="2"/>
                      <a:pt x="7" y="2"/>
                      <a:pt x="2" y="2"/>
                    </a:cubicBezTo>
                    <a:cubicBezTo>
                      <a:pt x="0" y="2"/>
                      <a:pt x="0" y="6"/>
                      <a:pt x="3" y="6"/>
                    </a:cubicBezTo>
                    <a:cubicBezTo>
                      <a:pt x="7" y="6"/>
                      <a:pt x="12" y="5"/>
                      <a:pt x="16" y="4"/>
                    </a:cubicBezTo>
                    <a:cubicBezTo>
                      <a:pt x="19" y="3"/>
                      <a:pt x="17" y="0"/>
                      <a:pt x="15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78" name="Freeform 1883">
                <a:extLst>
                  <a:ext uri="{FF2B5EF4-FFF2-40B4-BE49-F238E27FC236}">
                    <a16:creationId xmlns:a16="http://schemas.microsoft.com/office/drawing/2014/main" id="{D389EE21-AD4C-4288-985B-2153DE98F0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11" y="3306"/>
                <a:ext cx="28" cy="7"/>
              </a:xfrm>
              <a:custGeom>
                <a:avLst/>
                <a:gdLst>
                  <a:gd name="T0" fmla="*/ 18 w 19"/>
                  <a:gd name="T1" fmla="*/ 1 h 5"/>
                  <a:gd name="T2" fmla="*/ 12 w 19"/>
                  <a:gd name="T3" fmla="*/ 0 h 5"/>
                  <a:gd name="T4" fmla="*/ 4 w 19"/>
                  <a:gd name="T5" fmla="*/ 1 h 5"/>
                  <a:gd name="T6" fmla="*/ 3 w 19"/>
                  <a:gd name="T7" fmla="*/ 5 h 5"/>
                  <a:gd name="T8" fmla="*/ 10 w 19"/>
                  <a:gd name="T9" fmla="*/ 4 h 5"/>
                  <a:gd name="T10" fmla="*/ 15 w 19"/>
                  <a:gd name="T11" fmla="*/ 4 h 5"/>
                  <a:gd name="T12" fmla="*/ 16 w 19"/>
                  <a:gd name="T13" fmla="*/ 4 h 5"/>
                  <a:gd name="T14" fmla="*/ 17 w 19"/>
                  <a:gd name="T15" fmla="*/ 4 h 5"/>
                  <a:gd name="T16" fmla="*/ 18 w 19"/>
                  <a:gd name="T17" fmla="*/ 3 h 5"/>
                  <a:gd name="T18" fmla="*/ 18 w 19"/>
                  <a:gd name="T1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5">
                    <a:moveTo>
                      <a:pt x="18" y="1"/>
                    </a:moveTo>
                    <a:cubicBezTo>
                      <a:pt x="17" y="0"/>
                      <a:pt x="14" y="0"/>
                      <a:pt x="12" y="0"/>
                    </a:cubicBezTo>
                    <a:cubicBezTo>
                      <a:pt x="9" y="1"/>
                      <a:pt x="6" y="1"/>
                      <a:pt x="4" y="1"/>
                    </a:cubicBezTo>
                    <a:cubicBezTo>
                      <a:pt x="1" y="1"/>
                      <a:pt x="0" y="4"/>
                      <a:pt x="3" y="5"/>
                    </a:cubicBezTo>
                    <a:cubicBezTo>
                      <a:pt x="5" y="5"/>
                      <a:pt x="8" y="4"/>
                      <a:pt x="10" y="4"/>
                    </a:cubicBezTo>
                    <a:cubicBezTo>
                      <a:pt x="12" y="4"/>
                      <a:pt x="13" y="4"/>
                      <a:pt x="15" y="4"/>
                    </a:cubicBezTo>
                    <a:cubicBezTo>
                      <a:pt x="15" y="4"/>
                      <a:pt x="16" y="4"/>
                      <a:pt x="16" y="4"/>
                    </a:cubicBezTo>
                    <a:cubicBezTo>
                      <a:pt x="16" y="4"/>
                      <a:pt x="17" y="4"/>
                      <a:pt x="17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9" y="3"/>
                      <a:pt x="19" y="1"/>
                      <a:pt x="18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79" name="Freeform 1884">
                <a:extLst>
                  <a:ext uri="{FF2B5EF4-FFF2-40B4-BE49-F238E27FC236}">
                    <a16:creationId xmlns:a16="http://schemas.microsoft.com/office/drawing/2014/main" id="{04A9856F-EFD9-4C38-89D1-B4C13C102E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04" y="3328"/>
                <a:ext cx="26" cy="12"/>
              </a:xfrm>
              <a:custGeom>
                <a:avLst/>
                <a:gdLst>
                  <a:gd name="T0" fmla="*/ 17 w 18"/>
                  <a:gd name="T1" fmla="*/ 1 h 8"/>
                  <a:gd name="T2" fmla="*/ 13 w 18"/>
                  <a:gd name="T3" fmla="*/ 1 h 8"/>
                  <a:gd name="T4" fmla="*/ 8 w 18"/>
                  <a:gd name="T5" fmla="*/ 3 h 8"/>
                  <a:gd name="T6" fmla="*/ 3 w 18"/>
                  <a:gd name="T7" fmla="*/ 5 h 8"/>
                  <a:gd name="T8" fmla="*/ 3 w 18"/>
                  <a:gd name="T9" fmla="*/ 8 h 8"/>
                  <a:gd name="T10" fmla="*/ 9 w 18"/>
                  <a:gd name="T11" fmla="*/ 7 h 8"/>
                  <a:gd name="T12" fmla="*/ 13 w 18"/>
                  <a:gd name="T13" fmla="*/ 5 h 8"/>
                  <a:gd name="T14" fmla="*/ 15 w 18"/>
                  <a:gd name="T15" fmla="*/ 5 h 8"/>
                  <a:gd name="T16" fmla="*/ 17 w 18"/>
                  <a:gd name="T17" fmla="*/ 4 h 8"/>
                  <a:gd name="T18" fmla="*/ 17 w 18"/>
                  <a:gd name="T1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8">
                    <a:moveTo>
                      <a:pt x="17" y="1"/>
                    </a:moveTo>
                    <a:cubicBezTo>
                      <a:pt x="16" y="0"/>
                      <a:pt x="14" y="1"/>
                      <a:pt x="13" y="1"/>
                    </a:cubicBezTo>
                    <a:cubicBezTo>
                      <a:pt x="11" y="2"/>
                      <a:pt x="10" y="3"/>
                      <a:pt x="8" y="3"/>
                    </a:cubicBezTo>
                    <a:cubicBezTo>
                      <a:pt x="7" y="4"/>
                      <a:pt x="5" y="5"/>
                      <a:pt x="3" y="5"/>
                    </a:cubicBezTo>
                    <a:cubicBezTo>
                      <a:pt x="1" y="4"/>
                      <a:pt x="0" y="8"/>
                      <a:pt x="3" y="8"/>
                    </a:cubicBezTo>
                    <a:cubicBezTo>
                      <a:pt x="5" y="8"/>
                      <a:pt x="7" y="8"/>
                      <a:pt x="9" y="7"/>
                    </a:cubicBezTo>
                    <a:cubicBezTo>
                      <a:pt x="11" y="6"/>
                      <a:pt x="12" y="6"/>
                      <a:pt x="13" y="5"/>
                    </a:cubicBezTo>
                    <a:cubicBezTo>
                      <a:pt x="14" y="5"/>
                      <a:pt x="14" y="5"/>
                      <a:pt x="15" y="5"/>
                    </a:cubicBezTo>
                    <a:cubicBezTo>
                      <a:pt x="15" y="5"/>
                      <a:pt x="16" y="5"/>
                      <a:pt x="17" y="4"/>
                    </a:cubicBezTo>
                    <a:cubicBezTo>
                      <a:pt x="18" y="4"/>
                      <a:pt x="18" y="2"/>
                      <a:pt x="17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80" name="Freeform 1885">
                <a:extLst>
                  <a:ext uri="{FF2B5EF4-FFF2-40B4-BE49-F238E27FC236}">
                    <a16:creationId xmlns:a16="http://schemas.microsoft.com/office/drawing/2014/main" id="{C54C3C1E-85E8-4C0C-BBD4-37076E1F1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07" y="3353"/>
                <a:ext cx="22" cy="9"/>
              </a:xfrm>
              <a:custGeom>
                <a:avLst/>
                <a:gdLst>
                  <a:gd name="T0" fmla="*/ 14 w 15"/>
                  <a:gd name="T1" fmla="*/ 0 h 6"/>
                  <a:gd name="T2" fmla="*/ 9 w 15"/>
                  <a:gd name="T3" fmla="*/ 1 h 6"/>
                  <a:gd name="T4" fmla="*/ 3 w 15"/>
                  <a:gd name="T5" fmla="*/ 2 h 6"/>
                  <a:gd name="T6" fmla="*/ 4 w 15"/>
                  <a:gd name="T7" fmla="*/ 6 h 6"/>
                  <a:gd name="T8" fmla="*/ 9 w 15"/>
                  <a:gd name="T9" fmla="*/ 4 h 6"/>
                  <a:gd name="T10" fmla="*/ 12 w 15"/>
                  <a:gd name="T11" fmla="*/ 4 h 6"/>
                  <a:gd name="T12" fmla="*/ 13 w 15"/>
                  <a:gd name="T13" fmla="*/ 4 h 6"/>
                  <a:gd name="T14" fmla="*/ 14 w 15"/>
                  <a:gd name="T15" fmla="*/ 4 h 6"/>
                  <a:gd name="T16" fmla="*/ 14 w 15"/>
                  <a:gd name="T17" fmla="*/ 3 h 6"/>
                  <a:gd name="T18" fmla="*/ 15 w 15"/>
                  <a:gd name="T19" fmla="*/ 1 h 6"/>
                  <a:gd name="T20" fmla="*/ 15 w 15"/>
                  <a:gd name="T21" fmla="*/ 1 h 6"/>
                  <a:gd name="T22" fmla="*/ 14 w 15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6">
                    <a:moveTo>
                      <a:pt x="14" y="0"/>
                    </a:moveTo>
                    <a:cubicBezTo>
                      <a:pt x="12" y="0"/>
                      <a:pt x="10" y="0"/>
                      <a:pt x="9" y="1"/>
                    </a:cubicBezTo>
                    <a:cubicBezTo>
                      <a:pt x="7" y="1"/>
                      <a:pt x="5" y="1"/>
                      <a:pt x="3" y="2"/>
                    </a:cubicBezTo>
                    <a:cubicBezTo>
                      <a:pt x="0" y="3"/>
                      <a:pt x="2" y="6"/>
                      <a:pt x="4" y="6"/>
                    </a:cubicBezTo>
                    <a:cubicBezTo>
                      <a:pt x="6" y="5"/>
                      <a:pt x="7" y="5"/>
                      <a:pt x="9" y="4"/>
                    </a:cubicBezTo>
                    <a:cubicBezTo>
                      <a:pt x="10" y="4"/>
                      <a:pt x="11" y="4"/>
                      <a:pt x="12" y="4"/>
                    </a:cubicBezTo>
                    <a:cubicBezTo>
                      <a:pt x="12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4" y="4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5" y="3"/>
                      <a:pt x="15" y="2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81" name="Freeform 1886">
                <a:extLst>
                  <a:ext uri="{FF2B5EF4-FFF2-40B4-BE49-F238E27FC236}">
                    <a16:creationId xmlns:a16="http://schemas.microsoft.com/office/drawing/2014/main" id="{E3AFDBDE-F4D9-45F9-8FD6-401A92B1AF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81" y="3397"/>
                <a:ext cx="26" cy="10"/>
              </a:xfrm>
              <a:custGeom>
                <a:avLst/>
                <a:gdLst>
                  <a:gd name="T0" fmla="*/ 13 w 17"/>
                  <a:gd name="T1" fmla="*/ 0 h 7"/>
                  <a:gd name="T2" fmla="*/ 2 w 17"/>
                  <a:gd name="T3" fmla="*/ 3 h 7"/>
                  <a:gd name="T4" fmla="*/ 3 w 17"/>
                  <a:gd name="T5" fmla="*/ 7 h 7"/>
                  <a:gd name="T6" fmla="*/ 15 w 17"/>
                  <a:gd name="T7" fmla="*/ 4 h 7"/>
                  <a:gd name="T8" fmla="*/ 13 w 17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7">
                    <a:moveTo>
                      <a:pt x="13" y="0"/>
                    </a:moveTo>
                    <a:cubicBezTo>
                      <a:pt x="10" y="2"/>
                      <a:pt x="6" y="3"/>
                      <a:pt x="2" y="3"/>
                    </a:cubicBezTo>
                    <a:cubicBezTo>
                      <a:pt x="0" y="3"/>
                      <a:pt x="0" y="7"/>
                      <a:pt x="3" y="7"/>
                    </a:cubicBezTo>
                    <a:cubicBezTo>
                      <a:pt x="7" y="7"/>
                      <a:pt x="11" y="5"/>
                      <a:pt x="15" y="4"/>
                    </a:cubicBezTo>
                    <a:cubicBezTo>
                      <a:pt x="17" y="3"/>
                      <a:pt x="16" y="0"/>
                      <a:pt x="13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82" name="Freeform 1887">
                <a:extLst>
                  <a:ext uri="{FF2B5EF4-FFF2-40B4-BE49-F238E27FC236}">
                    <a16:creationId xmlns:a16="http://schemas.microsoft.com/office/drawing/2014/main" id="{B1AF2BB2-A106-4061-A99F-1FA57236D4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59" y="3426"/>
                <a:ext cx="27" cy="12"/>
              </a:xfrm>
              <a:custGeom>
                <a:avLst/>
                <a:gdLst>
                  <a:gd name="T0" fmla="*/ 14 w 18"/>
                  <a:gd name="T1" fmla="*/ 1 h 8"/>
                  <a:gd name="T2" fmla="*/ 2 w 18"/>
                  <a:gd name="T3" fmla="*/ 4 h 8"/>
                  <a:gd name="T4" fmla="*/ 3 w 18"/>
                  <a:gd name="T5" fmla="*/ 8 h 8"/>
                  <a:gd name="T6" fmla="*/ 16 w 18"/>
                  <a:gd name="T7" fmla="*/ 4 h 8"/>
                  <a:gd name="T8" fmla="*/ 14 w 18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">
                    <a:moveTo>
                      <a:pt x="14" y="1"/>
                    </a:moveTo>
                    <a:cubicBezTo>
                      <a:pt x="10" y="2"/>
                      <a:pt x="7" y="4"/>
                      <a:pt x="2" y="4"/>
                    </a:cubicBezTo>
                    <a:cubicBezTo>
                      <a:pt x="0" y="4"/>
                      <a:pt x="0" y="8"/>
                      <a:pt x="3" y="8"/>
                    </a:cubicBezTo>
                    <a:cubicBezTo>
                      <a:pt x="7" y="7"/>
                      <a:pt x="11" y="6"/>
                      <a:pt x="16" y="4"/>
                    </a:cubicBezTo>
                    <a:cubicBezTo>
                      <a:pt x="18" y="4"/>
                      <a:pt x="17" y="0"/>
                      <a:pt x="14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83" name="Freeform 1888">
                <a:extLst>
                  <a:ext uri="{FF2B5EF4-FFF2-40B4-BE49-F238E27FC236}">
                    <a16:creationId xmlns:a16="http://schemas.microsoft.com/office/drawing/2014/main" id="{8CB68223-7940-4EF3-B1F8-03600CF05F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40" y="3450"/>
                <a:ext cx="30" cy="10"/>
              </a:xfrm>
              <a:custGeom>
                <a:avLst/>
                <a:gdLst>
                  <a:gd name="T0" fmla="*/ 17 w 20"/>
                  <a:gd name="T1" fmla="*/ 1 h 7"/>
                  <a:gd name="T2" fmla="*/ 3 w 20"/>
                  <a:gd name="T3" fmla="*/ 2 h 7"/>
                  <a:gd name="T4" fmla="*/ 2 w 20"/>
                  <a:gd name="T5" fmla="*/ 6 h 7"/>
                  <a:gd name="T6" fmla="*/ 18 w 20"/>
                  <a:gd name="T7" fmla="*/ 5 h 7"/>
                  <a:gd name="T8" fmla="*/ 17 w 20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7">
                    <a:moveTo>
                      <a:pt x="17" y="1"/>
                    </a:moveTo>
                    <a:cubicBezTo>
                      <a:pt x="12" y="3"/>
                      <a:pt x="7" y="3"/>
                      <a:pt x="3" y="2"/>
                    </a:cubicBezTo>
                    <a:cubicBezTo>
                      <a:pt x="0" y="1"/>
                      <a:pt x="0" y="5"/>
                      <a:pt x="2" y="6"/>
                    </a:cubicBezTo>
                    <a:cubicBezTo>
                      <a:pt x="7" y="7"/>
                      <a:pt x="13" y="7"/>
                      <a:pt x="18" y="5"/>
                    </a:cubicBezTo>
                    <a:cubicBezTo>
                      <a:pt x="20" y="4"/>
                      <a:pt x="19" y="0"/>
                      <a:pt x="17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84" name="Freeform 1889">
                <a:extLst>
                  <a:ext uri="{FF2B5EF4-FFF2-40B4-BE49-F238E27FC236}">
                    <a16:creationId xmlns:a16="http://schemas.microsoft.com/office/drawing/2014/main" id="{1D23EC64-4F8C-45F6-A519-D6ED6536C6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80" y="3450"/>
                <a:ext cx="32" cy="16"/>
              </a:xfrm>
              <a:custGeom>
                <a:avLst/>
                <a:gdLst>
                  <a:gd name="T0" fmla="*/ 19 w 22"/>
                  <a:gd name="T1" fmla="*/ 1 h 11"/>
                  <a:gd name="T2" fmla="*/ 2 w 22"/>
                  <a:gd name="T3" fmla="*/ 7 h 11"/>
                  <a:gd name="T4" fmla="*/ 4 w 22"/>
                  <a:gd name="T5" fmla="*/ 11 h 11"/>
                  <a:gd name="T6" fmla="*/ 20 w 22"/>
                  <a:gd name="T7" fmla="*/ 5 h 11"/>
                  <a:gd name="T8" fmla="*/ 19 w 22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1">
                    <a:moveTo>
                      <a:pt x="19" y="1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0" y="8"/>
                      <a:pt x="2" y="11"/>
                      <a:pt x="4" y="11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2" y="4"/>
                      <a:pt x="21" y="0"/>
                      <a:pt x="19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85" name="Freeform 1890">
                <a:extLst>
                  <a:ext uri="{FF2B5EF4-FFF2-40B4-BE49-F238E27FC236}">
                    <a16:creationId xmlns:a16="http://schemas.microsoft.com/office/drawing/2014/main" id="{0B9E2591-9844-46EC-846F-3E738F6F6E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99" y="3475"/>
                <a:ext cx="25" cy="12"/>
              </a:xfrm>
              <a:custGeom>
                <a:avLst/>
                <a:gdLst>
                  <a:gd name="T0" fmla="*/ 13 w 17"/>
                  <a:gd name="T1" fmla="*/ 1 h 8"/>
                  <a:gd name="T2" fmla="*/ 3 w 17"/>
                  <a:gd name="T3" fmla="*/ 4 h 8"/>
                  <a:gd name="T4" fmla="*/ 3 w 17"/>
                  <a:gd name="T5" fmla="*/ 7 h 8"/>
                  <a:gd name="T6" fmla="*/ 15 w 17"/>
                  <a:gd name="T7" fmla="*/ 5 h 8"/>
                  <a:gd name="T8" fmla="*/ 13 w 17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8">
                    <a:moveTo>
                      <a:pt x="13" y="1"/>
                    </a:moveTo>
                    <a:cubicBezTo>
                      <a:pt x="10" y="2"/>
                      <a:pt x="7" y="4"/>
                      <a:pt x="3" y="4"/>
                    </a:cubicBezTo>
                    <a:cubicBezTo>
                      <a:pt x="1" y="3"/>
                      <a:pt x="0" y="7"/>
                      <a:pt x="3" y="7"/>
                    </a:cubicBezTo>
                    <a:cubicBezTo>
                      <a:pt x="7" y="8"/>
                      <a:pt x="11" y="6"/>
                      <a:pt x="15" y="5"/>
                    </a:cubicBezTo>
                    <a:cubicBezTo>
                      <a:pt x="17" y="4"/>
                      <a:pt x="16" y="0"/>
                      <a:pt x="13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86" name="Freeform 1891">
                <a:extLst>
                  <a:ext uri="{FF2B5EF4-FFF2-40B4-BE49-F238E27FC236}">
                    <a16:creationId xmlns:a16="http://schemas.microsoft.com/office/drawing/2014/main" id="{A3BEBEE2-3DEC-414B-8E97-35F5CD0C86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20" y="3491"/>
                <a:ext cx="29" cy="10"/>
              </a:xfrm>
              <a:custGeom>
                <a:avLst/>
                <a:gdLst>
                  <a:gd name="T0" fmla="*/ 18 w 20"/>
                  <a:gd name="T1" fmla="*/ 0 h 7"/>
                  <a:gd name="T2" fmla="*/ 3 w 20"/>
                  <a:gd name="T3" fmla="*/ 3 h 7"/>
                  <a:gd name="T4" fmla="*/ 4 w 20"/>
                  <a:gd name="T5" fmla="*/ 6 h 7"/>
                  <a:gd name="T6" fmla="*/ 18 w 20"/>
                  <a:gd name="T7" fmla="*/ 4 h 7"/>
                  <a:gd name="T8" fmla="*/ 18 w 20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7">
                    <a:moveTo>
                      <a:pt x="18" y="0"/>
                    </a:moveTo>
                    <a:cubicBezTo>
                      <a:pt x="13" y="0"/>
                      <a:pt x="7" y="1"/>
                      <a:pt x="3" y="3"/>
                    </a:cubicBezTo>
                    <a:cubicBezTo>
                      <a:pt x="0" y="3"/>
                      <a:pt x="2" y="7"/>
                      <a:pt x="4" y="6"/>
                    </a:cubicBezTo>
                    <a:cubicBezTo>
                      <a:pt x="8" y="5"/>
                      <a:pt x="13" y="4"/>
                      <a:pt x="18" y="4"/>
                    </a:cubicBezTo>
                    <a:cubicBezTo>
                      <a:pt x="20" y="4"/>
                      <a:pt x="20" y="0"/>
                      <a:pt x="18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87" name="Freeform 1892">
                <a:extLst>
                  <a:ext uri="{FF2B5EF4-FFF2-40B4-BE49-F238E27FC236}">
                    <a16:creationId xmlns:a16="http://schemas.microsoft.com/office/drawing/2014/main" id="{248CA696-8C2E-4334-82FB-56048886DB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48" y="3472"/>
                <a:ext cx="26" cy="12"/>
              </a:xfrm>
              <a:custGeom>
                <a:avLst/>
                <a:gdLst>
                  <a:gd name="T0" fmla="*/ 15 w 18"/>
                  <a:gd name="T1" fmla="*/ 1 h 8"/>
                  <a:gd name="T2" fmla="*/ 3 w 18"/>
                  <a:gd name="T3" fmla="*/ 4 h 8"/>
                  <a:gd name="T4" fmla="*/ 3 w 18"/>
                  <a:gd name="T5" fmla="*/ 8 h 8"/>
                  <a:gd name="T6" fmla="*/ 16 w 18"/>
                  <a:gd name="T7" fmla="*/ 5 h 8"/>
                  <a:gd name="T8" fmla="*/ 15 w 18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">
                    <a:moveTo>
                      <a:pt x="15" y="1"/>
                    </a:moveTo>
                    <a:cubicBezTo>
                      <a:pt x="11" y="3"/>
                      <a:pt x="7" y="4"/>
                      <a:pt x="3" y="4"/>
                    </a:cubicBezTo>
                    <a:cubicBezTo>
                      <a:pt x="0" y="4"/>
                      <a:pt x="1" y="8"/>
                      <a:pt x="3" y="8"/>
                    </a:cubicBezTo>
                    <a:cubicBezTo>
                      <a:pt x="8" y="8"/>
                      <a:pt x="12" y="6"/>
                      <a:pt x="16" y="5"/>
                    </a:cubicBezTo>
                    <a:cubicBezTo>
                      <a:pt x="18" y="4"/>
                      <a:pt x="17" y="0"/>
                      <a:pt x="15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88" name="Freeform 1893">
                <a:extLst>
                  <a:ext uri="{FF2B5EF4-FFF2-40B4-BE49-F238E27FC236}">
                    <a16:creationId xmlns:a16="http://schemas.microsoft.com/office/drawing/2014/main" id="{0799CF0D-8A05-4B6A-A951-2C499436F7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46" y="3448"/>
                <a:ext cx="27" cy="12"/>
              </a:xfrm>
              <a:custGeom>
                <a:avLst/>
                <a:gdLst>
                  <a:gd name="T0" fmla="*/ 14 w 18"/>
                  <a:gd name="T1" fmla="*/ 1 h 8"/>
                  <a:gd name="T2" fmla="*/ 2 w 18"/>
                  <a:gd name="T3" fmla="*/ 4 h 8"/>
                  <a:gd name="T4" fmla="*/ 3 w 18"/>
                  <a:gd name="T5" fmla="*/ 7 h 8"/>
                  <a:gd name="T6" fmla="*/ 16 w 18"/>
                  <a:gd name="T7" fmla="*/ 4 h 8"/>
                  <a:gd name="T8" fmla="*/ 14 w 18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">
                    <a:moveTo>
                      <a:pt x="14" y="1"/>
                    </a:moveTo>
                    <a:cubicBezTo>
                      <a:pt x="10" y="2"/>
                      <a:pt x="6" y="2"/>
                      <a:pt x="2" y="4"/>
                    </a:cubicBezTo>
                    <a:cubicBezTo>
                      <a:pt x="0" y="5"/>
                      <a:pt x="1" y="8"/>
                      <a:pt x="3" y="7"/>
                    </a:cubicBezTo>
                    <a:cubicBezTo>
                      <a:pt x="7" y="6"/>
                      <a:pt x="12" y="6"/>
                      <a:pt x="16" y="4"/>
                    </a:cubicBezTo>
                    <a:cubicBezTo>
                      <a:pt x="18" y="4"/>
                      <a:pt x="17" y="0"/>
                      <a:pt x="14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89" name="Freeform 1894">
                <a:extLst>
                  <a:ext uri="{FF2B5EF4-FFF2-40B4-BE49-F238E27FC236}">
                    <a16:creationId xmlns:a16="http://schemas.microsoft.com/office/drawing/2014/main" id="{40F47189-F5D5-4911-B9E1-9ABD6E54B9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24" y="3425"/>
                <a:ext cx="27" cy="12"/>
              </a:xfrm>
              <a:custGeom>
                <a:avLst/>
                <a:gdLst>
                  <a:gd name="T0" fmla="*/ 14 w 18"/>
                  <a:gd name="T1" fmla="*/ 1 h 8"/>
                  <a:gd name="T2" fmla="*/ 2 w 18"/>
                  <a:gd name="T3" fmla="*/ 4 h 8"/>
                  <a:gd name="T4" fmla="*/ 3 w 18"/>
                  <a:gd name="T5" fmla="*/ 8 h 8"/>
                  <a:gd name="T6" fmla="*/ 16 w 18"/>
                  <a:gd name="T7" fmla="*/ 4 h 8"/>
                  <a:gd name="T8" fmla="*/ 14 w 18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">
                    <a:moveTo>
                      <a:pt x="14" y="1"/>
                    </a:moveTo>
                    <a:cubicBezTo>
                      <a:pt x="10" y="2"/>
                      <a:pt x="7" y="4"/>
                      <a:pt x="2" y="4"/>
                    </a:cubicBezTo>
                    <a:cubicBezTo>
                      <a:pt x="0" y="4"/>
                      <a:pt x="0" y="8"/>
                      <a:pt x="3" y="8"/>
                    </a:cubicBezTo>
                    <a:cubicBezTo>
                      <a:pt x="7" y="7"/>
                      <a:pt x="11" y="6"/>
                      <a:pt x="16" y="4"/>
                    </a:cubicBezTo>
                    <a:cubicBezTo>
                      <a:pt x="18" y="4"/>
                      <a:pt x="17" y="0"/>
                      <a:pt x="14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90" name="Freeform 1895">
                <a:extLst>
                  <a:ext uri="{FF2B5EF4-FFF2-40B4-BE49-F238E27FC236}">
                    <a16:creationId xmlns:a16="http://schemas.microsoft.com/office/drawing/2014/main" id="{528EE86C-1D2B-401A-B83B-F0A56E95BC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27" y="3390"/>
                <a:ext cx="27" cy="11"/>
              </a:xfrm>
              <a:custGeom>
                <a:avLst/>
                <a:gdLst>
                  <a:gd name="T0" fmla="*/ 14 w 18"/>
                  <a:gd name="T1" fmla="*/ 1 h 8"/>
                  <a:gd name="T2" fmla="*/ 2 w 18"/>
                  <a:gd name="T3" fmla="*/ 4 h 8"/>
                  <a:gd name="T4" fmla="*/ 3 w 18"/>
                  <a:gd name="T5" fmla="*/ 8 h 8"/>
                  <a:gd name="T6" fmla="*/ 16 w 18"/>
                  <a:gd name="T7" fmla="*/ 5 h 8"/>
                  <a:gd name="T8" fmla="*/ 14 w 18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">
                    <a:moveTo>
                      <a:pt x="14" y="1"/>
                    </a:moveTo>
                    <a:cubicBezTo>
                      <a:pt x="10" y="3"/>
                      <a:pt x="6" y="4"/>
                      <a:pt x="2" y="4"/>
                    </a:cubicBezTo>
                    <a:cubicBezTo>
                      <a:pt x="0" y="4"/>
                      <a:pt x="0" y="8"/>
                      <a:pt x="3" y="8"/>
                    </a:cubicBezTo>
                    <a:cubicBezTo>
                      <a:pt x="7" y="8"/>
                      <a:pt x="11" y="6"/>
                      <a:pt x="16" y="5"/>
                    </a:cubicBezTo>
                    <a:cubicBezTo>
                      <a:pt x="18" y="4"/>
                      <a:pt x="17" y="0"/>
                      <a:pt x="14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91" name="Freeform 1896">
                <a:extLst>
                  <a:ext uri="{FF2B5EF4-FFF2-40B4-BE49-F238E27FC236}">
                    <a16:creationId xmlns:a16="http://schemas.microsoft.com/office/drawing/2014/main" id="{18B0E8CA-4E37-4AB0-935A-75184FC3C2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57" y="3367"/>
                <a:ext cx="25" cy="11"/>
              </a:xfrm>
              <a:custGeom>
                <a:avLst/>
                <a:gdLst>
                  <a:gd name="T0" fmla="*/ 13 w 17"/>
                  <a:gd name="T1" fmla="*/ 2 h 7"/>
                  <a:gd name="T2" fmla="*/ 4 w 17"/>
                  <a:gd name="T3" fmla="*/ 1 h 7"/>
                  <a:gd name="T4" fmla="*/ 2 w 17"/>
                  <a:gd name="T5" fmla="*/ 4 h 7"/>
                  <a:gd name="T6" fmla="*/ 15 w 17"/>
                  <a:gd name="T7" fmla="*/ 5 h 7"/>
                  <a:gd name="T8" fmla="*/ 13 w 17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7">
                    <a:moveTo>
                      <a:pt x="13" y="2"/>
                    </a:moveTo>
                    <a:cubicBezTo>
                      <a:pt x="10" y="3"/>
                      <a:pt x="7" y="2"/>
                      <a:pt x="4" y="1"/>
                    </a:cubicBezTo>
                    <a:cubicBezTo>
                      <a:pt x="2" y="0"/>
                      <a:pt x="0" y="3"/>
                      <a:pt x="2" y="4"/>
                    </a:cubicBezTo>
                    <a:cubicBezTo>
                      <a:pt x="6" y="6"/>
                      <a:pt x="10" y="7"/>
                      <a:pt x="15" y="5"/>
                    </a:cubicBezTo>
                    <a:cubicBezTo>
                      <a:pt x="17" y="4"/>
                      <a:pt x="16" y="1"/>
                      <a:pt x="13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92" name="Freeform 1897">
                <a:extLst>
                  <a:ext uri="{FF2B5EF4-FFF2-40B4-BE49-F238E27FC236}">
                    <a16:creationId xmlns:a16="http://schemas.microsoft.com/office/drawing/2014/main" id="{56048133-F02A-477E-8018-1D159782FA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55" y="3345"/>
                <a:ext cx="30" cy="15"/>
              </a:xfrm>
              <a:custGeom>
                <a:avLst/>
                <a:gdLst>
                  <a:gd name="T0" fmla="*/ 16 w 20"/>
                  <a:gd name="T1" fmla="*/ 1 h 10"/>
                  <a:gd name="T2" fmla="*/ 3 w 20"/>
                  <a:gd name="T3" fmla="*/ 6 h 10"/>
                  <a:gd name="T4" fmla="*/ 4 w 20"/>
                  <a:gd name="T5" fmla="*/ 9 h 10"/>
                  <a:gd name="T6" fmla="*/ 17 w 20"/>
                  <a:gd name="T7" fmla="*/ 4 h 10"/>
                  <a:gd name="T8" fmla="*/ 16 w 20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0">
                    <a:moveTo>
                      <a:pt x="16" y="1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0" y="6"/>
                      <a:pt x="2" y="10"/>
                      <a:pt x="4" y="9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3"/>
                      <a:pt x="18" y="0"/>
                      <a:pt x="16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93" name="Freeform 1898">
                <a:extLst>
                  <a:ext uri="{FF2B5EF4-FFF2-40B4-BE49-F238E27FC236}">
                    <a16:creationId xmlns:a16="http://schemas.microsoft.com/office/drawing/2014/main" id="{1E5CF339-18A7-4493-BF75-F3E543A058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66" y="3317"/>
                <a:ext cx="26" cy="15"/>
              </a:xfrm>
              <a:custGeom>
                <a:avLst/>
                <a:gdLst>
                  <a:gd name="T0" fmla="*/ 14 w 18"/>
                  <a:gd name="T1" fmla="*/ 1 h 10"/>
                  <a:gd name="T2" fmla="*/ 2 w 18"/>
                  <a:gd name="T3" fmla="*/ 5 h 10"/>
                  <a:gd name="T4" fmla="*/ 4 w 18"/>
                  <a:gd name="T5" fmla="*/ 9 h 10"/>
                  <a:gd name="T6" fmla="*/ 16 w 18"/>
                  <a:gd name="T7" fmla="*/ 4 h 10"/>
                  <a:gd name="T8" fmla="*/ 14 w 18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0">
                    <a:moveTo>
                      <a:pt x="14" y="1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0" y="6"/>
                      <a:pt x="1" y="10"/>
                      <a:pt x="4" y="9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8" y="3"/>
                      <a:pt x="17" y="0"/>
                      <a:pt x="14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94" name="Freeform 1899">
                <a:extLst>
                  <a:ext uri="{FF2B5EF4-FFF2-40B4-BE49-F238E27FC236}">
                    <a16:creationId xmlns:a16="http://schemas.microsoft.com/office/drawing/2014/main" id="{AA5B2AEA-FE04-431E-A49A-487344C309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63" y="3301"/>
                <a:ext cx="25" cy="11"/>
              </a:xfrm>
              <a:custGeom>
                <a:avLst/>
                <a:gdLst>
                  <a:gd name="T0" fmla="*/ 14 w 17"/>
                  <a:gd name="T1" fmla="*/ 1 h 7"/>
                  <a:gd name="T2" fmla="*/ 3 w 17"/>
                  <a:gd name="T3" fmla="*/ 3 h 7"/>
                  <a:gd name="T4" fmla="*/ 3 w 17"/>
                  <a:gd name="T5" fmla="*/ 7 h 7"/>
                  <a:gd name="T6" fmla="*/ 15 w 17"/>
                  <a:gd name="T7" fmla="*/ 4 h 7"/>
                  <a:gd name="T8" fmla="*/ 14 w 17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7">
                    <a:moveTo>
                      <a:pt x="14" y="1"/>
                    </a:moveTo>
                    <a:cubicBezTo>
                      <a:pt x="11" y="2"/>
                      <a:pt x="7" y="3"/>
                      <a:pt x="3" y="3"/>
                    </a:cubicBezTo>
                    <a:cubicBezTo>
                      <a:pt x="1" y="3"/>
                      <a:pt x="0" y="7"/>
                      <a:pt x="3" y="7"/>
                    </a:cubicBezTo>
                    <a:cubicBezTo>
                      <a:pt x="7" y="7"/>
                      <a:pt x="11" y="6"/>
                      <a:pt x="15" y="4"/>
                    </a:cubicBezTo>
                    <a:cubicBezTo>
                      <a:pt x="17" y="3"/>
                      <a:pt x="16" y="0"/>
                      <a:pt x="14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95" name="Freeform 1900">
                <a:extLst>
                  <a:ext uri="{FF2B5EF4-FFF2-40B4-BE49-F238E27FC236}">
                    <a16:creationId xmlns:a16="http://schemas.microsoft.com/office/drawing/2014/main" id="{92F2B5B6-A6D0-471D-9778-FBE736A0A7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74" y="3275"/>
                <a:ext cx="30" cy="12"/>
              </a:xfrm>
              <a:custGeom>
                <a:avLst/>
                <a:gdLst>
                  <a:gd name="T0" fmla="*/ 16 w 20"/>
                  <a:gd name="T1" fmla="*/ 1 h 8"/>
                  <a:gd name="T2" fmla="*/ 3 w 20"/>
                  <a:gd name="T3" fmla="*/ 4 h 8"/>
                  <a:gd name="T4" fmla="*/ 3 w 20"/>
                  <a:gd name="T5" fmla="*/ 8 h 8"/>
                  <a:gd name="T6" fmla="*/ 17 w 20"/>
                  <a:gd name="T7" fmla="*/ 4 h 8"/>
                  <a:gd name="T8" fmla="*/ 16 w 20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">
                    <a:moveTo>
                      <a:pt x="16" y="1"/>
                    </a:moveTo>
                    <a:cubicBezTo>
                      <a:pt x="12" y="3"/>
                      <a:pt x="7" y="4"/>
                      <a:pt x="3" y="4"/>
                    </a:cubicBezTo>
                    <a:cubicBezTo>
                      <a:pt x="0" y="5"/>
                      <a:pt x="1" y="8"/>
                      <a:pt x="3" y="8"/>
                    </a:cubicBezTo>
                    <a:cubicBezTo>
                      <a:pt x="8" y="8"/>
                      <a:pt x="13" y="6"/>
                      <a:pt x="17" y="4"/>
                    </a:cubicBezTo>
                    <a:cubicBezTo>
                      <a:pt x="20" y="4"/>
                      <a:pt x="18" y="0"/>
                      <a:pt x="16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96" name="Freeform 1901">
                <a:extLst>
                  <a:ext uri="{FF2B5EF4-FFF2-40B4-BE49-F238E27FC236}">
                    <a16:creationId xmlns:a16="http://schemas.microsoft.com/office/drawing/2014/main" id="{0EA41BA7-11F4-4BAB-963A-D11D646C8D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07" y="3287"/>
                <a:ext cx="28" cy="10"/>
              </a:xfrm>
              <a:custGeom>
                <a:avLst/>
                <a:gdLst>
                  <a:gd name="T0" fmla="*/ 15 w 19"/>
                  <a:gd name="T1" fmla="*/ 0 h 7"/>
                  <a:gd name="T2" fmla="*/ 4 w 19"/>
                  <a:gd name="T3" fmla="*/ 3 h 7"/>
                  <a:gd name="T4" fmla="*/ 3 w 19"/>
                  <a:gd name="T5" fmla="*/ 7 h 7"/>
                  <a:gd name="T6" fmla="*/ 16 w 19"/>
                  <a:gd name="T7" fmla="*/ 4 h 7"/>
                  <a:gd name="T8" fmla="*/ 15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5" y="0"/>
                    </a:moveTo>
                    <a:cubicBezTo>
                      <a:pt x="12" y="2"/>
                      <a:pt x="7" y="4"/>
                      <a:pt x="4" y="3"/>
                    </a:cubicBezTo>
                    <a:cubicBezTo>
                      <a:pt x="1" y="3"/>
                      <a:pt x="0" y="7"/>
                      <a:pt x="3" y="7"/>
                    </a:cubicBezTo>
                    <a:cubicBezTo>
                      <a:pt x="7" y="7"/>
                      <a:pt x="12" y="6"/>
                      <a:pt x="16" y="4"/>
                    </a:cubicBezTo>
                    <a:cubicBezTo>
                      <a:pt x="19" y="3"/>
                      <a:pt x="17" y="0"/>
                      <a:pt x="15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97" name="Freeform 1902">
                <a:extLst>
                  <a:ext uri="{FF2B5EF4-FFF2-40B4-BE49-F238E27FC236}">
                    <a16:creationId xmlns:a16="http://schemas.microsoft.com/office/drawing/2014/main" id="{C6011025-31CC-4C39-BE1A-DC7D3C29D8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35" y="3263"/>
                <a:ext cx="29" cy="12"/>
              </a:xfrm>
              <a:custGeom>
                <a:avLst/>
                <a:gdLst>
                  <a:gd name="T0" fmla="*/ 16 w 20"/>
                  <a:gd name="T1" fmla="*/ 2 h 8"/>
                  <a:gd name="T2" fmla="*/ 11 w 20"/>
                  <a:gd name="T3" fmla="*/ 4 h 8"/>
                  <a:gd name="T4" fmla="*/ 3 w 20"/>
                  <a:gd name="T5" fmla="*/ 3 h 8"/>
                  <a:gd name="T6" fmla="*/ 2 w 20"/>
                  <a:gd name="T7" fmla="*/ 7 h 8"/>
                  <a:gd name="T8" fmla="*/ 12 w 20"/>
                  <a:gd name="T9" fmla="*/ 7 h 8"/>
                  <a:gd name="T10" fmla="*/ 19 w 20"/>
                  <a:gd name="T11" fmla="*/ 4 h 8"/>
                  <a:gd name="T12" fmla="*/ 16 w 20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8">
                    <a:moveTo>
                      <a:pt x="16" y="2"/>
                    </a:moveTo>
                    <a:cubicBezTo>
                      <a:pt x="15" y="3"/>
                      <a:pt x="12" y="3"/>
                      <a:pt x="11" y="4"/>
                    </a:cubicBezTo>
                    <a:cubicBezTo>
                      <a:pt x="8" y="4"/>
                      <a:pt x="6" y="4"/>
                      <a:pt x="3" y="3"/>
                    </a:cubicBezTo>
                    <a:cubicBezTo>
                      <a:pt x="1" y="3"/>
                      <a:pt x="0" y="7"/>
                      <a:pt x="2" y="7"/>
                    </a:cubicBezTo>
                    <a:cubicBezTo>
                      <a:pt x="6" y="8"/>
                      <a:pt x="9" y="8"/>
                      <a:pt x="12" y="7"/>
                    </a:cubicBezTo>
                    <a:cubicBezTo>
                      <a:pt x="14" y="7"/>
                      <a:pt x="17" y="6"/>
                      <a:pt x="19" y="4"/>
                    </a:cubicBezTo>
                    <a:cubicBezTo>
                      <a:pt x="20" y="2"/>
                      <a:pt x="17" y="0"/>
                      <a:pt x="16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98" name="Freeform 1903">
                <a:extLst>
                  <a:ext uri="{FF2B5EF4-FFF2-40B4-BE49-F238E27FC236}">
                    <a16:creationId xmlns:a16="http://schemas.microsoft.com/office/drawing/2014/main" id="{1A08A0C7-E50B-48F3-983A-7A534F3B31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81" y="3250"/>
                <a:ext cx="22" cy="10"/>
              </a:xfrm>
              <a:custGeom>
                <a:avLst/>
                <a:gdLst>
                  <a:gd name="T0" fmla="*/ 10 w 15"/>
                  <a:gd name="T1" fmla="*/ 1 h 7"/>
                  <a:gd name="T2" fmla="*/ 4 w 15"/>
                  <a:gd name="T3" fmla="*/ 2 h 7"/>
                  <a:gd name="T4" fmla="*/ 3 w 15"/>
                  <a:gd name="T5" fmla="*/ 6 h 7"/>
                  <a:gd name="T6" fmla="*/ 13 w 15"/>
                  <a:gd name="T7" fmla="*/ 4 h 7"/>
                  <a:gd name="T8" fmla="*/ 10 w 15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7">
                    <a:moveTo>
                      <a:pt x="10" y="1"/>
                    </a:moveTo>
                    <a:cubicBezTo>
                      <a:pt x="9" y="3"/>
                      <a:pt x="6" y="3"/>
                      <a:pt x="4" y="2"/>
                    </a:cubicBezTo>
                    <a:cubicBezTo>
                      <a:pt x="1" y="2"/>
                      <a:pt x="0" y="6"/>
                      <a:pt x="3" y="6"/>
                    </a:cubicBezTo>
                    <a:cubicBezTo>
                      <a:pt x="7" y="6"/>
                      <a:pt x="10" y="7"/>
                      <a:pt x="13" y="4"/>
                    </a:cubicBezTo>
                    <a:cubicBezTo>
                      <a:pt x="15" y="2"/>
                      <a:pt x="12" y="0"/>
                      <a:pt x="10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99" name="Freeform 1904">
                <a:extLst>
                  <a:ext uri="{FF2B5EF4-FFF2-40B4-BE49-F238E27FC236}">
                    <a16:creationId xmlns:a16="http://schemas.microsoft.com/office/drawing/2014/main" id="{4CB2B532-9643-4342-B7B0-511AA73968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19" y="3303"/>
                <a:ext cx="32" cy="13"/>
              </a:xfrm>
              <a:custGeom>
                <a:avLst/>
                <a:gdLst>
                  <a:gd name="T0" fmla="*/ 18 w 22"/>
                  <a:gd name="T1" fmla="*/ 1 h 9"/>
                  <a:gd name="T2" fmla="*/ 18 w 22"/>
                  <a:gd name="T3" fmla="*/ 1 h 9"/>
                  <a:gd name="T4" fmla="*/ 16 w 22"/>
                  <a:gd name="T5" fmla="*/ 2 h 9"/>
                  <a:gd name="T6" fmla="*/ 13 w 22"/>
                  <a:gd name="T7" fmla="*/ 3 h 9"/>
                  <a:gd name="T8" fmla="*/ 3 w 22"/>
                  <a:gd name="T9" fmla="*/ 5 h 9"/>
                  <a:gd name="T10" fmla="*/ 3 w 22"/>
                  <a:gd name="T11" fmla="*/ 9 h 9"/>
                  <a:gd name="T12" fmla="*/ 17 w 22"/>
                  <a:gd name="T13" fmla="*/ 6 h 9"/>
                  <a:gd name="T14" fmla="*/ 21 w 22"/>
                  <a:gd name="T15" fmla="*/ 2 h 9"/>
                  <a:gd name="T16" fmla="*/ 18 w 22"/>
                  <a:gd name="T1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9">
                    <a:moveTo>
                      <a:pt x="18" y="1"/>
                    </a:moveTo>
                    <a:cubicBezTo>
                      <a:pt x="18" y="1"/>
                      <a:pt x="18" y="1"/>
                      <a:pt x="18" y="1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5" y="2"/>
                      <a:pt x="14" y="3"/>
                      <a:pt x="13" y="3"/>
                    </a:cubicBezTo>
                    <a:cubicBezTo>
                      <a:pt x="10" y="4"/>
                      <a:pt x="6" y="4"/>
                      <a:pt x="3" y="5"/>
                    </a:cubicBezTo>
                    <a:cubicBezTo>
                      <a:pt x="0" y="5"/>
                      <a:pt x="1" y="9"/>
                      <a:pt x="3" y="9"/>
                    </a:cubicBezTo>
                    <a:cubicBezTo>
                      <a:pt x="8" y="8"/>
                      <a:pt x="12" y="7"/>
                      <a:pt x="17" y="6"/>
                    </a:cubicBezTo>
                    <a:cubicBezTo>
                      <a:pt x="19" y="5"/>
                      <a:pt x="22" y="4"/>
                      <a:pt x="21" y="2"/>
                    </a:cubicBezTo>
                    <a:cubicBezTo>
                      <a:pt x="21" y="0"/>
                      <a:pt x="19" y="0"/>
                      <a:pt x="18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00" name="Freeform 1905">
                <a:extLst>
                  <a:ext uri="{FF2B5EF4-FFF2-40B4-BE49-F238E27FC236}">
                    <a16:creationId xmlns:a16="http://schemas.microsoft.com/office/drawing/2014/main" id="{6FAE381F-3A95-4CB3-BBFE-BCD2FBD41E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08" y="3331"/>
                <a:ext cx="27" cy="14"/>
              </a:xfrm>
              <a:custGeom>
                <a:avLst/>
                <a:gdLst>
                  <a:gd name="T0" fmla="*/ 15 w 18"/>
                  <a:gd name="T1" fmla="*/ 1 h 10"/>
                  <a:gd name="T2" fmla="*/ 3 w 18"/>
                  <a:gd name="T3" fmla="*/ 5 h 10"/>
                  <a:gd name="T4" fmla="*/ 4 w 18"/>
                  <a:gd name="T5" fmla="*/ 9 h 10"/>
                  <a:gd name="T6" fmla="*/ 16 w 18"/>
                  <a:gd name="T7" fmla="*/ 4 h 10"/>
                  <a:gd name="T8" fmla="*/ 15 w 18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0">
                    <a:moveTo>
                      <a:pt x="15" y="1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0" y="6"/>
                      <a:pt x="2" y="10"/>
                      <a:pt x="4" y="9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8" y="4"/>
                      <a:pt x="17" y="0"/>
                      <a:pt x="15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01" name="Freeform 1906">
                <a:extLst>
                  <a:ext uri="{FF2B5EF4-FFF2-40B4-BE49-F238E27FC236}">
                    <a16:creationId xmlns:a16="http://schemas.microsoft.com/office/drawing/2014/main" id="{838B3541-C372-4CDC-A3FE-E6C2B4AFE9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98" y="3360"/>
                <a:ext cx="24" cy="9"/>
              </a:xfrm>
              <a:custGeom>
                <a:avLst/>
                <a:gdLst>
                  <a:gd name="T0" fmla="*/ 14 w 16"/>
                  <a:gd name="T1" fmla="*/ 1 h 6"/>
                  <a:gd name="T2" fmla="*/ 2 w 16"/>
                  <a:gd name="T3" fmla="*/ 2 h 6"/>
                  <a:gd name="T4" fmla="*/ 3 w 16"/>
                  <a:gd name="T5" fmla="*/ 5 h 6"/>
                  <a:gd name="T6" fmla="*/ 8 w 16"/>
                  <a:gd name="T7" fmla="*/ 4 h 6"/>
                  <a:gd name="T8" fmla="*/ 12 w 16"/>
                  <a:gd name="T9" fmla="*/ 5 h 6"/>
                  <a:gd name="T10" fmla="*/ 14 w 16"/>
                  <a:gd name="T1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6">
                    <a:moveTo>
                      <a:pt x="14" y="1"/>
                    </a:moveTo>
                    <a:cubicBezTo>
                      <a:pt x="10" y="0"/>
                      <a:pt x="5" y="1"/>
                      <a:pt x="2" y="2"/>
                    </a:cubicBezTo>
                    <a:cubicBezTo>
                      <a:pt x="0" y="3"/>
                      <a:pt x="1" y="6"/>
                      <a:pt x="3" y="5"/>
                    </a:cubicBezTo>
                    <a:cubicBezTo>
                      <a:pt x="5" y="5"/>
                      <a:pt x="6" y="5"/>
                      <a:pt x="8" y="4"/>
                    </a:cubicBezTo>
                    <a:cubicBezTo>
                      <a:pt x="9" y="4"/>
                      <a:pt x="11" y="4"/>
                      <a:pt x="12" y="5"/>
                    </a:cubicBezTo>
                    <a:cubicBezTo>
                      <a:pt x="15" y="5"/>
                      <a:pt x="16" y="2"/>
                      <a:pt x="14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02" name="Freeform 1907">
                <a:extLst>
                  <a:ext uri="{FF2B5EF4-FFF2-40B4-BE49-F238E27FC236}">
                    <a16:creationId xmlns:a16="http://schemas.microsoft.com/office/drawing/2014/main" id="{5E229884-DE0C-47BF-AC7A-FA945B1450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80" y="3391"/>
                <a:ext cx="20" cy="12"/>
              </a:xfrm>
              <a:custGeom>
                <a:avLst/>
                <a:gdLst>
                  <a:gd name="T0" fmla="*/ 9 w 13"/>
                  <a:gd name="T1" fmla="*/ 1 h 8"/>
                  <a:gd name="T2" fmla="*/ 3 w 13"/>
                  <a:gd name="T3" fmla="*/ 4 h 8"/>
                  <a:gd name="T4" fmla="*/ 4 w 13"/>
                  <a:gd name="T5" fmla="*/ 7 h 8"/>
                  <a:gd name="T6" fmla="*/ 11 w 13"/>
                  <a:gd name="T7" fmla="*/ 4 h 8"/>
                  <a:gd name="T8" fmla="*/ 9 w 13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8">
                    <a:moveTo>
                      <a:pt x="9" y="1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0" y="4"/>
                      <a:pt x="2" y="8"/>
                      <a:pt x="4" y="7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3" y="4"/>
                      <a:pt x="12" y="0"/>
                      <a:pt x="9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03" name="Freeform 1908">
                <a:extLst>
                  <a:ext uri="{FF2B5EF4-FFF2-40B4-BE49-F238E27FC236}">
                    <a16:creationId xmlns:a16="http://schemas.microsoft.com/office/drawing/2014/main" id="{E4C9709B-80F9-48BB-8EE6-6DDE5E0DEB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80" y="3410"/>
                <a:ext cx="28" cy="10"/>
              </a:xfrm>
              <a:custGeom>
                <a:avLst/>
                <a:gdLst>
                  <a:gd name="T0" fmla="*/ 16 w 19"/>
                  <a:gd name="T1" fmla="*/ 1 h 7"/>
                  <a:gd name="T2" fmla="*/ 3 w 19"/>
                  <a:gd name="T3" fmla="*/ 1 h 7"/>
                  <a:gd name="T4" fmla="*/ 2 w 19"/>
                  <a:gd name="T5" fmla="*/ 5 h 7"/>
                  <a:gd name="T6" fmla="*/ 17 w 19"/>
                  <a:gd name="T7" fmla="*/ 5 h 7"/>
                  <a:gd name="T8" fmla="*/ 16 w 19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6" y="1"/>
                    </a:moveTo>
                    <a:cubicBezTo>
                      <a:pt x="12" y="2"/>
                      <a:pt x="7" y="3"/>
                      <a:pt x="3" y="1"/>
                    </a:cubicBezTo>
                    <a:cubicBezTo>
                      <a:pt x="1" y="1"/>
                      <a:pt x="0" y="4"/>
                      <a:pt x="2" y="5"/>
                    </a:cubicBezTo>
                    <a:cubicBezTo>
                      <a:pt x="7" y="7"/>
                      <a:pt x="12" y="6"/>
                      <a:pt x="17" y="5"/>
                    </a:cubicBezTo>
                    <a:cubicBezTo>
                      <a:pt x="19" y="4"/>
                      <a:pt x="18" y="0"/>
                      <a:pt x="16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04" name="Freeform 1909">
                <a:extLst>
                  <a:ext uri="{FF2B5EF4-FFF2-40B4-BE49-F238E27FC236}">
                    <a16:creationId xmlns:a16="http://schemas.microsoft.com/office/drawing/2014/main" id="{2817A0DB-DB62-4E03-B3F9-FE47219E3E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95" y="3435"/>
                <a:ext cx="21" cy="12"/>
              </a:xfrm>
              <a:custGeom>
                <a:avLst/>
                <a:gdLst>
                  <a:gd name="T0" fmla="*/ 10 w 14"/>
                  <a:gd name="T1" fmla="*/ 1 h 8"/>
                  <a:gd name="T2" fmla="*/ 2 w 14"/>
                  <a:gd name="T3" fmla="*/ 4 h 8"/>
                  <a:gd name="T4" fmla="*/ 3 w 14"/>
                  <a:gd name="T5" fmla="*/ 7 h 8"/>
                  <a:gd name="T6" fmla="*/ 11 w 14"/>
                  <a:gd name="T7" fmla="*/ 4 h 8"/>
                  <a:gd name="T8" fmla="*/ 10 w 14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8">
                    <a:moveTo>
                      <a:pt x="10" y="1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0" y="4"/>
                      <a:pt x="1" y="8"/>
                      <a:pt x="3" y="7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4" y="3"/>
                      <a:pt x="12" y="0"/>
                      <a:pt x="10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05" name="Freeform 1910">
                <a:extLst>
                  <a:ext uri="{FF2B5EF4-FFF2-40B4-BE49-F238E27FC236}">
                    <a16:creationId xmlns:a16="http://schemas.microsoft.com/office/drawing/2014/main" id="{7BE0BBCD-93E2-4C9D-AB35-56A79F9976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98" y="3453"/>
                <a:ext cx="28" cy="12"/>
              </a:xfrm>
              <a:custGeom>
                <a:avLst/>
                <a:gdLst>
                  <a:gd name="T0" fmla="*/ 16 w 19"/>
                  <a:gd name="T1" fmla="*/ 1 h 8"/>
                  <a:gd name="T2" fmla="*/ 2 w 19"/>
                  <a:gd name="T3" fmla="*/ 5 h 8"/>
                  <a:gd name="T4" fmla="*/ 3 w 19"/>
                  <a:gd name="T5" fmla="*/ 8 h 8"/>
                  <a:gd name="T6" fmla="*/ 17 w 19"/>
                  <a:gd name="T7" fmla="*/ 5 h 8"/>
                  <a:gd name="T8" fmla="*/ 16 w 19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">
                    <a:moveTo>
                      <a:pt x="16" y="1"/>
                    </a:moveTo>
                    <a:cubicBezTo>
                      <a:pt x="12" y="3"/>
                      <a:pt x="7" y="4"/>
                      <a:pt x="2" y="5"/>
                    </a:cubicBezTo>
                    <a:cubicBezTo>
                      <a:pt x="0" y="5"/>
                      <a:pt x="0" y="8"/>
                      <a:pt x="3" y="8"/>
                    </a:cubicBezTo>
                    <a:cubicBezTo>
                      <a:pt x="8" y="8"/>
                      <a:pt x="13" y="6"/>
                      <a:pt x="17" y="5"/>
                    </a:cubicBezTo>
                    <a:cubicBezTo>
                      <a:pt x="19" y="4"/>
                      <a:pt x="18" y="0"/>
                      <a:pt x="16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06" name="Freeform 1911">
                <a:extLst>
                  <a:ext uri="{FF2B5EF4-FFF2-40B4-BE49-F238E27FC236}">
                    <a16:creationId xmlns:a16="http://schemas.microsoft.com/office/drawing/2014/main" id="{5D83F270-4720-4336-B930-E7E2C5716E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39" y="3457"/>
                <a:ext cx="22" cy="6"/>
              </a:xfrm>
              <a:custGeom>
                <a:avLst/>
                <a:gdLst>
                  <a:gd name="T0" fmla="*/ 12 w 15"/>
                  <a:gd name="T1" fmla="*/ 0 h 4"/>
                  <a:gd name="T2" fmla="*/ 3 w 15"/>
                  <a:gd name="T3" fmla="*/ 0 h 4"/>
                  <a:gd name="T4" fmla="*/ 3 w 15"/>
                  <a:gd name="T5" fmla="*/ 4 h 4"/>
                  <a:gd name="T6" fmla="*/ 12 w 15"/>
                  <a:gd name="T7" fmla="*/ 4 h 4"/>
                  <a:gd name="T8" fmla="*/ 12 w 1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4">
                    <a:moveTo>
                      <a:pt x="12" y="0"/>
                    </a:moveTo>
                    <a:cubicBezTo>
                      <a:pt x="9" y="0"/>
                      <a:pt x="6" y="0"/>
                      <a:pt x="3" y="0"/>
                    </a:cubicBezTo>
                    <a:cubicBezTo>
                      <a:pt x="1" y="0"/>
                      <a:pt x="0" y="4"/>
                      <a:pt x="3" y="4"/>
                    </a:cubicBezTo>
                    <a:cubicBezTo>
                      <a:pt x="6" y="4"/>
                      <a:pt x="9" y="4"/>
                      <a:pt x="12" y="4"/>
                    </a:cubicBezTo>
                    <a:cubicBezTo>
                      <a:pt x="15" y="3"/>
                      <a:pt x="14" y="0"/>
                      <a:pt x="12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07" name="Freeform 1912">
                <a:extLst>
                  <a:ext uri="{FF2B5EF4-FFF2-40B4-BE49-F238E27FC236}">
                    <a16:creationId xmlns:a16="http://schemas.microsoft.com/office/drawing/2014/main" id="{66F28E8B-838A-449A-A362-CD08710698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45" y="3426"/>
                <a:ext cx="24" cy="14"/>
              </a:xfrm>
              <a:custGeom>
                <a:avLst/>
                <a:gdLst>
                  <a:gd name="T0" fmla="*/ 12 w 16"/>
                  <a:gd name="T1" fmla="*/ 1 h 9"/>
                  <a:gd name="T2" fmla="*/ 4 w 16"/>
                  <a:gd name="T3" fmla="*/ 4 h 9"/>
                  <a:gd name="T4" fmla="*/ 3 w 16"/>
                  <a:gd name="T5" fmla="*/ 8 h 9"/>
                  <a:gd name="T6" fmla="*/ 14 w 16"/>
                  <a:gd name="T7" fmla="*/ 4 h 9"/>
                  <a:gd name="T8" fmla="*/ 12 w 16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9">
                    <a:moveTo>
                      <a:pt x="12" y="1"/>
                    </a:moveTo>
                    <a:cubicBezTo>
                      <a:pt x="10" y="2"/>
                      <a:pt x="7" y="5"/>
                      <a:pt x="4" y="4"/>
                    </a:cubicBezTo>
                    <a:cubicBezTo>
                      <a:pt x="2" y="4"/>
                      <a:pt x="0" y="7"/>
                      <a:pt x="3" y="8"/>
                    </a:cubicBezTo>
                    <a:cubicBezTo>
                      <a:pt x="7" y="9"/>
                      <a:pt x="11" y="6"/>
                      <a:pt x="14" y="4"/>
                    </a:cubicBezTo>
                    <a:cubicBezTo>
                      <a:pt x="16" y="3"/>
                      <a:pt x="14" y="0"/>
                      <a:pt x="12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08" name="Freeform 1913">
                <a:extLst>
                  <a:ext uri="{FF2B5EF4-FFF2-40B4-BE49-F238E27FC236}">
                    <a16:creationId xmlns:a16="http://schemas.microsoft.com/office/drawing/2014/main" id="{758C625A-C1E5-4048-B8C3-619FF2E62D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33" y="3404"/>
                <a:ext cx="26" cy="16"/>
              </a:xfrm>
              <a:custGeom>
                <a:avLst/>
                <a:gdLst>
                  <a:gd name="T0" fmla="*/ 13 w 17"/>
                  <a:gd name="T1" fmla="*/ 2 h 11"/>
                  <a:gd name="T2" fmla="*/ 2 w 17"/>
                  <a:gd name="T3" fmla="*/ 7 h 11"/>
                  <a:gd name="T4" fmla="*/ 3 w 17"/>
                  <a:gd name="T5" fmla="*/ 11 h 11"/>
                  <a:gd name="T6" fmla="*/ 16 w 17"/>
                  <a:gd name="T7" fmla="*/ 5 h 11"/>
                  <a:gd name="T8" fmla="*/ 13 w 17"/>
                  <a:gd name="T9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">
                    <a:moveTo>
                      <a:pt x="13" y="2"/>
                    </a:moveTo>
                    <a:cubicBezTo>
                      <a:pt x="10" y="5"/>
                      <a:pt x="6" y="7"/>
                      <a:pt x="2" y="7"/>
                    </a:cubicBezTo>
                    <a:cubicBezTo>
                      <a:pt x="0" y="7"/>
                      <a:pt x="0" y="11"/>
                      <a:pt x="3" y="11"/>
                    </a:cubicBezTo>
                    <a:cubicBezTo>
                      <a:pt x="8" y="11"/>
                      <a:pt x="12" y="8"/>
                      <a:pt x="16" y="5"/>
                    </a:cubicBezTo>
                    <a:cubicBezTo>
                      <a:pt x="17" y="3"/>
                      <a:pt x="14" y="0"/>
                      <a:pt x="13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09" name="Freeform 1914">
                <a:extLst>
                  <a:ext uri="{FF2B5EF4-FFF2-40B4-BE49-F238E27FC236}">
                    <a16:creationId xmlns:a16="http://schemas.microsoft.com/office/drawing/2014/main" id="{DDE7E646-4F6E-4CC0-8890-215EE1AF5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31" y="3378"/>
                <a:ext cx="25" cy="10"/>
              </a:xfrm>
              <a:custGeom>
                <a:avLst/>
                <a:gdLst>
                  <a:gd name="T0" fmla="*/ 13 w 17"/>
                  <a:gd name="T1" fmla="*/ 1 h 7"/>
                  <a:gd name="T2" fmla="*/ 2 w 17"/>
                  <a:gd name="T3" fmla="*/ 3 h 7"/>
                  <a:gd name="T4" fmla="*/ 3 w 17"/>
                  <a:gd name="T5" fmla="*/ 7 h 7"/>
                  <a:gd name="T6" fmla="*/ 14 w 17"/>
                  <a:gd name="T7" fmla="*/ 4 h 7"/>
                  <a:gd name="T8" fmla="*/ 13 w 17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7">
                    <a:moveTo>
                      <a:pt x="13" y="1"/>
                    </a:moveTo>
                    <a:cubicBezTo>
                      <a:pt x="9" y="2"/>
                      <a:pt x="6" y="3"/>
                      <a:pt x="2" y="3"/>
                    </a:cubicBezTo>
                    <a:cubicBezTo>
                      <a:pt x="0" y="3"/>
                      <a:pt x="0" y="7"/>
                      <a:pt x="3" y="7"/>
                    </a:cubicBezTo>
                    <a:cubicBezTo>
                      <a:pt x="7" y="7"/>
                      <a:pt x="10" y="6"/>
                      <a:pt x="14" y="4"/>
                    </a:cubicBezTo>
                    <a:cubicBezTo>
                      <a:pt x="17" y="3"/>
                      <a:pt x="15" y="0"/>
                      <a:pt x="13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10" name="Freeform 1915">
                <a:extLst>
                  <a:ext uri="{FF2B5EF4-FFF2-40B4-BE49-F238E27FC236}">
                    <a16:creationId xmlns:a16="http://schemas.microsoft.com/office/drawing/2014/main" id="{9C125281-3997-4CD3-82DA-A83AE2A04B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59" y="3351"/>
                <a:ext cx="25" cy="14"/>
              </a:xfrm>
              <a:custGeom>
                <a:avLst/>
                <a:gdLst>
                  <a:gd name="T0" fmla="*/ 14 w 17"/>
                  <a:gd name="T1" fmla="*/ 1 h 9"/>
                  <a:gd name="T2" fmla="*/ 3 w 17"/>
                  <a:gd name="T3" fmla="*/ 5 h 9"/>
                  <a:gd name="T4" fmla="*/ 4 w 17"/>
                  <a:gd name="T5" fmla="*/ 8 h 9"/>
                  <a:gd name="T6" fmla="*/ 15 w 17"/>
                  <a:gd name="T7" fmla="*/ 4 h 9"/>
                  <a:gd name="T8" fmla="*/ 14 w 17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9">
                    <a:moveTo>
                      <a:pt x="14" y="1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0" y="6"/>
                      <a:pt x="2" y="9"/>
                      <a:pt x="4" y="8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7" y="3"/>
                      <a:pt x="16" y="0"/>
                      <a:pt x="14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11" name="Freeform 1916">
                <a:extLst>
                  <a:ext uri="{FF2B5EF4-FFF2-40B4-BE49-F238E27FC236}">
                    <a16:creationId xmlns:a16="http://schemas.microsoft.com/office/drawing/2014/main" id="{DCEF6185-4AD7-48A7-B8DE-454DB100F30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57" y="3335"/>
                <a:ext cx="28" cy="19"/>
              </a:xfrm>
              <a:custGeom>
                <a:avLst/>
                <a:gdLst>
                  <a:gd name="T0" fmla="*/ 15 w 19"/>
                  <a:gd name="T1" fmla="*/ 1 h 13"/>
                  <a:gd name="T2" fmla="*/ 2 w 19"/>
                  <a:gd name="T3" fmla="*/ 9 h 13"/>
                  <a:gd name="T4" fmla="*/ 4 w 19"/>
                  <a:gd name="T5" fmla="*/ 12 h 13"/>
                  <a:gd name="T6" fmla="*/ 16 w 19"/>
                  <a:gd name="T7" fmla="*/ 4 h 13"/>
                  <a:gd name="T8" fmla="*/ 15 w 19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3">
                    <a:moveTo>
                      <a:pt x="15" y="1"/>
                    </a:moveTo>
                    <a:cubicBezTo>
                      <a:pt x="10" y="3"/>
                      <a:pt x="6" y="6"/>
                      <a:pt x="2" y="9"/>
                    </a:cubicBezTo>
                    <a:cubicBezTo>
                      <a:pt x="0" y="10"/>
                      <a:pt x="2" y="13"/>
                      <a:pt x="4" y="12"/>
                    </a:cubicBezTo>
                    <a:cubicBezTo>
                      <a:pt x="8" y="9"/>
                      <a:pt x="12" y="6"/>
                      <a:pt x="16" y="4"/>
                    </a:cubicBezTo>
                    <a:cubicBezTo>
                      <a:pt x="19" y="3"/>
                      <a:pt x="17" y="0"/>
                      <a:pt x="15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12" name="Freeform 1917">
                <a:extLst>
                  <a:ext uri="{FF2B5EF4-FFF2-40B4-BE49-F238E27FC236}">
                    <a16:creationId xmlns:a16="http://schemas.microsoft.com/office/drawing/2014/main" id="{47FFA622-FD9D-467D-A4B1-67984515A3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84" y="3304"/>
                <a:ext cx="28" cy="16"/>
              </a:xfrm>
              <a:custGeom>
                <a:avLst/>
                <a:gdLst>
                  <a:gd name="T0" fmla="*/ 15 w 19"/>
                  <a:gd name="T1" fmla="*/ 1 h 11"/>
                  <a:gd name="T2" fmla="*/ 2 w 19"/>
                  <a:gd name="T3" fmla="*/ 6 h 11"/>
                  <a:gd name="T4" fmla="*/ 3 w 19"/>
                  <a:gd name="T5" fmla="*/ 10 h 11"/>
                  <a:gd name="T6" fmla="*/ 17 w 19"/>
                  <a:gd name="T7" fmla="*/ 5 h 11"/>
                  <a:gd name="T8" fmla="*/ 15 w 19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1">
                    <a:moveTo>
                      <a:pt x="15" y="1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0" y="7"/>
                      <a:pt x="1" y="11"/>
                      <a:pt x="3" y="1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9" y="4"/>
                      <a:pt x="18" y="0"/>
                      <a:pt x="15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13" name="Freeform 1918">
                <a:extLst>
                  <a:ext uri="{FF2B5EF4-FFF2-40B4-BE49-F238E27FC236}">
                    <a16:creationId xmlns:a16="http://schemas.microsoft.com/office/drawing/2014/main" id="{D0C6F726-A95F-4081-A9BE-BB4C7C7474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84" y="3285"/>
                <a:ext cx="26" cy="12"/>
              </a:xfrm>
              <a:custGeom>
                <a:avLst/>
                <a:gdLst>
                  <a:gd name="T0" fmla="*/ 15 w 18"/>
                  <a:gd name="T1" fmla="*/ 1 h 8"/>
                  <a:gd name="T2" fmla="*/ 2 w 18"/>
                  <a:gd name="T3" fmla="*/ 4 h 8"/>
                  <a:gd name="T4" fmla="*/ 4 w 18"/>
                  <a:gd name="T5" fmla="*/ 7 h 8"/>
                  <a:gd name="T6" fmla="*/ 16 w 18"/>
                  <a:gd name="T7" fmla="*/ 4 h 8"/>
                  <a:gd name="T8" fmla="*/ 15 w 18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">
                    <a:moveTo>
                      <a:pt x="15" y="1"/>
                    </a:moveTo>
                    <a:cubicBezTo>
                      <a:pt x="11" y="1"/>
                      <a:pt x="7" y="2"/>
                      <a:pt x="2" y="4"/>
                    </a:cubicBezTo>
                    <a:cubicBezTo>
                      <a:pt x="0" y="5"/>
                      <a:pt x="1" y="8"/>
                      <a:pt x="4" y="7"/>
                    </a:cubicBezTo>
                    <a:cubicBezTo>
                      <a:pt x="8" y="6"/>
                      <a:pt x="11" y="4"/>
                      <a:pt x="16" y="4"/>
                    </a:cubicBezTo>
                    <a:cubicBezTo>
                      <a:pt x="18" y="4"/>
                      <a:pt x="18" y="0"/>
                      <a:pt x="15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14" name="Freeform 1919">
                <a:extLst>
                  <a:ext uri="{FF2B5EF4-FFF2-40B4-BE49-F238E27FC236}">
                    <a16:creationId xmlns:a16="http://schemas.microsoft.com/office/drawing/2014/main" id="{696E29A4-1DD3-442E-9C8B-2136711D14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022" y="3247"/>
                <a:ext cx="22" cy="13"/>
              </a:xfrm>
              <a:custGeom>
                <a:avLst/>
                <a:gdLst>
                  <a:gd name="T0" fmla="*/ 11 w 15"/>
                  <a:gd name="T1" fmla="*/ 2 h 9"/>
                  <a:gd name="T2" fmla="*/ 3 w 15"/>
                  <a:gd name="T3" fmla="*/ 5 h 9"/>
                  <a:gd name="T4" fmla="*/ 3 w 15"/>
                  <a:gd name="T5" fmla="*/ 8 h 9"/>
                  <a:gd name="T6" fmla="*/ 14 w 15"/>
                  <a:gd name="T7" fmla="*/ 4 h 9"/>
                  <a:gd name="T8" fmla="*/ 11 w 15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9">
                    <a:moveTo>
                      <a:pt x="11" y="2"/>
                    </a:moveTo>
                    <a:cubicBezTo>
                      <a:pt x="9" y="4"/>
                      <a:pt x="6" y="5"/>
                      <a:pt x="3" y="5"/>
                    </a:cubicBezTo>
                    <a:cubicBezTo>
                      <a:pt x="1" y="5"/>
                      <a:pt x="0" y="8"/>
                      <a:pt x="3" y="8"/>
                    </a:cubicBezTo>
                    <a:cubicBezTo>
                      <a:pt x="7" y="9"/>
                      <a:pt x="11" y="7"/>
                      <a:pt x="14" y="4"/>
                    </a:cubicBezTo>
                    <a:cubicBezTo>
                      <a:pt x="15" y="3"/>
                      <a:pt x="13" y="0"/>
                      <a:pt x="11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15" name="Freeform 1920">
                <a:extLst>
                  <a:ext uri="{FF2B5EF4-FFF2-40B4-BE49-F238E27FC236}">
                    <a16:creationId xmlns:a16="http://schemas.microsoft.com/office/drawing/2014/main" id="{8EFFD98A-A9D7-420E-BD17-DCAC1A2F4C8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023" y="3231"/>
                <a:ext cx="29" cy="13"/>
              </a:xfrm>
              <a:custGeom>
                <a:avLst/>
                <a:gdLst>
                  <a:gd name="T0" fmla="*/ 16 w 19"/>
                  <a:gd name="T1" fmla="*/ 1 h 9"/>
                  <a:gd name="T2" fmla="*/ 2 w 19"/>
                  <a:gd name="T3" fmla="*/ 5 h 9"/>
                  <a:gd name="T4" fmla="*/ 3 w 19"/>
                  <a:gd name="T5" fmla="*/ 9 h 9"/>
                  <a:gd name="T6" fmla="*/ 17 w 19"/>
                  <a:gd name="T7" fmla="*/ 5 h 9"/>
                  <a:gd name="T8" fmla="*/ 16 w 19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9">
                    <a:moveTo>
                      <a:pt x="16" y="1"/>
                    </a:moveTo>
                    <a:cubicBezTo>
                      <a:pt x="11" y="3"/>
                      <a:pt x="7" y="5"/>
                      <a:pt x="2" y="5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8" y="8"/>
                      <a:pt x="12" y="7"/>
                      <a:pt x="17" y="5"/>
                    </a:cubicBezTo>
                    <a:cubicBezTo>
                      <a:pt x="19" y="4"/>
                      <a:pt x="18" y="0"/>
                      <a:pt x="16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16" name="Freeform 1921">
                <a:extLst>
                  <a:ext uri="{FF2B5EF4-FFF2-40B4-BE49-F238E27FC236}">
                    <a16:creationId xmlns:a16="http://schemas.microsoft.com/office/drawing/2014/main" id="{CA557BC6-1C06-4C78-9CE3-F9C62D735A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037" y="3267"/>
                <a:ext cx="25" cy="14"/>
              </a:xfrm>
              <a:custGeom>
                <a:avLst/>
                <a:gdLst>
                  <a:gd name="T0" fmla="*/ 12 w 17"/>
                  <a:gd name="T1" fmla="*/ 2 h 9"/>
                  <a:gd name="T2" fmla="*/ 3 w 17"/>
                  <a:gd name="T3" fmla="*/ 5 h 9"/>
                  <a:gd name="T4" fmla="*/ 3 w 17"/>
                  <a:gd name="T5" fmla="*/ 9 h 9"/>
                  <a:gd name="T6" fmla="*/ 15 w 17"/>
                  <a:gd name="T7" fmla="*/ 4 h 9"/>
                  <a:gd name="T8" fmla="*/ 12 w 17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9">
                    <a:moveTo>
                      <a:pt x="12" y="2"/>
                    </a:moveTo>
                    <a:cubicBezTo>
                      <a:pt x="10" y="5"/>
                      <a:pt x="6" y="5"/>
                      <a:pt x="3" y="5"/>
                    </a:cubicBezTo>
                    <a:cubicBezTo>
                      <a:pt x="0" y="6"/>
                      <a:pt x="1" y="9"/>
                      <a:pt x="3" y="9"/>
                    </a:cubicBezTo>
                    <a:cubicBezTo>
                      <a:pt x="8" y="9"/>
                      <a:pt x="12" y="8"/>
                      <a:pt x="15" y="4"/>
                    </a:cubicBezTo>
                    <a:cubicBezTo>
                      <a:pt x="17" y="3"/>
                      <a:pt x="14" y="0"/>
                      <a:pt x="12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17" name="Freeform 1922">
                <a:extLst>
                  <a:ext uri="{FF2B5EF4-FFF2-40B4-BE49-F238E27FC236}">
                    <a16:creationId xmlns:a16="http://schemas.microsoft.com/office/drawing/2014/main" id="{1DD5915D-8322-4DBD-B78A-397A9D1C18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072" y="3232"/>
                <a:ext cx="25" cy="16"/>
              </a:xfrm>
              <a:custGeom>
                <a:avLst/>
                <a:gdLst>
                  <a:gd name="T0" fmla="*/ 13 w 17"/>
                  <a:gd name="T1" fmla="*/ 2 h 11"/>
                  <a:gd name="T2" fmla="*/ 3 w 17"/>
                  <a:gd name="T3" fmla="*/ 7 h 11"/>
                  <a:gd name="T4" fmla="*/ 3 w 17"/>
                  <a:gd name="T5" fmla="*/ 11 h 11"/>
                  <a:gd name="T6" fmla="*/ 16 w 17"/>
                  <a:gd name="T7" fmla="*/ 4 h 11"/>
                  <a:gd name="T8" fmla="*/ 13 w 17"/>
                  <a:gd name="T9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">
                    <a:moveTo>
                      <a:pt x="13" y="2"/>
                    </a:moveTo>
                    <a:cubicBezTo>
                      <a:pt x="11" y="6"/>
                      <a:pt x="6" y="7"/>
                      <a:pt x="3" y="7"/>
                    </a:cubicBezTo>
                    <a:cubicBezTo>
                      <a:pt x="0" y="7"/>
                      <a:pt x="0" y="11"/>
                      <a:pt x="3" y="11"/>
                    </a:cubicBezTo>
                    <a:cubicBezTo>
                      <a:pt x="8" y="10"/>
                      <a:pt x="14" y="8"/>
                      <a:pt x="16" y="4"/>
                    </a:cubicBezTo>
                    <a:cubicBezTo>
                      <a:pt x="17" y="1"/>
                      <a:pt x="14" y="0"/>
                      <a:pt x="13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18" name="Freeform 1923">
                <a:extLst>
                  <a:ext uri="{FF2B5EF4-FFF2-40B4-BE49-F238E27FC236}">
                    <a16:creationId xmlns:a16="http://schemas.microsoft.com/office/drawing/2014/main" id="{77BE0FE4-FDA1-4754-8256-6EEC960E9CF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074" y="3217"/>
                <a:ext cx="28" cy="18"/>
              </a:xfrm>
              <a:custGeom>
                <a:avLst/>
                <a:gdLst>
                  <a:gd name="T0" fmla="*/ 14 w 19"/>
                  <a:gd name="T1" fmla="*/ 2 h 12"/>
                  <a:gd name="T2" fmla="*/ 3 w 19"/>
                  <a:gd name="T3" fmla="*/ 7 h 12"/>
                  <a:gd name="T4" fmla="*/ 2 w 19"/>
                  <a:gd name="T5" fmla="*/ 11 h 12"/>
                  <a:gd name="T6" fmla="*/ 17 w 19"/>
                  <a:gd name="T7" fmla="*/ 4 h 12"/>
                  <a:gd name="T8" fmla="*/ 14 w 19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2">
                    <a:moveTo>
                      <a:pt x="14" y="2"/>
                    </a:moveTo>
                    <a:cubicBezTo>
                      <a:pt x="12" y="5"/>
                      <a:pt x="8" y="8"/>
                      <a:pt x="3" y="7"/>
                    </a:cubicBezTo>
                    <a:cubicBezTo>
                      <a:pt x="1" y="7"/>
                      <a:pt x="0" y="11"/>
                      <a:pt x="2" y="11"/>
                    </a:cubicBezTo>
                    <a:cubicBezTo>
                      <a:pt x="8" y="12"/>
                      <a:pt x="14" y="9"/>
                      <a:pt x="17" y="4"/>
                    </a:cubicBezTo>
                    <a:cubicBezTo>
                      <a:pt x="19" y="2"/>
                      <a:pt x="16" y="0"/>
                      <a:pt x="14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19" name="Freeform 1924">
                <a:extLst>
                  <a:ext uri="{FF2B5EF4-FFF2-40B4-BE49-F238E27FC236}">
                    <a16:creationId xmlns:a16="http://schemas.microsoft.com/office/drawing/2014/main" id="{C80F0463-D6F9-48C9-B2B7-9D9C6B3A27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06" y="3225"/>
                <a:ext cx="28" cy="17"/>
              </a:xfrm>
              <a:custGeom>
                <a:avLst/>
                <a:gdLst>
                  <a:gd name="T0" fmla="*/ 14 w 19"/>
                  <a:gd name="T1" fmla="*/ 2 h 12"/>
                  <a:gd name="T2" fmla="*/ 3 w 19"/>
                  <a:gd name="T3" fmla="*/ 8 h 12"/>
                  <a:gd name="T4" fmla="*/ 3 w 19"/>
                  <a:gd name="T5" fmla="*/ 12 h 12"/>
                  <a:gd name="T6" fmla="*/ 17 w 19"/>
                  <a:gd name="T7" fmla="*/ 5 h 12"/>
                  <a:gd name="T8" fmla="*/ 14 w 19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2">
                    <a:moveTo>
                      <a:pt x="14" y="2"/>
                    </a:moveTo>
                    <a:cubicBezTo>
                      <a:pt x="11" y="6"/>
                      <a:pt x="7" y="8"/>
                      <a:pt x="3" y="8"/>
                    </a:cubicBezTo>
                    <a:cubicBezTo>
                      <a:pt x="0" y="8"/>
                      <a:pt x="0" y="12"/>
                      <a:pt x="3" y="12"/>
                    </a:cubicBezTo>
                    <a:cubicBezTo>
                      <a:pt x="8" y="11"/>
                      <a:pt x="14" y="9"/>
                      <a:pt x="17" y="5"/>
                    </a:cubicBezTo>
                    <a:cubicBezTo>
                      <a:pt x="19" y="3"/>
                      <a:pt x="16" y="0"/>
                      <a:pt x="14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20" name="Freeform 1925">
                <a:extLst>
                  <a:ext uri="{FF2B5EF4-FFF2-40B4-BE49-F238E27FC236}">
                    <a16:creationId xmlns:a16="http://schemas.microsoft.com/office/drawing/2014/main" id="{3561B100-8F36-44FC-901A-C4B3A1FE68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12" y="3206"/>
                <a:ext cx="28" cy="16"/>
              </a:xfrm>
              <a:custGeom>
                <a:avLst/>
                <a:gdLst>
                  <a:gd name="T0" fmla="*/ 14 w 19"/>
                  <a:gd name="T1" fmla="*/ 1 h 11"/>
                  <a:gd name="T2" fmla="*/ 3 w 19"/>
                  <a:gd name="T3" fmla="*/ 7 h 11"/>
                  <a:gd name="T4" fmla="*/ 3 w 19"/>
                  <a:gd name="T5" fmla="*/ 11 h 11"/>
                  <a:gd name="T6" fmla="*/ 17 w 19"/>
                  <a:gd name="T7" fmla="*/ 4 h 11"/>
                  <a:gd name="T8" fmla="*/ 14 w 19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1">
                    <a:moveTo>
                      <a:pt x="14" y="1"/>
                    </a:moveTo>
                    <a:cubicBezTo>
                      <a:pt x="11" y="5"/>
                      <a:pt x="7" y="7"/>
                      <a:pt x="3" y="7"/>
                    </a:cubicBezTo>
                    <a:cubicBezTo>
                      <a:pt x="0" y="7"/>
                      <a:pt x="1" y="11"/>
                      <a:pt x="3" y="11"/>
                    </a:cubicBezTo>
                    <a:cubicBezTo>
                      <a:pt x="8" y="11"/>
                      <a:pt x="14" y="8"/>
                      <a:pt x="17" y="4"/>
                    </a:cubicBezTo>
                    <a:cubicBezTo>
                      <a:pt x="19" y="2"/>
                      <a:pt x="16" y="0"/>
                      <a:pt x="14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21" name="Freeform 1926">
                <a:extLst>
                  <a:ext uri="{FF2B5EF4-FFF2-40B4-BE49-F238E27FC236}">
                    <a16:creationId xmlns:a16="http://schemas.microsoft.com/office/drawing/2014/main" id="{34AA7576-D8E2-40B6-B817-26B0AFA12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42" y="3176"/>
                <a:ext cx="29" cy="16"/>
              </a:xfrm>
              <a:custGeom>
                <a:avLst/>
                <a:gdLst>
                  <a:gd name="T0" fmla="*/ 16 w 20"/>
                  <a:gd name="T1" fmla="*/ 1 h 11"/>
                  <a:gd name="T2" fmla="*/ 3 w 20"/>
                  <a:gd name="T3" fmla="*/ 7 h 11"/>
                  <a:gd name="T4" fmla="*/ 3 w 20"/>
                  <a:gd name="T5" fmla="*/ 11 h 11"/>
                  <a:gd name="T6" fmla="*/ 19 w 20"/>
                  <a:gd name="T7" fmla="*/ 4 h 11"/>
                  <a:gd name="T8" fmla="*/ 16 w 20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1">
                    <a:moveTo>
                      <a:pt x="16" y="1"/>
                    </a:moveTo>
                    <a:cubicBezTo>
                      <a:pt x="12" y="5"/>
                      <a:pt x="8" y="7"/>
                      <a:pt x="3" y="7"/>
                    </a:cubicBezTo>
                    <a:cubicBezTo>
                      <a:pt x="0" y="8"/>
                      <a:pt x="1" y="11"/>
                      <a:pt x="3" y="11"/>
                    </a:cubicBezTo>
                    <a:cubicBezTo>
                      <a:pt x="9" y="10"/>
                      <a:pt x="14" y="8"/>
                      <a:pt x="19" y="4"/>
                    </a:cubicBezTo>
                    <a:cubicBezTo>
                      <a:pt x="20" y="2"/>
                      <a:pt x="18" y="0"/>
                      <a:pt x="16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22" name="Freeform 1927">
                <a:extLst>
                  <a:ext uri="{FF2B5EF4-FFF2-40B4-BE49-F238E27FC236}">
                    <a16:creationId xmlns:a16="http://schemas.microsoft.com/office/drawing/2014/main" id="{1716BD01-EED9-4739-BB18-C8D80FE264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59" y="3192"/>
                <a:ext cx="22" cy="16"/>
              </a:xfrm>
              <a:custGeom>
                <a:avLst/>
                <a:gdLst>
                  <a:gd name="T0" fmla="*/ 11 w 15"/>
                  <a:gd name="T1" fmla="*/ 2 h 11"/>
                  <a:gd name="T2" fmla="*/ 3 w 15"/>
                  <a:gd name="T3" fmla="*/ 7 h 11"/>
                  <a:gd name="T4" fmla="*/ 3 w 15"/>
                  <a:gd name="T5" fmla="*/ 11 h 11"/>
                  <a:gd name="T6" fmla="*/ 14 w 15"/>
                  <a:gd name="T7" fmla="*/ 3 h 11"/>
                  <a:gd name="T8" fmla="*/ 11 w 15"/>
                  <a:gd name="T9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1">
                    <a:moveTo>
                      <a:pt x="11" y="2"/>
                    </a:moveTo>
                    <a:cubicBezTo>
                      <a:pt x="9" y="5"/>
                      <a:pt x="6" y="7"/>
                      <a:pt x="3" y="7"/>
                    </a:cubicBezTo>
                    <a:cubicBezTo>
                      <a:pt x="0" y="8"/>
                      <a:pt x="0" y="11"/>
                      <a:pt x="3" y="11"/>
                    </a:cubicBezTo>
                    <a:cubicBezTo>
                      <a:pt x="8" y="11"/>
                      <a:pt x="12" y="8"/>
                      <a:pt x="14" y="3"/>
                    </a:cubicBezTo>
                    <a:cubicBezTo>
                      <a:pt x="15" y="1"/>
                      <a:pt x="12" y="0"/>
                      <a:pt x="11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23" name="Freeform 1928">
                <a:extLst>
                  <a:ext uri="{FF2B5EF4-FFF2-40B4-BE49-F238E27FC236}">
                    <a16:creationId xmlns:a16="http://schemas.microsoft.com/office/drawing/2014/main" id="{C53629BB-A1C2-4170-9344-300977FCF7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81" y="3167"/>
                <a:ext cx="25" cy="18"/>
              </a:xfrm>
              <a:custGeom>
                <a:avLst/>
                <a:gdLst>
                  <a:gd name="T0" fmla="*/ 13 w 17"/>
                  <a:gd name="T1" fmla="*/ 1 h 12"/>
                  <a:gd name="T2" fmla="*/ 2 w 17"/>
                  <a:gd name="T3" fmla="*/ 8 h 12"/>
                  <a:gd name="T4" fmla="*/ 4 w 17"/>
                  <a:gd name="T5" fmla="*/ 12 h 12"/>
                  <a:gd name="T6" fmla="*/ 16 w 17"/>
                  <a:gd name="T7" fmla="*/ 4 h 12"/>
                  <a:gd name="T8" fmla="*/ 13 w 17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2">
                    <a:moveTo>
                      <a:pt x="13" y="1"/>
                    </a:moveTo>
                    <a:cubicBezTo>
                      <a:pt x="10" y="5"/>
                      <a:pt x="6" y="7"/>
                      <a:pt x="2" y="8"/>
                    </a:cubicBezTo>
                    <a:cubicBezTo>
                      <a:pt x="0" y="9"/>
                      <a:pt x="1" y="12"/>
                      <a:pt x="4" y="12"/>
                    </a:cubicBezTo>
                    <a:cubicBezTo>
                      <a:pt x="8" y="10"/>
                      <a:pt x="13" y="8"/>
                      <a:pt x="16" y="4"/>
                    </a:cubicBezTo>
                    <a:cubicBezTo>
                      <a:pt x="17" y="2"/>
                      <a:pt x="14" y="0"/>
                      <a:pt x="13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24" name="Freeform 1929">
                <a:extLst>
                  <a:ext uri="{FF2B5EF4-FFF2-40B4-BE49-F238E27FC236}">
                    <a16:creationId xmlns:a16="http://schemas.microsoft.com/office/drawing/2014/main" id="{30F7FB61-8797-487C-8B10-EAFBA1CE3D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041" y="3304"/>
                <a:ext cx="21" cy="15"/>
              </a:xfrm>
              <a:custGeom>
                <a:avLst/>
                <a:gdLst>
                  <a:gd name="T0" fmla="*/ 9 w 14"/>
                  <a:gd name="T1" fmla="*/ 2 h 10"/>
                  <a:gd name="T2" fmla="*/ 2 w 14"/>
                  <a:gd name="T3" fmla="*/ 5 h 10"/>
                  <a:gd name="T4" fmla="*/ 4 w 14"/>
                  <a:gd name="T5" fmla="*/ 9 h 10"/>
                  <a:gd name="T6" fmla="*/ 12 w 14"/>
                  <a:gd name="T7" fmla="*/ 4 h 10"/>
                  <a:gd name="T8" fmla="*/ 9 w 14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0">
                    <a:moveTo>
                      <a:pt x="9" y="2"/>
                    </a:moveTo>
                    <a:cubicBezTo>
                      <a:pt x="7" y="3"/>
                      <a:pt x="5" y="4"/>
                      <a:pt x="2" y="5"/>
                    </a:cubicBezTo>
                    <a:cubicBezTo>
                      <a:pt x="0" y="6"/>
                      <a:pt x="1" y="10"/>
                      <a:pt x="4" y="9"/>
                    </a:cubicBezTo>
                    <a:cubicBezTo>
                      <a:pt x="7" y="8"/>
                      <a:pt x="10" y="6"/>
                      <a:pt x="12" y="4"/>
                    </a:cubicBezTo>
                    <a:cubicBezTo>
                      <a:pt x="14" y="2"/>
                      <a:pt x="11" y="0"/>
                      <a:pt x="9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25" name="Freeform 1930">
                <a:extLst>
                  <a:ext uri="{FF2B5EF4-FFF2-40B4-BE49-F238E27FC236}">
                    <a16:creationId xmlns:a16="http://schemas.microsoft.com/office/drawing/2014/main" id="{BD237D9E-CA13-46BB-ADD2-906FB3C027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015" y="3334"/>
                <a:ext cx="23" cy="10"/>
              </a:xfrm>
              <a:custGeom>
                <a:avLst/>
                <a:gdLst>
                  <a:gd name="T0" fmla="*/ 12 w 16"/>
                  <a:gd name="T1" fmla="*/ 1 h 7"/>
                  <a:gd name="T2" fmla="*/ 3 w 16"/>
                  <a:gd name="T3" fmla="*/ 3 h 7"/>
                  <a:gd name="T4" fmla="*/ 3 w 16"/>
                  <a:gd name="T5" fmla="*/ 6 h 7"/>
                  <a:gd name="T6" fmla="*/ 14 w 16"/>
                  <a:gd name="T7" fmla="*/ 4 h 7"/>
                  <a:gd name="T8" fmla="*/ 12 w 16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7">
                    <a:moveTo>
                      <a:pt x="12" y="1"/>
                    </a:moveTo>
                    <a:cubicBezTo>
                      <a:pt x="9" y="2"/>
                      <a:pt x="6" y="3"/>
                      <a:pt x="3" y="3"/>
                    </a:cubicBezTo>
                    <a:cubicBezTo>
                      <a:pt x="1" y="2"/>
                      <a:pt x="0" y="6"/>
                      <a:pt x="3" y="6"/>
                    </a:cubicBezTo>
                    <a:cubicBezTo>
                      <a:pt x="6" y="7"/>
                      <a:pt x="10" y="5"/>
                      <a:pt x="14" y="4"/>
                    </a:cubicBezTo>
                    <a:cubicBezTo>
                      <a:pt x="16" y="3"/>
                      <a:pt x="15" y="0"/>
                      <a:pt x="12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26" name="Freeform 1931">
                <a:extLst>
                  <a:ext uri="{FF2B5EF4-FFF2-40B4-BE49-F238E27FC236}">
                    <a16:creationId xmlns:a16="http://schemas.microsoft.com/office/drawing/2014/main" id="{9B65D88A-4DB5-4A37-BD81-06BCAEF5E6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95" y="3369"/>
                <a:ext cx="26" cy="9"/>
              </a:xfrm>
              <a:custGeom>
                <a:avLst/>
                <a:gdLst>
                  <a:gd name="T0" fmla="*/ 15 w 17"/>
                  <a:gd name="T1" fmla="*/ 0 h 6"/>
                  <a:gd name="T2" fmla="*/ 3 w 17"/>
                  <a:gd name="T3" fmla="*/ 2 h 6"/>
                  <a:gd name="T4" fmla="*/ 3 w 17"/>
                  <a:gd name="T5" fmla="*/ 5 h 6"/>
                  <a:gd name="T6" fmla="*/ 15 w 17"/>
                  <a:gd name="T7" fmla="*/ 4 h 6"/>
                  <a:gd name="T8" fmla="*/ 15 w 1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6">
                    <a:moveTo>
                      <a:pt x="15" y="0"/>
                    </a:moveTo>
                    <a:cubicBezTo>
                      <a:pt x="11" y="1"/>
                      <a:pt x="7" y="2"/>
                      <a:pt x="3" y="2"/>
                    </a:cubicBezTo>
                    <a:cubicBezTo>
                      <a:pt x="1" y="2"/>
                      <a:pt x="0" y="5"/>
                      <a:pt x="3" y="5"/>
                    </a:cubicBezTo>
                    <a:cubicBezTo>
                      <a:pt x="7" y="6"/>
                      <a:pt x="11" y="5"/>
                      <a:pt x="15" y="4"/>
                    </a:cubicBezTo>
                    <a:cubicBezTo>
                      <a:pt x="17" y="4"/>
                      <a:pt x="17" y="0"/>
                      <a:pt x="15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27" name="Freeform 1932">
                <a:extLst>
                  <a:ext uri="{FF2B5EF4-FFF2-40B4-BE49-F238E27FC236}">
                    <a16:creationId xmlns:a16="http://schemas.microsoft.com/office/drawing/2014/main" id="{95363BA0-38C8-48A5-B05B-83A78E676D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73" y="3388"/>
                <a:ext cx="27" cy="13"/>
              </a:xfrm>
              <a:custGeom>
                <a:avLst/>
                <a:gdLst>
                  <a:gd name="T0" fmla="*/ 14 w 18"/>
                  <a:gd name="T1" fmla="*/ 1 h 9"/>
                  <a:gd name="T2" fmla="*/ 9 w 18"/>
                  <a:gd name="T3" fmla="*/ 3 h 9"/>
                  <a:gd name="T4" fmla="*/ 6 w 18"/>
                  <a:gd name="T5" fmla="*/ 4 h 9"/>
                  <a:gd name="T6" fmla="*/ 4 w 18"/>
                  <a:gd name="T7" fmla="*/ 4 h 9"/>
                  <a:gd name="T8" fmla="*/ 3 w 18"/>
                  <a:gd name="T9" fmla="*/ 4 h 9"/>
                  <a:gd name="T10" fmla="*/ 1 w 18"/>
                  <a:gd name="T11" fmla="*/ 7 h 9"/>
                  <a:gd name="T12" fmla="*/ 7 w 18"/>
                  <a:gd name="T13" fmla="*/ 7 h 9"/>
                  <a:gd name="T14" fmla="*/ 16 w 18"/>
                  <a:gd name="T15" fmla="*/ 4 h 9"/>
                  <a:gd name="T16" fmla="*/ 14 w 18"/>
                  <a:gd name="T1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9">
                    <a:moveTo>
                      <a:pt x="14" y="1"/>
                    </a:moveTo>
                    <a:cubicBezTo>
                      <a:pt x="13" y="1"/>
                      <a:pt x="11" y="2"/>
                      <a:pt x="9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4"/>
                      <a:pt x="4" y="4"/>
                      <a:pt x="4" y="4"/>
                    </a:cubicBezTo>
                    <a:cubicBezTo>
                      <a:pt x="4" y="4"/>
                      <a:pt x="3" y="4"/>
                      <a:pt x="3" y="4"/>
                    </a:cubicBezTo>
                    <a:cubicBezTo>
                      <a:pt x="2" y="3"/>
                      <a:pt x="0" y="5"/>
                      <a:pt x="1" y="7"/>
                    </a:cubicBezTo>
                    <a:cubicBezTo>
                      <a:pt x="2" y="9"/>
                      <a:pt x="6" y="7"/>
                      <a:pt x="7" y="7"/>
                    </a:cubicBezTo>
                    <a:cubicBezTo>
                      <a:pt x="10" y="6"/>
                      <a:pt x="13" y="5"/>
                      <a:pt x="16" y="4"/>
                    </a:cubicBezTo>
                    <a:cubicBezTo>
                      <a:pt x="18" y="3"/>
                      <a:pt x="17" y="0"/>
                      <a:pt x="14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28" name="Freeform 1933">
                <a:extLst>
                  <a:ext uri="{FF2B5EF4-FFF2-40B4-BE49-F238E27FC236}">
                    <a16:creationId xmlns:a16="http://schemas.microsoft.com/office/drawing/2014/main" id="{9D262F69-2FB8-46B4-B974-C4E848D655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88" y="3410"/>
                <a:ext cx="25" cy="13"/>
              </a:xfrm>
              <a:custGeom>
                <a:avLst/>
                <a:gdLst>
                  <a:gd name="T0" fmla="*/ 12 w 17"/>
                  <a:gd name="T1" fmla="*/ 3 h 9"/>
                  <a:gd name="T2" fmla="*/ 11 w 17"/>
                  <a:gd name="T3" fmla="*/ 3 h 9"/>
                  <a:gd name="T4" fmla="*/ 8 w 17"/>
                  <a:gd name="T5" fmla="*/ 4 h 9"/>
                  <a:gd name="T6" fmla="*/ 3 w 17"/>
                  <a:gd name="T7" fmla="*/ 5 h 9"/>
                  <a:gd name="T8" fmla="*/ 3 w 17"/>
                  <a:gd name="T9" fmla="*/ 9 h 9"/>
                  <a:gd name="T10" fmla="*/ 15 w 17"/>
                  <a:gd name="T11" fmla="*/ 2 h 9"/>
                  <a:gd name="T12" fmla="*/ 12 w 17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9">
                    <a:moveTo>
                      <a:pt x="12" y="3"/>
                    </a:moveTo>
                    <a:cubicBezTo>
                      <a:pt x="12" y="3"/>
                      <a:pt x="11" y="3"/>
                      <a:pt x="11" y="3"/>
                    </a:cubicBezTo>
                    <a:cubicBezTo>
                      <a:pt x="10" y="4"/>
                      <a:pt x="9" y="4"/>
                      <a:pt x="8" y="4"/>
                    </a:cubicBezTo>
                    <a:cubicBezTo>
                      <a:pt x="6" y="4"/>
                      <a:pt x="5" y="5"/>
                      <a:pt x="3" y="5"/>
                    </a:cubicBezTo>
                    <a:cubicBezTo>
                      <a:pt x="0" y="5"/>
                      <a:pt x="1" y="9"/>
                      <a:pt x="3" y="9"/>
                    </a:cubicBezTo>
                    <a:cubicBezTo>
                      <a:pt x="7" y="8"/>
                      <a:pt x="17" y="8"/>
                      <a:pt x="15" y="2"/>
                    </a:cubicBezTo>
                    <a:cubicBezTo>
                      <a:pt x="15" y="0"/>
                      <a:pt x="11" y="1"/>
                      <a:pt x="12" y="3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29" name="Freeform 1934">
                <a:extLst>
                  <a:ext uri="{FF2B5EF4-FFF2-40B4-BE49-F238E27FC236}">
                    <a16:creationId xmlns:a16="http://schemas.microsoft.com/office/drawing/2014/main" id="{C3BA4435-937C-4617-AF4A-0BE5F0C098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001" y="3431"/>
                <a:ext cx="21" cy="10"/>
              </a:xfrm>
              <a:custGeom>
                <a:avLst/>
                <a:gdLst>
                  <a:gd name="T0" fmla="*/ 11 w 14"/>
                  <a:gd name="T1" fmla="*/ 1 h 7"/>
                  <a:gd name="T2" fmla="*/ 3 w 14"/>
                  <a:gd name="T3" fmla="*/ 3 h 7"/>
                  <a:gd name="T4" fmla="*/ 3 w 14"/>
                  <a:gd name="T5" fmla="*/ 6 h 7"/>
                  <a:gd name="T6" fmla="*/ 12 w 14"/>
                  <a:gd name="T7" fmla="*/ 5 h 7"/>
                  <a:gd name="T8" fmla="*/ 11 w 14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7">
                    <a:moveTo>
                      <a:pt x="11" y="1"/>
                    </a:moveTo>
                    <a:cubicBezTo>
                      <a:pt x="8" y="2"/>
                      <a:pt x="6" y="3"/>
                      <a:pt x="3" y="3"/>
                    </a:cubicBezTo>
                    <a:cubicBezTo>
                      <a:pt x="1" y="3"/>
                      <a:pt x="0" y="6"/>
                      <a:pt x="3" y="6"/>
                    </a:cubicBezTo>
                    <a:cubicBezTo>
                      <a:pt x="6" y="7"/>
                      <a:pt x="9" y="6"/>
                      <a:pt x="12" y="5"/>
                    </a:cubicBezTo>
                    <a:cubicBezTo>
                      <a:pt x="14" y="4"/>
                      <a:pt x="13" y="0"/>
                      <a:pt x="11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30" name="Freeform 1935">
                <a:extLst>
                  <a:ext uri="{FF2B5EF4-FFF2-40B4-BE49-F238E27FC236}">
                    <a16:creationId xmlns:a16="http://schemas.microsoft.com/office/drawing/2014/main" id="{ACA9D9DA-B06F-4E96-925F-516D98C76B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037" y="3413"/>
                <a:ext cx="26" cy="15"/>
              </a:xfrm>
              <a:custGeom>
                <a:avLst/>
                <a:gdLst>
                  <a:gd name="T0" fmla="*/ 15 w 18"/>
                  <a:gd name="T1" fmla="*/ 1 h 10"/>
                  <a:gd name="T2" fmla="*/ 2 w 18"/>
                  <a:gd name="T3" fmla="*/ 6 h 10"/>
                  <a:gd name="T4" fmla="*/ 4 w 18"/>
                  <a:gd name="T5" fmla="*/ 9 h 10"/>
                  <a:gd name="T6" fmla="*/ 16 w 18"/>
                  <a:gd name="T7" fmla="*/ 5 h 10"/>
                  <a:gd name="T8" fmla="*/ 15 w 18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0">
                    <a:moveTo>
                      <a:pt x="15" y="1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0" y="7"/>
                      <a:pt x="1" y="10"/>
                      <a:pt x="4" y="9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8" y="4"/>
                      <a:pt x="17" y="0"/>
                      <a:pt x="15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31" name="Freeform 1936">
                <a:extLst>
                  <a:ext uri="{FF2B5EF4-FFF2-40B4-BE49-F238E27FC236}">
                    <a16:creationId xmlns:a16="http://schemas.microsoft.com/office/drawing/2014/main" id="{A0C8CB30-8E30-4771-B28E-69295E60FE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032" y="3393"/>
                <a:ext cx="28" cy="19"/>
              </a:xfrm>
              <a:custGeom>
                <a:avLst/>
                <a:gdLst>
                  <a:gd name="T0" fmla="*/ 14 w 19"/>
                  <a:gd name="T1" fmla="*/ 2 h 13"/>
                  <a:gd name="T2" fmla="*/ 3 w 19"/>
                  <a:gd name="T3" fmla="*/ 9 h 13"/>
                  <a:gd name="T4" fmla="*/ 4 w 19"/>
                  <a:gd name="T5" fmla="*/ 12 h 13"/>
                  <a:gd name="T6" fmla="*/ 17 w 19"/>
                  <a:gd name="T7" fmla="*/ 4 h 13"/>
                  <a:gd name="T8" fmla="*/ 14 w 19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3">
                    <a:moveTo>
                      <a:pt x="14" y="2"/>
                    </a:moveTo>
                    <a:cubicBezTo>
                      <a:pt x="11" y="5"/>
                      <a:pt x="7" y="7"/>
                      <a:pt x="3" y="9"/>
                    </a:cubicBezTo>
                    <a:cubicBezTo>
                      <a:pt x="0" y="10"/>
                      <a:pt x="2" y="13"/>
                      <a:pt x="4" y="12"/>
                    </a:cubicBezTo>
                    <a:cubicBezTo>
                      <a:pt x="9" y="10"/>
                      <a:pt x="14" y="8"/>
                      <a:pt x="17" y="4"/>
                    </a:cubicBezTo>
                    <a:cubicBezTo>
                      <a:pt x="19" y="2"/>
                      <a:pt x="16" y="0"/>
                      <a:pt x="14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32" name="Freeform 1937">
                <a:extLst>
                  <a:ext uri="{FF2B5EF4-FFF2-40B4-BE49-F238E27FC236}">
                    <a16:creationId xmlns:a16="http://schemas.microsoft.com/office/drawing/2014/main" id="{D21E156E-57EC-4E68-9001-C3B6688154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057" y="3359"/>
                <a:ext cx="23" cy="17"/>
              </a:xfrm>
              <a:custGeom>
                <a:avLst/>
                <a:gdLst>
                  <a:gd name="T0" fmla="*/ 11 w 15"/>
                  <a:gd name="T1" fmla="*/ 1 h 12"/>
                  <a:gd name="T2" fmla="*/ 2 w 15"/>
                  <a:gd name="T3" fmla="*/ 8 h 12"/>
                  <a:gd name="T4" fmla="*/ 5 w 15"/>
                  <a:gd name="T5" fmla="*/ 10 h 12"/>
                  <a:gd name="T6" fmla="*/ 12 w 15"/>
                  <a:gd name="T7" fmla="*/ 4 h 12"/>
                  <a:gd name="T8" fmla="*/ 11 w 15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2">
                    <a:moveTo>
                      <a:pt x="11" y="1"/>
                    </a:moveTo>
                    <a:cubicBezTo>
                      <a:pt x="8" y="2"/>
                      <a:pt x="4" y="5"/>
                      <a:pt x="2" y="8"/>
                    </a:cubicBezTo>
                    <a:cubicBezTo>
                      <a:pt x="0" y="9"/>
                      <a:pt x="3" y="12"/>
                      <a:pt x="5" y="10"/>
                    </a:cubicBezTo>
                    <a:cubicBezTo>
                      <a:pt x="7" y="8"/>
                      <a:pt x="9" y="6"/>
                      <a:pt x="12" y="4"/>
                    </a:cubicBezTo>
                    <a:cubicBezTo>
                      <a:pt x="15" y="3"/>
                      <a:pt x="13" y="0"/>
                      <a:pt x="11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33" name="Freeform 1938">
                <a:extLst>
                  <a:ext uri="{FF2B5EF4-FFF2-40B4-BE49-F238E27FC236}">
                    <a16:creationId xmlns:a16="http://schemas.microsoft.com/office/drawing/2014/main" id="{00DD8C02-13D2-4CE7-8810-265A3A4D46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077" y="3382"/>
                <a:ext cx="23" cy="18"/>
              </a:xfrm>
              <a:custGeom>
                <a:avLst/>
                <a:gdLst>
                  <a:gd name="T0" fmla="*/ 12 w 16"/>
                  <a:gd name="T1" fmla="*/ 2 h 12"/>
                  <a:gd name="T2" fmla="*/ 2 w 16"/>
                  <a:gd name="T3" fmla="*/ 8 h 12"/>
                  <a:gd name="T4" fmla="*/ 3 w 16"/>
                  <a:gd name="T5" fmla="*/ 11 h 12"/>
                  <a:gd name="T6" fmla="*/ 16 w 16"/>
                  <a:gd name="T7" fmla="*/ 3 h 12"/>
                  <a:gd name="T8" fmla="*/ 12 w 16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2">
                    <a:moveTo>
                      <a:pt x="12" y="2"/>
                    </a:moveTo>
                    <a:cubicBezTo>
                      <a:pt x="11" y="6"/>
                      <a:pt x="6" y="7"/>
                      <a:pt x="2" y="8"/>
                    </a:cubicBezTo>
                    <a:cubicBezTo>
                      <a:pt x="0" y="8"/>
                      <a:pt x="0" y="12"/>
                      <a:pt x="3" y="11"/>
                    </a:cubicBezTo>
                    <a:cubicBezTo>
                      <a:pt x="8" y="11"/>
                      <a:pt x="15" y="8"/>
                      <a:pt x="16" y="3"/>
                    </a:cubicBezTo>
                    <a:cubicBezTo>
                      <a:pt x="16" y="0"/>
                      <a:pt x="12" y="0"/>
                      <a:pt x="12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34" name="Freeform 1939">
                <a:extLst>
                  <a:ext uri="{FF2B5EF4-FFF2-40B4-BE49-F238E27FC236}">
                    <a16:creationId xmlns:a16="http://schemas.microsoft.com/office/drawing/2014/main" id="{D0A5CEE8-59B0-4FD2-BA8F-F36A518147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088" y="3395"/>
                <a:ext cx="23" cy="20"/>
              </a:xfrm>
              <a:custGeom>
                <a:avLst/>
                <a:gdLst>
                  <a:gd name="T0" fmla="*/ 11 w 15"/>
                  <a:gd name="T1" fmla="*/ 2 h 13"/>
                  <a:gd name="T2" fmla="*/ 2 w 15"/>
                  <a:gd name="T3" fmla="*/ 8 h 13"/>
                  <a:gd name="T4" fmla="*/ 3 w 15"/>
                  <a:gd name="T5" fmla="*/ 12 h 13"/>
                  <a:gd name="T6" fmla="*/ 14 w 15"/>
                  <a:gd name="T7" fmla="*/ 5 h 13"/>
                  <a:gd name="T8" fmla="*/ 11 w 15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1" y="2"/>
                    </a:moveTo>
                    <a:cubicBezTo>
                      <a:pt x="8" y="4"/>
                      <a:pt x="6" y="7"/>
                      <a:pt x="2" y="8"/>
                    </a:cubicBezTo>
                    <a:cubicBezTo>
                      <a:pt x="0" y="9"/>
                      <a:pt x="1" y="13"/>
                      <a:pt x="3" y="12"/>
                    </a:cubicBezTo>
                    <a:cubicBezTo>
                      <a:pt x="7" y="10"/>
                      <a:pt x="10" y="7"/>
                      <a:pt x="14" y="5"/>
                    </a:cubicBezTo>
                    <a:cubicBezTo>
                      <a:pt x="15" y="3"/>
                      <a:pt x="13" y="0"/>
                      <a:pt x="11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35" name="Freeform 1940">
                <a:extLst>
                  <a:ext uri="{FF2B5EF4-FFF2-40B4-BE49-F238E27FC236}">
                    <a16:creationId xmlns:a16="http://schemas.microsoft.com/office/drawing/2014/main" id="{0593C8C3-BB4C-4917-9CC7-BD3ECAE912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19" y="3362"/>
                <a:ext cx="30" cy="20"/>
              </a:xfrm>
              <a:custGeom>
                <a:avLst/>
                <a:gdLst>
                  <a:gd name="T0" fmla="*/ 16 w 20"/>
                  <a:gd name="T1" fmla="*/ 2 h 14"/>
                  <a:gd name="T2" fmla="*/ 12 w 20"/>
                  <a:gd name="T3" fmla="*/ 6 h 14"/>
                  <a:gd name="T4" fmla="*/ 3 w 20"/>
                  <a:gd name="T5" fmla="*/ 9 h 14"/>
                  <a:gd name="T6" fmla="*/ 3 w 20"/>
                  <a:gd name="T7" fmla="*/ 13 h 14"/>
                  <a:gd name="T8" fmla="*/ 20 w 20"/>
                  <a:gd name="T9" fmla="*/ 3 h 14"/>
                  <a:gd name="T10" fmla="*/ 16 w 20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4">
                    <a:moveTo>
                      <a:pt x="16" y="2"/>
                    </a:moveTo>
                    <a:cubicBezTo>
                      <a:pt x="16" y="4"/>
                      <a:pt x="13" y="5"/>
                      <a:pt x="12" y="6"/>
                    </a:cubicBezTo>
                    <a:cubicBezTo>
                      <a:pt x="9" y="8"/>
                      <a:pt x="6" y="9"/>
                      <a:pt x="3" y="9"/>
                    </a:cubicBezTo>
                    <a:cubicBezTo>
                      <a:pt x="0" y="10"/>
                      <a:pt x="1" y="14"/>
                      <a:pt x="3" y="13"/>
                    </a:cubicBezTo>
                    <a:cubicBezTo>
                      <a:pt x="8" y="12"/>
                      <a:pt x="18" y="9"/>
                      <a:pt x="20" y="3"/>
                    </a:cubicBezTo>
                    <a:cubicBezTo>
                      <a:pt x="20" y="1"/>
                      <a:pt x="17" y="0"/>
                      <a:pt x="16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36" name="Freeform 1941">
                <a:extLst>
                  <a:ext uri="{FF2B5EF4-FFF2-40B4-BE49-F238E27FC236}">
                    <a16:creationId xmlns:a16="http://schemas.microsoft.com/office/drawing/2014/main" id="{257545AB-3933-44AB-9040-CF6BFD97CE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12" y="3337"/>
                <a:ext cx="27" cy="26"/>
              </a:xfrm>
              <a:custGeom>
                <a:avLst/>
                <a:gdLst>
                  <a:gd name="T0" fmla="*/ 14 w 18"/>
                  <a:gd name="T1" fmla="*/ 1 h 18"/>
                  <a:gd name="T2" fmla="*/ 2 w 18"/>
                  <a:gd name="T3" fmla="*/ 13 h 18"/>
                  <a:gd name="T4" fmla="*/ 4 w 18"/>
                  <a:gd name="T5" fmla="*/ 16 h 18"/>
                  <a:gd name="T6" fmla="*/ 17 w 18"/>
                  <a:gd name="T7" fmla="*/ 4 h 18"/>
                  <a:gd name="T8" fmla="*/ 14 w 18"/>
                  <a:gd name="T9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4" y="1"/>
                    </a:moveTo>
                    <a:cubicBezTo>
                      <a:pt x="10" y="6"/>
                      <a:pt x="6" y="10"/>
                      <a:pt x="2" y="13"/>
                    </a:cubicBezTo>
                    <a:cubicBezTo>
                      <a:pt x="0" y="15"/>
                      <a:pt x="2" y="18"/>
                      <a:pt x="4" y="16"/>
                    </a:cubicBezTo>
                    <a:cubicBezTo>
                      <a:pt x="9" y="13"/>
                      <a:pt x="13" y="9"/>
                      <a:pt x="17" y="4"/>
                    </a:cubicBezTo>
                    <a:cubicBezTo>
                      <a:pt x="18" y="2"/>
                      <a:pt x="15" y="0"/>
                      <a:pt x="14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37" name="Freeform 1942">
                <a:extLst>
                  <a:ext uri="{FF2B5EF4-FFF2-40B4-BE49-F238E27FC236}">
                    <a16:creationId xmlns:a16="http://schemas.microsoft.com/office/drawing/2014/main" id="{0A4D425D-C66A-4215-836A-AACDDD66DB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27" y="3382"/>
                <a:ext cx="26" cy="15"/>
              </a:xfrm>
              <a:custGeom>
                <a:avLst/>
                <a:gdLst>
                  <a:gd name="T0" fmla="*/ 14 w 18"/>
                  <a:gd name="T1" fmla="*/ 2 h 10"/>
                  <a:gd name="T2" fmla="*/ 3 w 18"/>
                  <a:gd name="T3" fmla="*/ 6 h 10"/>
                  <a:gd name="T4" fmla="*/ 3 w 18"/>
                  <a:gd name="T5" fmla="*/ 9 h 10"/>
                  <a:gd name="T6" fmla="*/ 17 w 18"/>
                  <a:gd name="T7" fmla="*/ 4 h 10"/>
                  <a:gd name="T8" fmla="*/ 14 w 18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0">
                    <a:moveTo>
                      <a:pt x="14" y="2"/>
                    </a:moveTo>
                    <a:cubicBezTo>
                      <a:pt x="11" y="5"/>
                      <a:pt x="7" y="6"/>
                      <a:pt x="3" y="6"/>
                    </a:cubicBezTo>
                    <a:cubicBezTo>
                      <a:pt x="0" y="6"/>
                      <a:pt x="1" y="10"/>
                      <a:pt x="3" y="9"/>
                    </a:cubicBezTo>
                    <a:cubicBezTo>
                      <a:pt x="8" y="9"/>
                      <a:pt x="13" y="8"/>
                      <a:pt x="17" y="4"/>
                    </a:cubicBezTo>
                    <a:cubicBezTo>
                      <a:pt x="18" y="3"/>
                      <a:pt x="15" y="0"/>
                      <a:pt x="14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38" name="Freeform 1943">
                <a:extLst>
                  <a:ext uri="{FF2B5EF4-FFF2-40B4-BE49-F238E27FC236}">
                    <a16:creationId xmlns:a16="http://schemas.microsoft.com/office/drawing/2014/main" id="{C279AA1B-D2C2-4EB9-9606-33FA3E9E5D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090" y="3312"/>
                <a:ext cx="23" cy="22"/>
              </a:xfrm>
              <a:custGeom>
                <a:avLst/>
                <a:gdLst>
                  <a:gd name="T0" fmla="*/ 13 w 16"/>
                  <a:gd name="T1" fmla="*/ 1 h 15"/>
                  <a:gd name="T2" fmla="*/ 1 w 16"/>
                  <a:gd name="T3" fmla="*/ 10 h 15"/>
                  <a:gd name="T4" fmla="*/ 4 w 16"/>
                  <a:gd name="T5" fmla="*/ 13 h 15"/>
                  <a:gd name="T6" fmla="*/ 14 w 16"/>
                  <a:gd name="T7" fmla="*/ 5 h 15"/>
                  <a:gd name="T8" fmla="*/ 13 w 16"/>
                  <a:gd name="T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5">
                    <a:moveTo>
                      <a:pt x="13" y="1"/>
                    </a:moveTo>
                    <a:cubicBezTo>
                      <a:pt x="8" y="3"/>
                      <a:pt x="5" y="7"/>
                      <a:pt x="1" y="10"/>
                    </a:cubicBezTo>
                    <a:cubicBezTo>
                      <a:pt x="0" y="11"/>
                      <a:pt x="2" y="15"/>
                      <a:pt x="4" y="13"/>
                    </a:cubicBezTo>
                    <a:cubicBezTo>
                      <a:pt x="7" y="10"/>
                      <a:pt x="10" y="6"/>
                      <a:pt x="14" y="5"/>
                    </a:cubicBezTo>
                    <a:cubicBezTo>
                      <a:pt x="16" y="4"/>
                      <a:pt x="15" y="0"/>
                      <a:pt x="13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39" name="Freeform 1944">
                <a:extLst>
                  <a:ext uri="{FF2B5EF4-FFF2-40B4-BE49-F238E27FC236}">
                    <a16:creationId xmlns:a16="http://schemas.microsoft.com/office/drawing/2014/main" id="{F1E8E6E4-5CD9-42E4-A48A-1E42420E75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091" y="3282"/>
                <a:ext cx="30" cy="13"/>
              </a:xfrm>
              <a:custGeom>
                <a:avLst/>
                <a:gdLst>
                  <a:gd name="T0" fmla="*/ 16 w 20"/>
                  <a:gd name="T1" fmla="*/ 1 h 9"/>
                  <a:gd name="T2" fmla="*/ 2 w 20"/>
                  <a:gd name="T3" fmla="*/ 5 h 9"/>
                  <a:gd name="T4" fmla="*/ 4 w 20"/>
                  <a:gd name="T5" fmla="*/ 8 h 9"/>
                  <a:gd name="T6" fmla="*/ 18 w 20"/>
                  <a:gd name="T7" fmla="*/ 5 h 9"/>
                  <a:gd name="T8" fmla="*/ 16 w 20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9">
                    <a:moveTo>
                      <a:pt x="16" y="1"/>
                    </a:moveTo>
                    <a:cubicBezTo>
                      <a:pt x="12" y="3"/>
                      <a:pt x="7" y="3"/>
                      <a:pt x="2" y="5"/>
                    </a:cubicBezTo>
                    <a:cubicBezTo>
                      <a:pt x="0" y="6"/>
                      <a:pt x="1" y="9"/>
                      <a:pt x="4" y="8"/>
                    </a:cubicBezTo>
                    <a:cubicBezTo>
                      <a:pt x="8" y="7"/>
                      <a:pt x="13" y="6"/>
                      <a:pt x="18" y="5"/>
                    </a:cubicBezTo>
                    <a:cubicBezTo>
                      <a:pt x="20" y="4"/>
                      <a:pt x="19" y="0"/>
                      <a:pt x="16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40" name="Freeform 1945">
                <a:extLst>
                  <a:ext uri="{FF2B5EF4-FFF2-40B4-BE49-F238E27FC236}">
                    <a16:creationId xmlns:a16="http://schemas.microsoft.com/office/drawing/2014/main" id="{647EAAF4-A23F-4CB9-88D8-51E776AB5E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085" y="3267"/>
                <a:ext cx="28" cy="12"/>
              </a:xfrm>
              <a:custGeom>
                <a:avLst/>
                <a:gdLst>
                  <a:gd name="T0" fmla="*/ 15 w 19"/>
                  <a:gd name="T1" fmla="*/ 1 h 8"/>
                  <a:gd name="T2" fmla="*/ 3 w 19"/>
                  <a:gd name="T3" fmla="*/ 4 h 8"/>
                  <a:gd name="T4" fmla="*/ 3 w 19"/>
                  <a:gd name="T5" fmla="*/ 8 h 8"/>
                  <a:gd name="T6" fmla="*/ 16 w 19"/>
                  <a:gd name="T7" fmla="*/ 4 h 8"/>
                  <a:gd name="T8" fmla="*/ 15 w 19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">
                    <a:moveTo>
                      <a:pt x="15" y="1"/>
                    </a:moveTo>
                    <a:cubicBezTo>
                      <a:pt x="11" y="2"/>
                      <a:pt x="7" y="4"/>
                      <a:pt x="3" y="4"/>
                    </a:cubicBezTo>
                    <a:cubicBezTo>
                      <a:pt x="0" y="4"/>
                      <a:pt x="1" y="8"/>
                      <a:pt x="3" y="8"/>
                    </a:cubicBezTo>
                    <a:cubicBezTo>
                      <a:pt x="8" y="7"/>
                      <a:pt x="12" y="6"/>
                      <a:pt x="16" y="4"/>
                    </a:cubicBezTo>
                    <a:cubicBezTo>
                      <a:pt x="19" y="3"/>
                      <a:pt x="17" y="0"/>
                      <a:pt x="15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41" name="Freeform 1946">
                <a:extLst>
                  <a:ext uri="{FF2B5EF4-FFF2-40B4-BE49-F238E27FC236}">
                    <a16:creationId xmlns:a16="http://schemas.microsoft.com/office/drawing/2014/main" id="{1252615D-AD13-42AB-A8FC-A41F0A278B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37" y="3254"/>
                <a:ext cx="25" cy="13"/>
              </a:xfrm>
              <a:custGeom>
                <a:avLst/>
                <a:gdLst>
                  <a:gd name="T0" fmla="*/ 13 w 17"/>
                  <a:gd name="T1" fmla="*/ 1 h 9"/>
                  <a:gd name="T2" fmla="*/ 2 w 17"/>
                  <a:gd name="T3" fmla="*/ 5 h 9"/>
                  <a:gd name="T4" fmla="*/ 4 w 17"/>
                  <a:gd name="T5" fmla="*/ 8 h 9"/>
                  <a:gd name="T6" fmla="*/ 15 w 17"/>
                  <a:gd name="T7" fmla="*/ 4 h 9"/>
                  <a:gd name="T8" fmla="*/ 13 w 17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9">
                    <a:moveTo>
                      <a:pt x="13" y="1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0" y="5"/>
                      <a:pt x="2" y="9"/>
                      <a:pt x="4" y="8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7" y="3"/>
                      <a:pt x="16" y="0"/>
                      <a:pt x="13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42" name="Freeform 1947">
                <a:extLst>
                  <a:ext uri="{FF2B5EF4-FFF2-40B4-BE49-F238E27FC236}">
                    <a16:creationId xmlns:a16="http://schemas.microsoft.com/office/drawing/2014/main" id="{2D66EF33-04F6-490C-84BE-A41A68DAA3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59" y="3225"/>
                <a:ext cx="25" cy="16"/>
              </a:xfrm>
              <a:custGeom>
                <a:avLst/>
                <a:gdLst>
                  <a:gd name="T0" fmla="*/ 14 w 17"/>
                  <a:gd name="T1" fmla="*/ 1 h 11"/>
                  <a:gd name="T2" fmla="*/ 2 w 17"/>
                  <a:gd name="T3" fmla="*/ 7 h 11"/>
                  <a:gd name="T4" fmla="*/ 4 w 17"/>
                  <a:gd name="T5" fmla="*/ 10 h 11"/>
                  <a:gd name="T6" fmla="*/ 15 w 17"/>
                  <a:gd name="T7" fmla="*/ 4 h 11"/>
                  <a:gd name="T8" fmla="*/ 14 w 17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">
                    <a:moveTo>
                      <a:pt x="14" y="1"/>
                    </a:moveTo>
                    <a:cubicBezTo>
                      <a:pt x="10" y="3"/>
                      <a:pt x="6" y="5"/>
                      <a:pt x="2" y="7"/>
                    </a:cubicBezTo>
                    <a:cubicBezTo>
                      <a:pt x="0" y="8"/>
                      <a:pt x="1" y="11"/>
                      <a:pt x="4" y="10"/>
                    </a:cubicBezTo>
                    <a:cubicBezTo>
                      <a:pt x="8" y="9"/>
                      <a:pt x="11" y="6"/>
                      <a:pt x="15" y="4"/>
                    </a:cubicBezTo>
                    <a:cubicBezTo>
                      <a:pt x="17" y="4"/>
                      <a:pt x="16" y="0"/>
                      <a:pt x="14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43" name="Freeform 1948">
                <a:extLst>
                  <a:ext uri="{FF2B5EF4-FFF2-40B4-BE49-F238E27FC236}">
                    <a16:creationId xmlns:a16="http://schemas.microsoft.com/office/drawing/2014/main" id="{9B0FB66D-CFE1-453C-9A1D-88CF8C8FA6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93" y="3214"/>
                <a:ext cx="21" cy="12"/>
              </a:xfrm>
              <a:custGeom>
                <a:avLst/>
                <a:gdLst>
                  <a:gd name="T0" fmla="*/ 9 w 14"/>
                  <a:gd name="T1" fmla="*/ 2 h 8"/>
                  <a:gd name="T2" fmla="*/ 3 w 14"/>
                  <a:gd name="T3" fmla="*/ 4 h 8"/>
                  <a:gd name="T4" fmla="*/ 2 w 14"/>
                  <a:gd name="T5" fmla="*/ 8 h 8"/>
                  <a:gd name="T6" fmla="*/ 12 w 14"/>
                  <a:gd name="T7" fmla="*/ 4 h 8"/>
                  <a:gd name="T8" fmla="*/ 9 w 14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8">
                    <a:moveTo>
                      <a:pt x="9" y="2"/>
                    </a:moveTo>
                    <a:cubicBezTo>
                      <a:pt x="7" y="3"/>
                      <a:pt x="5" y="4"/>
                      <a:pt x="3" y="4"/>
                    </a:cubicBezTo>
                    <a:cubicBezTo>
                      <a:pt x="0" y="4"/>
                      <a:pt x="0" y="7"/>
                      <a:pt x="2" y="8"/>
                    </a:cubicBezTo>
                    <a:cubicBezTo>
                      <a:pt x="6" y="8"/>
                      <a:pt x="9" y="7"/>
                      <a:pt x="12" y="4"/>
                    </a:cubicBezTo>
                    <a:cubicBezTo>
                      <a:pt x="14" y="2"/>
                      <a:pt x="11" y="0"/>
                      <a:pt x="9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44" name="Freeform 1949">
                <a:extLst>
                  <a:ext uri="{FF2B5EF4-FFF2-40B4-BE49-F238E27FC236}">
                    <a16:creationId xmlns:a16="http://schemas.microsoft.com/office/drawing/2014/main" id="{531C21FA-671B-4077-93EF-02BD076B4F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09" y="3183"/>
                <a:ext cx="27" cy="20"/>
              </a:xfrm>
              <a:custGeom>
                <a:avLst/>
                <a:gdLst>
                  <a:gd name="T0" fmla="*/ 13 w 18"/>
                  <a:gd name="T1" fmla="*/ 2 h 13"/>
                  <a:gd name="T2" fmla="*/ 2 w 18"/>
                  <a:gd name="T3" fmla="*/ 9 h 13"/>
                  <a:gd name="T4" fmla="*/ 2 w 18"/>
                  <a:gd name="T5" fmla="*/ 12 h 13"/>
                  <a:gd name="T6" fmla="*/ 16 w 18"/>
                  <a:gd name="T7" fmla="*/ 4 h 13"/>
                  <a:gd name="T8" fmla="*/ 13 w 18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3">
                    <a:moveTo>
                      <a:pt x="13" y="2"/>
                    </a:moveTo>
                    <a:cubicBezTo>
                      <a:pt x="10" y="5"/>
                      <a:pt x="7" y="8"/>
                      <a:pt x="2" y="9"/>
                    </a:cubicBezTo>
                    <a:cubicBezTo>
                      <a:pt x="0" y="9"/>
                      <a:pt x="0" y="13"/>
                      <a:pt x="2" y="12"/>
                    </a:cubicBezTo>
                    <a:cubicBezTo>
                      <a:pt x="8" y="12"/>
                      <a:pt x="13" y="8"/>
                      <a:pt x="16" y="4"/>
                    </a:cubicBezTo>
                    <a:cubicBezTo>
                      <a:pt x="18" y="2"/>
                      <a:pt x="15" y="0"/>
                      <a:pt x="13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45" name="Freeform 1950">
                <a:extLst>
                  <a:ext uri="{FF2B5EF4-FFF2-40B4-BE49-F238E27FC236}">
                    <a16:creationId xmlns:a16="http://schemas.microsoft.com/office/drawing/2014/main" id="{BB1060E3-447A-4D18-92DF-7198C184B0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43" y="3179"/>
                <a:ext cx="22" cy="15"/>
              </a:xfrm>
              <a:custGeom>
                <a:avLst/>
                <a:gdLst>
                  <a:gd name="T0" fmla="*/ 10 w 15"/>
                  <a:gd name="T1" fmla="*/ 2 h 10"/>
                  <a:gd name="T2" fmla="*/ 3 w 15"/>
                  <a:gd name="T3" fmla="*/ 6 h 10"/>
                  <a:gd name="T4" fmla="*/ 3 w 15"/>
                  <a:gd name="T5" fmla="*/ 10 h 10"/>
                  <a:gd name="T6" fmla="*/ 14 w 15"/>
                  <a:gd name="T7" fmla="*/ 4 h 10"/>
                  <a:gd name="T8" fmla="*/ 10 w 15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0">
                    <a:moveTo>
                      <a:pt x="10" y="2"/>
                    </a:moveTo>
                    <a:cubicBezTo>
                      <a:pt x="9" y="5"/>
                      <a:pt x="6" y="6"/>
                      <a:pt x="3" y="6"/>
                    </a:cubicBezTo>
                    <a:cubicBezTo>
                      <a:pt x="0" y="6"/>
                      <a:pt x="1" y="10"/>
                      <a:pt x="3" y="10"/>
                    </a:cubicBezTo>
                    <a:cubicBezTo>
                      <a:pt x="8" y="9"/>
                      <a:pt x="12" y="8"/>
                      <a:pt x="14" y="4"/>
                    </a:cubicBezTo>
                    <a:cubicBezTo>
                      <a:pt x="15" y="1"/>
                      <a:pt x="11" y="0"/>
                      <a:pt x="10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46" name="Freeform 1951">
                <a:extLst>
                  <a:ext uri="{FF2B5EF4-FFF2-40B4-BE49-F238E27FC236}">
                    <a16:creationId xmlns:a16="http://schemas.microsoft.com/office/drawing/2014/main" id="{46DBC80B-5774-4685-956A-FD520EAC07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46" y="3158"/>
                <a:ext cx="19" cy="18"/>
              </a:xfrm>
              <a:custGeom>
                <a:avLst/>
                <a:gdLst>
                  <a:gd name="T0" fmla="*/ 9 w 13"/>
                  <a:gd name="T1" fmla="*/ 2 h 12"/>
                  <a:gd name="T2" fmla="*/ 2 w 13"/>
                  <a:gd name="T3" fmla="*/ 7 h 12"/>
                  <a:gd name="T4" fmla="*/ 3 w 13"/>
                  <a:gd name="T5" fmla="*/ 11 h 12"/>
                  <a:gd name="T6" fmla="*/ 13 w 13"/>
                  <a:gd name="T7" fmla="*/ 3 h 12"/>
                  <a:gd name="T8" fmla="*/ 9 w 13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2">
                    <a:moveTo>
                      <a:pt x="9" y="2"/>
                    </a:moveTo>
                    <a:cubicBezTo>
                      <a:pt x="9" y="5"/>
                      <a:pt x="4" y="6"/>
                      <a:pt x="2" y="7"/>
                    </a:cubicBezTo>
                    <a:cubicBezTo>
                      <a:pt x="0" y="8"/>
                      <a:pt x="1" y="12"/>
                      <a:pt x="3" y="11"/>
                    </a:cubicBezTo>
                    <a:cubicBezTo>
                      <a:pt x="7" y="9"/>
                      <a:pt x="12" y="8"/>
                      <a:pt x="13" y="3"/>
                    </a:cubicBezTo>
                    <a:cubicBezTo>
                      <a:pt x="13" y="1"/>
                      <a:pt x="9" y="0"/>
                      <a:pt x="9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47" name="Freeform 1952">
                <a:extLst>
                  <a:ext uri="{FF2B5EF4-FFF2-40B4-BE49-F238E27FC236}">
                    <a16:creationId xmlns:a16="http://schemas.microsoft.com/office/drawing/2014/main" id="{43C979BE-F7F1-442D-9153-0F5F67C769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74" y="3175"/>
                <a:ext cx="25" cy="25"/>
              </a:xfrm>
              <a:custGeom>
                <a:avLst/>
                <a:gdLst>
                  <a:gd name="T0" fmla="*/ 13 w 17"/>
                  <a:gd name="T1" fmla="*/ 2 h 17"/>
                  <a:gd name="T2" fmla="*/ 2 w 17"/>
                  <a:gd name="T3" fmla="*/ 12 h 17"/>
                  <a:gd name="T4" fmla="*/ 4 w 17"/>
                  <a:gd name="T5" fmla="*/ 15 h 17"/>
                  <a:gd name="T6" fmla="*/ 16 w 17"/>
                  <a:gd name="T7" fmla="*/ 5 h 17"/>
                  <a:gd name="T8" fmla="*/ 13 w 17"/>
                  <a:gd name="T9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3" y="2"/>
                    </a:moveTo>
                    <a:cubicBezTo>
                      <a:pt x="9" y="5"/>
                      <a:pt x="6" y="9"/>
                      <a:pt x="2" y="12"/>
                    </a:cubicBezTo>
                    <a:cubicBezTo>
                      <a:pt x="0" y="14"/>
                      <a:pt x="2" y="17"/>
                      <a:pt x="4" y="15"/>
                    </a:cubicBezTo>
                    <a:cubicBezTo>
                      <a:pt x="8" y="12"/>
                      <a:pt x="12" y="8"/>
                      <a:pt x="16" y="5"/>
                    </a:cubicBezTo>
                    <a:cubicBezTo>
                      <a:pt x="17" y="3"/>
                      <a:pt x="15" y="0"/>
                      <a:pt x="13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48" name="Freeform 1953">
                <a:extLst>
                  <a:ext uri="{FF2B5EF4-FFF2-40B4-BE49-F238E27FC236}">
                    <a16:creationId xmlns:a16="http://schemas.microsoft.com/office/drawing/2014/main" id="{1C2C6CC4-6E73-4FFA-B73C-F2F8B0799F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54" y="3210"/>
                <a:ext cx="37" cy="28"/>
              </a:xfrm>
              <a:custGeom>
                <a:avLst/>
                <a:gdLst>
                  <a:gd name="T0" fmla="*/ 21 w 25"/>
                  <a:gd name="T1" fmla="*/ 2 h 19"/>
                  <a:gd name="T2" fmla="*/ 2 w 25"/>
                  <a:gd name="T3" fmla="*/ 15 h 19"/>
                  <a:gd name="T4" fmla="*/ 3 w 25"/>
                  <a:gd name="T5" fmla="*/ 18 h 19"/>
                  <a:gd name="T6" fmla="*/ 23 w 25"/>
                  <a:gd name="T7" fmla="*/ 4 h 19"/>
                  <a:gd name="T8" fmla="*/ 21 w 25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9">
                    <a:moveTo>
                      <a:pt x="21" y="2"/>
                    </a:moveTo>
                    <a:cubicBezTo>
                      <a:pt x="15" y="8"/>
                      <a:pt x="9" y="12"/>
                      <a:pt x="2" y="15"/>
                    </a:cubicBezTo>
                    <a:cubicBezTo>
                      <a:pt x="0" y="16"/>
                      <a:pt x="1" y="19"/>
                      <a:pt x="3" y="18"/>
                    </a:cubicBezTo>
                    <a:cubicBezTo>
                      <a:pt x="11" y="15"/>
                      <a:pt x="18" y="11"/>
                      <a:pt x="23" y="4"/>
                    </a:cubicBezTo>
                    <a:cubicBezTo>
                      <a:pt x="25" y="2"/>
                      <a:pt x="22" y="0"/>
                      <a:pt x="21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49" name="Freeform 1954">
                <a:extLst>
                  <a:ext uri="{FF2B5EF4-FFF2-40B4-BE49-F238E27FC236}">
                    <a16:creationId xmlns:a16="http://schemas.microsoft.com/office/drawing/2014/main" id="{A9E5309B-CFD2-42C0-B60C-6C2EC25790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01" y="3235"/>
                <a:ext cx="29" cy="21"/>
              </a:xfrm>
              <a:custGeom>
                <a:avLst/>
                <a:gdLst>
                  <a:gd name="T0" fmla="*/ 15 w 20"/>
                  <a:gd name="T1" fmla="*/ 2 h 14"/>
                  <a:gd name="T2" fmla="*/ 2 w 20"/>
                  <a:gd name="T3" fmla="*/ 9 h 14"/>
                  <a:gd name="T4" fmla="*/ 4 w 20"/>
                  <a:gd name="T5" fmla="*/ 13 h 14"/>
                  <a:gd name="T6" fmla="*/ 18 w 20"/>
                  <a:gd name="T7" fmla="*/ 4 h 14"/>
                  <a:gd name="T8" fmla="*/ 15 w 20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4">
                    <a:moveTo>
                      <a:pt x="15" y="2"/>
                    </a:moveTo>
                    <a:cubicBezTo>
                      <a:pt x="12" y="6"/>
                      <a:pt x="7" y="8"/>
                      <a:pt x="2" y="9"/>
                    </a:cubicBezTo>
                    <a:cubicBezTo>
                      <a:pt x="0" y="10"/>
                      <a:pt x="1" y="14"/>
                      <a:pt x="4" y="13"/>
                    </a:cubicBezTo>
                    <a:cubicBezTo>
                      <a:pt x="9" y="11"/>
                      <a:pt x="15" y="9"/>
                      <a:pt x="18" y="4"/>
                    </a:cubicBezTo>
                    <a:cubicBezTo>
                      <a:pt x="20" y="2"/>
                      <a:pt x="17" y="0"/>
                      <a:pt x="15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50" name="Freeform 1955">
                <a:extLst>
                  <a:ext uri="{FF2B5EF4-FFF2-40B4-BE49-F238E27FC236}">
                    <a16:creationId xmlns:a16="http://schemas.microsoft.com/office/drawing/2014/main" id="{8186FCCC-07D6-4B4F-9718-A06D29333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68" y="3273"/>
                <a:ext cx="25" cy="15"/>
              </a:xfrm>
              <a:custGeom>
                <a:avLst/>
                <a:gdLst>
                  <a:gd name="T0" fmla="*/ 13 w 17"/>
                  <a:gd name="T1" fmla="*/ 0 h 10"/>
                  <a:gd name="T2" fmla="*/ 11 w 17"/>
                  <a:gd name="T3" fmla="*/ 2 h 10"/>
                  <a:gd name="T4" fmla="*/ 9 w 17"/>
                  <a:gd name="T5" fmla="*/ 3 h 10"/>
                  <a:gd name="T6" fmla="*/ 2 w 17"/>
                  <a:gd name="T7" fmla="*/ 5 h 10"/>
                  <a:gd name="T8" fmla="*/ 3 w 17"/>
                  <a:gd name="T9" fmla="*/ 9 h 10"/>
                  <a:gd name="T10" fmla="*/ 14 w 17"/>
                  <a:gd name="T11" fmla="*/ 5 h 10"/>
                  <a:gd name="T12" fmla="*/ 16 w 17"/>
                  <a:gd name="T13" fmla="*/ 2 h 10"/>
                  <a:gd name="T14" fmla="*/ 13 w 17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10">
                    <a:moveTo>
                      <a:pt x="13" y="0"/>
                    </a:moveTo>
                    <a:cubicBezTo>
                      <a:pt x="12" y="0"/>
                      <a:pt x="11" y="1"/>
                      <a:pt x="11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7" y="4"/>
                      <a:pt x="4" y="4"/>
                      <a:pt x="2" y="5"/>
                    </a:cubicBezTo>
                    <a:cubicBezTo>
                      <a:pt x="0" y="6"/>
                      <a:pt x="1" y="10"/>
                      <a:pt x="3" y="9"/>
                    </a:cubicBezTo>
                    <a:cubicBezTo>
                      <a:pt x="7" y="8"/>
                      <a:pt x="11" y="7"/>
                      <a:pt x="14" y="5"/>
                    </a:cubicBezTo>
                    <a:cubicBezTo>
                      <a:pt x="15" y="5"/>
                      <a:pt x="17" y="4"/>
                      <a:pt x="16" y="2"/>
                    </a:cubicBezTo>
                    <a:cubicBezTo>
                      <a:pt x="16" y="1"/>
                      <a:pt x="15" y="0"/>
                      <a:pt x="13" y="0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51" name="Freeform 1956">
                <a:extLst>
                  <a:ext uri="{FF2B5EF4-FFF2-40B4-BE49-F238E27FC236}">
                    <a16:creationId xmlns:a16="http://schemas.microsoft.com/office/drawing/2014/main" id="{1D695F4F-A135-4675-A6C8-CE1B6D30EE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31" y="3297"/>
                <a:ext cx="24" cy="10"/>
              </a:xfrm>
              <a:custGeom>
                <a:avLst/>
                <a:gdLst>
                  <a:gd name="T0" fmla="*/ 13 w 16"/>
                  <a:gd name="T1" fmla="*/ 1 h 7"/>
                  <a:gd name="T2" fmla="*/ 4 w 16"/>
                  <a:gd name="T3" fmla="*/ 2 h 7"/>
                  <a:gd name="T4" fmla="*/ 2 w 16"/>
                  <a:gd name="T5" fmla="*/ 5 h 7"/>
                  <a:gd name="T6" fmla="*/ 14 w 16"/>
                  <a:gd name="T7" fmla="*/ 4 h 7"/>
                  <a:gd name="T8" fmla="*/ 13 w 16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7">
                    <a:moveTo>
                      <a:pt x="13" y="1"/>
                    </a:moveTo>
                    <a:cubicBezTo>
                      <a:pt x="10" y="2"/>
                      <a:pt x="7" y="3"/>
                      <a:pt x="4" y="2"/>
                    </a:cubicBezTo>
                    <a:cubicBezTo>
                      <a:pt x="2" y="1"/>
                      <a:pt x="0" y="4"/>
                      <a:pt x="2" y="5"/>
                    </a:cubicBezTo>
                    <a:cubicBezTo>
                      <a:pt x="6" y="7"/>
                      <a:pt x="10" y="6"/>
                      <a:pt x="14" y="4"/>
                    </a:cubicBezTo>
                    <a:cubicBezTo>
                      <a:pt x="16" y="3"/>
                      <a:pt x="15" y="0"/>
                      <a:pt x="13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52" name="Freeform 1957">
                <a:extLst>
                  <a:ext uri="{FF2B5EF4-FFF2-40B4-BE49-F238E27FC236}">
                    <a16:creationId xmlns:a16="http://schemas.microsoft.com/office/drawing/2014/main" id="{7F791633-C173-444A-A0B7-64B21D1562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55" y="3309"/>
                <a:ext cx="29" cy="17"/>
              </a:xfrm>
              <a:custGeom>
                <a:avLst/>
                <a:gdLst>
                  <a:gd name="T0" fmla="*/ 17 w 20"/>
                  <a:gd name="T1" fmla="*/ 1 h 12"/>
                  <a:gd name="T2" fmla="*/ 2 w 20"/>
                  <a:gd name="T3" fmla="*/ 8 h 12"/>
                  <a:gd name="T4" fmla="*/ 4 w 20"/>
                  <a:gd name="T5" fmla="*/ 11 h 12"/>
                  <a:gd name="T6" fmla="*/ 18 w 20"/>
                  <a:gd name="T7" fmla="*/ 4 h 12"/>
                  <a:gd name="T8" fmla="*/ 17 w 20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2">
                    <a:moveTo>
                      <a:pt x="17" y="1"/>
                    </a:moveTo>
                    <a:cubicBezTo>
                      <a:pt x="12" y="3"/>
                      <a:pt x="7" y="6"/>
                      <a:pt x="2" y="8"/>
                    </a:cubicBezTo>
                    <a:cubicBezTo>
                      <a:pt x="0" y="8"/>
                      <a:pt x="1" y="12"/>
                      <a:pt x="4" y="11"/>
                    </a:cubicBezTo>
                    <a:cubicBezTo>
                      <a:pt x="8" y="9"/>
                      <a:pt x="13" y="7"/>
                      <a:pt x="18" y="4"/>
                    </a:cubicBezTo>
                    <a:cubicBezTo>
                      <a:pt x="20" y="3"/>
                      <a:pt x="19" y="0"/>
                      <a:pt x="17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53" name="Freeform 1958">
                <a:extLst>
                  <a:ext uri="{FF2B5EF4-FFF2-40B4-BE49-F238E27FC236}">
                    <a16:creationId xmlns:a16="http://schemas.microsoft.com/office/drawing/2014/main" id="{8394711A-B83C-4204-955C-7CC8FEF8F8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68" y="3337"/>
                <a:ext cx="25" cy="11"/>
              </a:xfrm>
              <a:custGeom>
                <a:avLst/>
                <a:gdLst>
                  <a:gd name="T0" fmla="*/ 13 w 17"/>
                  <a:gd name="T1" fmla="*/ 1 h 8"/>
                  <a:gd name="T2" fmla="*/ 3 w 17"/>
                  <a:gd name="T3" fmla="*/ 4 h 8"/>
                  <a:gd name="T4" fmla="*/ 2 w 17"/>
                  <a:gd name="T5" fmla="*/ 7 h 8"/>
                  <a:gd name="T6" fmla="*/ 14 w 17"/>
                  <a:gd name="T7" fmla="*/ 5 h 8"/>
                  <a:gd name="T8" fmla="*/ 13 w 17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8">
                    <a:moveTo>
                      <a:pt x="13" y="1"/>
                    </a:moveTo>
                    <a:cubicBezTo>
                      <a:pt x="10" y="2"/>
                      <a:pt x="6" y="4"/>
                      <a:pt x="3" y="4"/>
                    </a:cubicBezTo>
                    <a:cubicBezTo>
                      <a:pt x="1" y="3"/>
                      <a:pt x="0" y="7"/>
                      <a:pt x="2" y="7"/>
                    </a:cubicBezTo>
                    <a:cubicBezTo>
                      <a:pt x="6" y="8"/>
                      <a:pt x="11" y="6"/>
                      <a:pt x="14" y="5"/>
                    </a:cubicBezTo>
                    <a:cubicBezTo>
                      <a:pt x="17" y="4"/>
                      <a:pt x="15" y="0"/>
                      <a:pt x="13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54" name="Freeform 1959">
                <a:extLst>
                  <a:ext uri="{FF2B5EF4-FFF2-40B4-BE49-F238E27FC236}">
                    <a16:creationId xmlns:a16="http://schemas.microsoft.com/office/drawing/2014/main" id="{CAD0DE35-8421-415B-B4A8-69E4179B1C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81" y="3354"/>
                <a:ext cx="25" cy="13"/>
              </a:xfrm>
              <a:custGeom>
                <a:avLst/>
                <a:gdLst>
                  <a:gd name="T0" fmla="*/ 13 w 17"/>
                  <a:gd name="T1" fmla="*/ 1 h 9"/>
                  <a:gd name="T2" fmla="*/ 3 w 17"/>
                  <a:gd name="T3" fmla="*/ 4 h 9"/>
                  <a:gd name="T4" fmla="*/ 2 w 17"/>
                  <a:gd name="T5" fmla="*/ 7 h 9"/>
                  <a:gd name="T6" fmla="*/ 15 w 17"/>
                  <a:gd name="T7" fmla="*/ 4 h 9"/>
                  <a:gd name="T8" fmla="*/ 13 w 17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9">
                    <a:moveTo>
                      <a:pt x="13" y="1"/>
                    </a:moveTo>
                    <a:cubicBezTo>
                      <a:pt x="10" y="3"/>
                      <a:pt x="7" y="5"/>
                      <a:pt x="3" y="4"/>
                    </a:cubicBezTo>
                    <a:cubicBezTo>
                      <a:pt x="1" y="3"/>
                      <a:pt x="0" y="6"/>
                      <a:pt x="2" y="7"/>
                    </a:cubicBezTo>
                    <a:cubicBezTo>
                      <a:pt x="7" y="9"/>
                      <a:pt x="11" y="7"/>
                      <a:pt x="15" y="4"/>
                    </a:cubicBezTo>
                    <a:cubicBezTo>
                      <a:pt x="17" y="3"/>
                      <a:pt x="15" y="0"/>
                      <a:pt x="13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55" name="Freeform 1960">
                <a:extLst>
                  <a:ext uri="{FF2B5EF4-FFF2-40B4-BE49-F238E27FC236}">
                    <a16:creationId xmlns:a16="http://schemas.microsoft.com/office/drawing/2014/main" id="{0BB15F0E-BEE8-4F69-807E-3121E9969E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09" y="3314"/>
                <a:ext cx="31" cy="18"/>
              </a:xfrm>
              <a:custGeom>
                <a:avLst/>
                <a:gdLst>
                  <a:gd name="T0" fmla="*/ 17 w 21"/>
                  <a:gd name="T1" fmla="*/ 2 h 12"/>
                  <a:gd name="T2" fmla="*/ 3 w 21"/>
                  <a:gd name="T3" fmla="*/ 8 h 12"/>
                  <a:gd name="T4" fmla="*/ 2 w 21"/>
                  <a:gd name="T5" fmla="*/ 12 h 12"/>
                  <a:gd name="T6" fmla="*/ 20 w 21"/>
                  <a:gd name="T7" fmla="*/ 3 h 12"/>
                  <a:gd name="T8" fmla="*/ 17 w 21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2">
                    <a:moveTo>
                      <a:pt x="17" y="2"/>
                    </a:moveTo>
                    <a:cubicBezTo>
                      <a:pt x="14" y="6"/>
                      <a:pt x="8" y="8"/>
                      <a:pt x="3" y="8"/>
                    </a:cubicBezTo>
                    <a:cubicBezTo>
                      <a:pt x="1" y="8"/>
                      <a:pt x="0" y="12"/>
                      <a:pt x="2" y="12"/>
                    </a:cubicBezTo>
                    <a:cubicBezTo>
                      <a:pt x="9" y="12"/>
                      <a:pt x="17" y="9"/>
                      <a:pt x="20" y="3"/>
                    </a:cubicBezTo>
                    <a:cubicBezTo>
                      <a:pt x="21" y="1"/>
                      <a:pt x="18" y="0"/>
                      <a:pt x="17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56" name="Freeform 1961">
                <a:extLst>
                  <a:ext uri="{FF2B5EF4-FFF2-40B4-BE49-F238E27FC236}">
                    <a16:creationId xmlns:a16="http://schemas.microsoft.com/office/drawing/2014/main" id="{DA3E9759-F4F9-430E-B39D-FDE52CB6B1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14" y="3287"/>
                <a:ext cx="23" cy="17"/>
              </a:xfrm>
              <a:custGeom>
                <a:avLst/>
                <a:gdLst>
                  <a:gd name="T0" fmla="*/ 11 w 16"/>
                  <a:gd name="T1" fmla="*/ 2 h 12"/>
                  <a:gd name="T2" fmla="*/ 3 w 16"/>
                  <a:gd name="T3" fmla="*/ 8 h 12"/>
                  <a:gd name="T4" fmla="*/ 4 w 16"/>
                  <a:gd name="T5" fmla="*/ 11 h 12"/>
                  <a:gd name="T6" fmla="*/ 15 w 16"/>
                  <a:gd name="T7" fmla="*/ 3 h 12"/>
                  <a:gd name="T8" fmla="*/ 11 w 16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2">
                    <a:moveTo>
                      <a:pt x="11" y="2"/>
                    </a:moveTo>
                    <a:cubicBezTo>
                      <a:pt x="10" y="5"/>
                      <a:pt x="6" y="6"/>
                      <a:pt x="3" y="8"/>
                    </a:cubicBezTo>
                    <a:cubicBezTo>
                      <a:pt x="0" y="8"/>
                      <a:pt x="2" y="12"/>
                      <a:pt x="4" y="11"/>
                    </a:cubicBezTo>
                    <a:cubicBezTo>
                      <a:pt x="8" y="9"/>
                      <a:pt x="13" y="8"/>
                      <a:pt x="15" y="3"/>
                    </a:cubicBezTo>
                    <a:cubicBezTo>
                      <a:pt x="16" y="1"/>
                      <a:pt x="12" y="0"/>
                      <a:pt x="11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57" name="Freeform 1962">
                <a:extLst>
                  <a:ext uri="{FF2B5EF4-FFF2-40B4-BE49-F238E27FC236}">
                    <a16:creationId xmlns:a16="http://schemas.microsoft.com/office/drawing/2014/main" id="{ADFD7FC4-15CC-47BA-A24E-497F5CF89D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20" y="3256"/>
                <a:ext cx="22" cy="13"/>
              </a:xfrm>
              <a:custGeom>
                <a:avLst/>
                <a:gdLst>
                  <a:gd name="T0" fmla="*/ 10 w 15"/>
                  <a:gd name="T1" fmla="*/ 2 h 9"/>
                  <a:gd name="T2" fmla="*/ 3 w 15"/>
                  <a:gd name="T3" fmla="*/ 6 h 9"/>
                  <a:gd name="T4" fmla="*/ 3 w 15"/>
                  <a:gd name="T5" fmla="*/ 9 h 9"/>
                  <a:gd name="T6" fmla="*/ 14 w 15"/>
                  <a:gd name="T7" fmla="*/ 3 h 9"/>
                  <a:gd name="T8" fmla="*/ 10 w 15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9">
                    <a:moveTo>
                      <a:pt x="10" y="2"/>
                    </a:moveTo>
                    <a:cubicBezTo>
                      <a:pt x="9" y="5"/>
                      <a:pt x="6" y="6"/>
                      <a:pt x="3" y="6"/>
                    </a:cubicBezTo>
                    <a:cubicBezTo>
                      <a:pt x="0" y="6"/>
                      <a:pt x="1" y="9"/>
                      <a:pt x="3" y="9"/>
                    </a:cubicBezTo>
                    <a:cubicBezTo>
                      <a:pt x="8" y="9"/>
                      <a:pt x="12" y="8"/>
                      <a:pt x="14" y="3"/>
                    </a:cubicBezTo>
                    <a:cubicBezTo>
                      <a:pt x="15" y="1"/>
                      <a:pt x="11" y="0"/>
                      <a:pt x="10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58" name="Freeform 1963">
                <a:extLst>
                  <a:ext uri="{FF2B5EF4-FFF2-40B4-BE49-F238E27FC236}">
                    <a16:creationId xmlns:a16="http://schemas.microsoft.com/office/drawing/2014/main" id="{2F2FC39A-6677-45E0-BCED-4E423E40A3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55" y="3245"/>
                <a:ext cx="25" cy="28"/>
              </a:xfrm>
              <a:custGeom>
                <a:avLst/>
                <a:gdLst>
                  <a:gd name="T0" fmla="*/ 13 w 17"/>
                  <a:gd name="T1" fmla="*/ 2 h 19"/>
                  <a:gd name="T2" fmla="*/ 2 w 17"/>
                  <a:gd name="T3" fmla="*/ 15 h 19"/>
                  <a:gd name="T4" fmla="*/ 4 w 17"/>
                  <a:gd name="T5" fmla="*/ 18 h 19"/>
                  <a:gd name="T6" fmla="*/ 16 w 17"/>
                  <a:gd name="T7" fmla="*/ 4 h 19"/>
                  <a:gd name="T8" fmla="*/ 13 w 17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9">
                    <a:moveTo>
                      <a:pt x="13" y="2"/>
                    </a:moveTo>
                    <a:cubicBezTo>
                      <a:pt x="10" y="7"/>
                      <a:pt x="6" y="12"/>
                      <a:pt x="2" y="15"/>
                    </a:cubicBezTo>
                    <a:cubicBezTo>
                      <a:pt x="0" y="16"/>
                      <a:pt x="2" y="19"/>
                      <a:pt x="4" y="18"/>
                    </a:cubicBezTo>
                    <a:cubicBezTo>
                      <a:pt x="9" y="14"/>
                      <a:pt x="13" y="10"/>
                      <a:pt x="16" y="4"/>
                    </a:cubicBezTo>
                    <a:cubicBezTo>
                      <a:pt x="17" y="2"/>
                      <a:pt x="14" y="0"/>
                      <a:pt x="13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59" name="Freeform 1964">
                <a:extLst>
                  <a:ext uri="{FF2B5EF4-FFF2-40B4-BE49-F238E27FC236}">
                    <a16:creationId xmlns:a16="http://schemas.microsoft.com/office/drawing/2014/main" id="{95E271F4-514B-47AF-A36F-6F60AC3BF9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86" y="3228"/>
                <a:ext cx="25" cy="20"/>
              </a:xfrm>
              <a:custGeom>
                <a:avLst/>
                <a:gdLst>
                  <a:gd name="T0" fmla="*/ 12 w 17"/>
                  <a:gd name="T1" fmla="*/ 1 h 14"/>
                  <a:gd name="T2" fmla="*/ 2 w 17"/>
                  <a:gd name="T3" fmla="*/ 10 h 14"/>
                  <a:gd name="T4" fmla="*/ 4 w 17"/>
                  <a:gd name="T5" fmla="*/ 13 h 14"/>
                  <a:gd name="T6" fmla="*/ 15 w 17"/>
                  <a:gd name="T7" fmla="*/ 4 h 14"/>
                  <a:gd name="T8" fmla="*/ 12 w 17"/>
                  <a:gd name="T9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4">
                    <a:moveTo>
                      <a:pt x="12" y="1"/>
                    </a:moveTo>
                    <a:cubicBezTo>
                      <a:pt x="9" y="4"/>
                      <a:pt x="5" y="7"/>
                      <a:pt x="2" y="10"/>
                    </a:cubicBezTo>
                    <a:cubicBezTo>
                      <a:pt x="0" y="11"/>
                      <a:pt x="2" y="14"/>
                      <a:pt x="4" y="13"/>
                    </a:cubicBezTo>
                    <a:cubicBezTo>
                      <a:pt x="8" y="10"/>
                      <a:pt x="11" y="7"/>
                      <a:pt x="15" y="4"/>
                    </a:cubicBezTo>
                    <a:cubicBezTo>
                      <a:pt x="17" y="3"/>
                      <a:pt x="14" y="0"/>
                      <a:pt x="12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60" name="Freeform 1965">
                <a:extLst>
                  <a:ext uri="{FF2B5EF4-FFF2-40B4-BE49-F238E27FC236}">
                    <a16:creationId xmlns:a16="http://schemas.microsoft.com/office/drawing/2014/main" id="{CD408233-D7D4-406D-983A-049445B387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77" y="3264"/>
                <a:ext cx="30" cy="21"/>
              </a:xfrm>
              <a:custGeom>
                <a:avLst/>
                <a:gdLst>
                  <a:gd name="T0" fmla="*/ 15 w 20"/>
                  <a:gd name="T1" fmla="*/ 2 h 14"/>
                  <a:gd name="T2" fmla="*/ 2 w 20"/>
                  <a:gd name="T3" fmla="*/ 10 h 14"/>
                  <a:gd name="T4" fmla="*/ 4 w 20"/>
                  <a:gd name="T5" fmla="*/ 13 h 14"/>
                  <a:gd name="T6" fmla="*/ 18 w 20"/>
                  <a:gd name="T7" fmla="*/ 5 h 14"/>
                  <a:gd name="T8" fmla="*/ 15 w 20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4">
                    <a:moveTo>
                      <a:pt x="15" y="2"/>
                    </a:moveTo>
                    <a:cubicBezTo>
                      <a:pt x="12" y="6"/>
                      <a:pt x="7" y="8"/>
                      <a:pt x="2" y="10"/>
                    </a:cubicBezTo>
                    <a:cubicBezTo>
                      <a:pt x="0" y="11"/>
                      <a:pt x="1" y="14"/>
                      <a:pt x="4" y="13"/>
                    </a:cubicBezTo>
                    <a:cubicBezTo>
                      <a:pt x="9" y="11"/>
                      <a:pt x="14" y="9"/>
                      <a:pt x="18" y="5"/>
                    </a:cubicBezTo>
                    <a:cubicBezTo>
                      <a:pt x="20" y="3"/>
                      <a:pt x="17" y="0"/>
                      <a:pt x="15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61" name="Freeform 1966">
                <a:extLst>
                  <a:ext uri="{FF2B5EF4-FFF2-40B4-BE49-F238E27FC236}">
                    <a16:creationId xmlns:a16="http://schemas.microsoft.com/office/drawing/2014/main" id="{E378B253-A3FB-4E3E-ACE4-DF79B853CA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58" y="3295"/>
                <a:ext cx="21" cy="18"/>
              </a:xfrm>
              <a:custGeom>
                <a:avLst/>
                <a:gdLst>
                  <a:gd name="T0" fmla="*/ 10 w 14"/>
                  <a:gd name="T1" fmla="*/ 2 h 12"/>
                  <a:gd name="T2" fmla="*/ 2 w 14"/>
                  <a:gd name="T3" fmla="*/ 7 h 12"/>
                  <a:gd name="T4" fmla="*/ 4 w 14"/>
                  <a:gd name="T5" fmla="*/ 11 h 12"/>
                  <a:gd name="T6" fmla="*/ 13 w 14"/>
                  <a:gd name="T7" fmla="*/ 4 h 12"/>
                  <a:gd name="T8" fmla="*/ 10 w 14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2">
                    <a:moveTo>
                      <a:pt x="10" y="2"/>
                    </a:moveTo>
                    <a:cubicBezTo>
                      <a:pt x="8" y="4"/>
                      <a:pt x="5" y="6"/>
                      <a:pt x="2" y="7"/>
                    </a:cubicBezTo>
                    <a:cubicBezTo>
                      <a:pt x="0" y="8"/>
                      <a:pt x="1" y="12"/>
                      <a:pt x="4" y="11"/>
                    </a:cubicBezTo>
                    <a:cubicBezTo>
                      <a:pt x="7" y="9"/>
                      <a:pt x="10" y="7"/>
                      <a:pt x="13" y="4"/>
                    </a:cubicBezTo>
                    <a:cubicBezTo>
                      <a:pt x="14" y="2"/>
                      <a:pt x="12" y="0"/>
                      <a:pt x="10" y="2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62" name="Freeform 1967">
                <a:extLst>
                  <a:ext uri="{FF2B5EF4-FFF2-40B4-BE49-F238E27FC236}">
                    <a16:creationId xmlns:a16="http://schemas.microsoft.com/office/drawing/2014/main" id="{6C5A0C10-C142-481A-A8AF-0BB4F6FC23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92" y="3282"/>
                <a:ext cx="30" cy="16"/>
              </a:xfrm>
              <a:custGeom>
                <a:avLst/>
                <a:gdLst>
                  <a:gd name="T0" fmla="*/ 16 w 20"/>
                  <a:gd name="T1" fmla="*/ 1 h 11"/>
                  <a:gd name="T2" fmla="*/ 2 w 20"/>
                  <a:gd name="T3" fmla="*/ 6 h 11"/>
                  <a:gd name="T4" fmla="*/ 2 w 20"/>
                  <a:gd name="T5" fmla="*/ 10 h 11"/>
                  <a:gd name="T6" fmla="*/ 18 w 20"/>
                  <a:gd name="T7" fmla="*/ 4 h 11"/>
                  <a:gd name="T8" fmla="*/ 16 w 20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1">
                    <a:moveTo>
                      <a:pt x="16" y="1"/>
                    </a:moveTo>
                    <a:cubicBezTo>
                      <a:pt x="12" y="4"/>
                      <a:pt x="7" y="6"/>
                      <a:pt x="2" y="6"/>
                    </a:cubicBezTo>
                    <a:cubicBezTo>
                      <a:pt x="0" y="7"/>
                      <a:pt x="0" y="11"/>
                      <a:pt x="2" y="10"/>
                    </a:cubicBezTo>
                    <a:cubicBezTo>
                      <a:pt x="8" y="9"/>
                      <a:pt x="13" y="8"/>
                      <a:pt x="18" y="4"/>
                    </a:cubicBezTo>
                    <a:cubicBezTo>
                      <a:pt x="20" y="3"/>
                      <a:pt x="18" y="0"/>
                      <a:pt x="16" y="1"/>
                    </a:cubicBezTo>
                    <a:close/>
                  </a:path>
                </a:pathLst>
              </a:custGeom>
              <a:solidFill>
                <a:srgbClr val="005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63" name="Freeform 1968">
                <a:extLst>
                  <a:ext uri="{FF2B5EF4-FFF2-40B4-BE49-F238E27FC236}">
                    <a16:creationId xmlns:a16="http://schemas.microsoft.com/office/drawing/2014/main" id="{E2EC66E7-3347-41FB-951C-D2751C98AD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79" y="2988"/>
                <a:ext cx="56" cy="42"/>
              </a:xfrm>
              <a:custGeom>
                <a:avLst/>
                <a:gdLst>
                  <a:gd name="T0" fmla="*/ 23 w 38"/>
                  <a:gd name="T1" fmla="*/ 6 h 29"/>
                  <a:gd name="T2" fmla="*/ 7 w 38"/>
                  <a:gd name="T3" fmla="*/ 14 h 29"/>
                  <a:gd name="T4" fmla="*/ 0 w 38"/>
                  <a:gd name="T5" fmla="*/ 22 h 29"/>
                  <a:gd name="T6" fmla="*/ 8 w 38"/>
                  <a:gd name="T7" fmla="*/ 28 h 29"/>
                  <a:gd name="T8" fmla="*/ 31 w 38"/>
                  <a:gd name="T9" fmla="*/ 17 h 29"/>
                  <a:gd name="T10" fmla="*/ 23 w 38"/>
                  <a:gd name="T11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29">
                    <a:moveTo>
                      <a:pt x="23" y="6"/>
                    </a:moveTo>
                    <a:cubicBezTo>
                      <a:pt x="18" y="9"/>
                      <a:pt x="12" y="13"/>
                      <a:pt x="7" y="14"/>
                    </a:cubicBezTo>
                    <a:cubicBezTo>
                      <a:pt x="3" y="15"/>
                      <a:pt x="0" y="17"/>
                      <a:pt x="0" y="22"/>
                    </a:cubicBezTo>
                    <a:cubicBezTo>
                      <a:pt x="0" y="25"/>
                      <a:pt x="4" y="29"/>
                      <a:pt x="8" y="28"/>
                    </a:cubicBezTo>
                    <a:cubicBezTo>
                      <a:pt x="16" y="27"/>
                      <a:pt x="24" y="22"/>
                      <a:pt x="31" y="17"/>
                    </a:cubicBezTo>
                    <a:cubicBezTo>
                      <a:pt x="38" y="12"/>
                      <a:pt x="30" y="0"/>
                      <a:pt x="23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64" name="Freeform 1969">
                <a:extLst>
                  <a:ext uri="{FF2B5EF4-FFF2-40B4-BE49-F238E27FC236}">
                    <a16:creationId xmlns:a16="http://schemas.microsoft.com/office/drawing/2014/main" id="{3968BB71-AD36-4167-A14D-81FC892535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74" y="2818"/>
                <a:ext cx="53" cy="40"/>
              </a:xfrm>
              <a:custGeom>
                <a:avLst/>
                <a:gdLst>
                  <a:gd name="T0" fmla="*/ 30 w 36"/>
                  <a:gd name="T1" fmla="*/ 1 h 27"/>
                  <a:gd name="T2" fmla="*/ 20 w 36"/>
                  <a:gd name="T3" fmla="*/ 4 h 27"/>
                  <a:gd name="T4" fmla="*/ 7 w 36"/>
                  <a:gd name="T5" fmla="*/ 10 h 27"/>
                  <a:gd name="T6" fmla="*/ 15 w 36"/>
                  <a:gd name="T7" fmla="*/ 22 h 27"/>
                  <a:gd name="T8" fmla="*/ 23 w 36"/>
                  <a:gd name="T9" fmla="*/ 17 h 27"/>
                  <a:gd name="T10" fmla="*/ 28 w 36"/>
                  <a:gd name="T11" fmla="*/ 16 h 27"/>
                  <a:gd name="T12" fmla="*/ 28 w 36"/>
                  <a:gd name="T13" fmla="*/ 15 h 27"/>
                  <a:gd name="T14" fmla="*/ 32 w 36"/>
                  <a:gd name="T15" fmla="*/ 14 h 27"/>
                  <a:gd name="T16" fmla="*/ 35 w 36"/>
                  <a:gd name="T17" fmla="*/ 9 h 27"/>
                  <a:gd name="T18" fmla="*/ 30 w 36"/>
                  <a:gd name="T19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27">
                    <a:moveTo>
                      <a:pt x="30" y="1"/>
                    </a:moveTo>
                    <a:cubicBezTo>
                      <a:pt x="26" y="0"/>
                      <a:pt x="23" y="2"/>
                      <a:pt x="20" y="4"/>
                    </a:cubicBezTo>
                    <a:cubicBezTo>
                      <a:pt x="15" y="6"/>
                      <a:pt x="11" y="8"/>
                      <a:pt x="7" y="10"/>
                    </a:cubicBezTo>
                    <a:cubicBezTo>
                      <a:pt x="0" y="15"/>
                      <a:pt x="8" y="27"/>
                      <a:pt x="15" y="22"/>
                    </a:cubicBezTo>
                    <a:cubicBezTo>
                      <a:pt x="18" y="20"/>
                      <a:pt x="20" y="19"/>
                      <a:pt x="23" y="17"/>
                    </a:cubicBezTo>
                    <a:cubicBezTo>
                      <a:pt x="25" y="17"/>
                      <a:pt x="26" y="16"/>
                      <a:pt x="28" y="16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30" y="15"/>
                      <a:pt x="31" y="15"/>
                      <a:pt x="32" y="14"/>
                    </a:cubicBezTo>
                    <a:cubicBezTo>
                      <a:pt x="34" y="13"/>
                      <a:pt x="35" y="11"/>
                      <a:pt x="35" y="9"/>
                    </a:cubicBezTo>
                    <a:cubicBezTo>
                      <a:pt x="36" y="5"/>
                      <a:pt x="34" y="2"/>
                      <a:pt x="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65" name="Freeform 1970">
                <a:extLst>
                  <a:ext uri="{FF2B5EF4-FFF2-40B4-BE49-F238E27FC236}">
                    <a16:creationId xmlns:a16="http://schemas.microsoft.com/office/drawing/2014/main" id="{2A095481-D334-4D20-BF1A-589D0CFC3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771" y="2590"/>
                <a:ext cx="85" cy="31"/>
              </a:xfrm>
              <a:custGeom>
                <a:avLst/>
                <a:gdLst>
                  <a:gd name="T0" fmla="*/ 42 w 58"/>
                  <a:gd name="T1" fmla="*/ 4 h 21"/>
                  <a:gd name="T2" fmla="*/ 40 w 58"/>
                  <a:gd name="T3" fmla="*/ 5 h 21"/>
                  <a:gd name="T4" fmla="*/ 32 w 58"/>
                  <a:gd name="T5" fmla="*/ 6 h 21"/>
                  <a:gd name="T6" fmla="*/ 12 w 58"/>
                  <a:gd name="T7" fmla="*/ 5 h 21"/>
                  <a:gd name="T8" fmla="*/ 9 w 58"/>
                  <a:gd name="T9" fmla="*/ 19 h 21"/>
                  <a:gd name="T10" fmla="*/ 33 w 58"/>
                  <a:gd name="T11" fmla="*/ 20 h 21"/>
                  <a:gd name="T12" fmla="*/ 50 w 58"/>
                  <a:gd name="T13" fmla="*/ 16 h 21"/>
                  <a:gd name="T14" fmla="*/ 42 w 58"/>
                  <a:gd name="T15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21">
                    <a:moveTo>
                      <a:pt x="42" y="4"/>
                    </a:moveTo>
                    <a:cubicBezTo>
                      <a:pt x="44" y="3"/>
                      <a:pt x="41" y="5"/>
                      <a:pt x="40" y="5"/>
                    </a:cubicBezTo>
                    <a:cubicBezTo>
                      <a:pt x="38" y="5"/>
                      <a:pt x="35" y="6"/>
                      <a:pt x="32" y="6"/>
                    </a:cubicBezTo>
                    <a:cubicBezTo>
                      <a:pt x="25" y="6"/>
                      <a:pt x="18" y="7"/>
                      <a:pt x="12" y="5"/>
                    </a:cubicBezTo>
                    <a:cubicBezTo>
                      <a:pt x="3" y="4"/>
                      <a:pt x="0" y="18"/>
                      <a:pt x="9" y="19"/>
                    </a:cubicBezTo>
                    <a:cubicBezTo>
                      <a:pt x="17" y="21"/>
                      <a:pt x="25" y="20"/>
                      <a:pt x="33" y="20"/>
                    </a:cubicBezTo>
                    <a:cubicBezTo>
                      <a:pt x="39" y="19"/>
                      <a:pt x="45" y="19"/>
                      <a:pt x="50" y="16"/>
                    </a:cubicBezTo>
                    <a:cubicBezTo>
                      <a:pt x="58" y="12"/>
                      <a:pt x="50" y="0"/>
                      <a:pt x="4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66" name="Freeform 1971">
                <a:extLst>
                  <a:ext uri="{FF2B5EF4-FFF2-40B4-BE49-F238E27FC236}">
                    <a16:creationId xmlns:a16="http://schemas.microsoft.com/office/drawing/2014/main" id="{A59FCBC9-79B8-4B1B-A24B-68C0B68DFA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86" y="2190"/>
                <a:ext cx="74" cy="25"/>
              </a:xfrm>
              <a:custGeom>
                <a:avLst/>
                <a:gdLst>
                  <a:gd name="T0" fmla="*/ 44 w 50"/>
                  <a:gd name="T1" fmla="*/ 2 h 17"/>
                  <a:gd name="T2" fmla="*/ 42 w 50"/>
                  <a:gd name="T3" fmla="*/ 2 h 17"/>
                  <a:gd name="T4" fmla="*/ 39 w 50"/>
                  <a:gd name="T5" fmla="*/ 2 h 17"/>
                  <a:gd name="T6" fmla="*/ 37 w 50"/>
                  <a:gd name="T7" fmla="*/ 1 h 17"/>
                  <a:gd name="T8" fmla="*/ 28 w 50"/>
                  <a:gd name="T9" fmla="*/ 1 h 17"/>
                  <a:gd name="T10" fmla="*/ 9 w 50"/>
                  <a:gd name="T11" fmla="*/ 0 h 17"/>
                  <a:gd name="T12" fmla="*/ 10 w 50"/>
                  <a:gd name="T13" fmla="*/ 14 h 17"/>
                  <a:gd name="T14" fmla="*/ 28 w 50"/>
                  <a:gd name="T15" fmla="*/ 15 h 17"/>
                  <a:gd name="T16" fmla="*/ 43 w 50"/>
                  <a:gd name="T17" fmla="*/ 15 h 17"/>
                  <a:gd name="T18" fmla="*/ 44 w 50"/>
                  <a:gd name="T19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44" y="2"/>
                    </a:moveTo>
                    <a:cubicBezTo>
                      <a:pt x="43" y="2"/>
                      <a:pt x="43" y="2"/>
                      <a:pt x="42" y="2"/>
                    </a:cubicBezTo>
                    <a:cubicBezTo>
                      <a:pt x="41" y="2"/>
                      <a:pt x="40" y="2"/>
                      <a:pt x="39" y="2"/>
                    </a:cubicBezTo>
                    <a:cubicBezTo>
                      <a:pt x="39" y="2"/>
                      <a:pt x="38" y="2"/>
                      <a:pt x="37" y="1"/>
                    </a:cubicBezTo>
                    <a:cubicBezTo>
                      <a:pt x="34" y="1"/>
                      <a:pt x="31" y="1"/>
                      <a:pt x="28" y="1"/>
                    </a:cubicBezTo>
                    <a:cubicBezTo>
                      <a:pt x="22" y="0"/>
                      <a:pt x="15" y="0"/>
                      <a:pt x="9" y="0"/>
                    </a:cubicBezTo>
                    <a:cubicBezTo>
                      <a:pt x="0" y="1"/>
                      <a:pt x="1" y="15"/>
                      <a:pt x="10" y="14"/>
                    </a:cubicBezTo>
                    <a:cubicBezTo>
                      <a:pt x="16" y="14"/>
                      <a:pt x="22" y="14"/>
                      <a:pt x="28" y="15"/>
                    </a:cubicBezTo>
                    <a:cubicBezTo>
                      <a:pt x="32" y="15"/>
                      <a:pt x="39" y="17"/>
                      <a:pt x="43" y="15"/>
                    </a:cubicBezTo>
                    <a:cubicBezTo>
                      <a:pt x="49" y="13"/>
                      <a:pt x="50" y="5"/>
                      <a:pt x="4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67" name="Freeform 1972">
                <a:extLst>
                  <a:ext uri="{FF2B5EF4-FFF2-40B4-BE49-F238E27FC236}">
                    <a16:creationId xmlns:a16="http://schemas.microsoft.com/office/drawing/2014/main" id="{E1CC7E7A-C11E-4703-BA1D-F57ECF00DD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747" y="1810"/>
                <a:ext cx="78" cy="38"/>
              </a:xfrm>
              <a:custGeom>
                <a:avLst/>
                <a:gdLst>
                  <a:gd name="T0" fmla="*/ 36 w 53"/>
                  <a:gd name="T1" fmla="*/ 11 h 26"/>
                  <a:gd name="T2" fmla="*/ 32 w 53"/>
                  <a:gd name="T3" fmla="*/ 11 h 26"/>
                  <a:gd name="T4" fmla="*/ 14 w 53"/>
                  <a:gd name="T5" fmla="*/ 7 h 26"/>
                  <a:gd name="T6" fmla="*/ 8 w 53"/>
                  <a:gd name="T7" fmla="*/ 20 h 26"/>
                  <a:gd name="T8" fmla="*/ 38 w 53"/>
                  <a:gd name="T9" fmla="*/ 25 h 26"/>
                  <a:gd name="T10" fmla="*/ 50 w 53"/>
                  <a:gd name="T11" fmla="*/ 8 h 26"/>
                  <a:gd name="T12" fmla="*/ 36 w 53"/>
                  <a:gd name="T13" fmla="*/ 1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26">
                    <a:moveTo>
                      <a:pt x="36" y="11"/>
                    </a:moveTo>
                    <a:cubicBezTo>
                      <a:pt x="35" y="12"/>
                      <a:pt x="33" y="12"/>
                      <a:pt x="32" y="11"/>
                    </a:cubicBezTo>
                    <a:cubicBezTo>
                      <a:pt x="26" y="11"/>
                      <a:pt x="20" y="9"/>
                      <a:pt x="14" y="7"/>
                    </a:cubicBezTo>
                    <a:cubicBezTo>
                      <a:pt x="6" y="5"/>
                      <a:pt x="0" y="17"/>
                      <a:pt x="8" y="20"/>
                    </a:cubicBezTo>
                    <a:cubicBezTo>
                      <a:pt x="18" y="23"/>
                      <a:pt x="28" y="26"/>
                      <a:pt x="38" y="25"/>
                    </a:cubicBezTo>
                    <a:cubicBezTo>
                      <a:pt x="47" y="25"/>
                      <a:pt x="53" y="18"/>
                      <a:pt x="50" y="8"/>
                    </a:cubicBezTo>
                    <a:cubicBezTo>
                      <a:pt x="47" y="0"/>
                      <a:pt x="35" y="4"/>
                      <a:pt x="36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68" name="Freeform 1973">
                <a:extLst>
                  <a:ext uri="{FF2B5EF4-FFF2-40B4-BE49-F238E27FC236}">
                    <a16:creationId xmlns:a16="http://schemas.microsoft.com/office/drawing/2014/main" id="{26531CB7-2352-4548-AAC3-CAF4214C96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86" y="1478"/>
                <a:ext cx="52" cy="53"/>
              </a:xfrm>
              <a:custGeom>
                <a:avLst/>
                <a:gdLst>
                  <a:gd name="T0" fmla="*/ 29 w 35"/>
                  <a:gd name="T1" fmla="*/ 19 h 36"/>
                  <a:gd name="T2" fmla="*/ 24 w 35"/>
                  <a:gd name="T3" fmla="*/ 15 h 36"/>
                  <a:gd name="T4" fmla="*/ 16 w 35"/>
                  <a:gd name="T5" fmla="*/ 8 h 36"/>
                  <a:gd name="T6" fmla="*/ 5 w 35"/>
                  <a:gd name="T7" fmla="*/ 16 h 36"/>
                  <a:gd name="T8" fmla="*/ 17 w 35"/>
                  <a:gd name="T9" fmla="*/ 28 h 36"/>
                  <a:gd name="T10" fmla="*/ 32 w 35"/>
                  <a:gd name="T11" fmla="*/ 32 h 36"/>
                  <a:gd name="T12" fmla="*/ 35 w 35"/>
                  <a:gd name="T13" fmla="*/ 24 h 36"/>
                  <a:gd name="T14" fmla="*/ 34 w 35"/>
                  <a:gd name="T15" fmla="*/ 22 h 36"/>
                  <a:gd name="T16" fmla="*/ 29 w 35"/>
                  <a:gd name="T17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6">
                    <a:moveTo>
                      <a:pt x="29" y="19"/>
                    </a:moveTo>
                    <a:cubicBezTo>
                      <a:pt x="27" y="18"/>
                      <a:pt x="26" y="16"/>
                      <a:pt x="24" y="15"/>
                    </a:cubicBezTo>
                    <a:cubicBezTo>
                      <a:pt x="21" y="13"/>
                      <a:pt x="18" y="10"/>
                      <a:pt x="16" y="8"/>
                    </a:cubicBezTo>
                    <a:cubicBezTo>
                      <a:pt x="11" y="0"/>
                      <a:pt x="0" y="8"/>
                      <a:pt x="5" y="16"/>
                    </a:cubicBezTo>
                    <a:cubicBezTo>
                      <a:pt x="8" y="20"/>
                      <a:pt x="13" y="24"/>
                      <a:pt x="17" y="28"/>
                    </a:cubicBezTo>
                    <a:cubicBezTo>
                      <a:pt x="21" y="30"/>
                      <a:pt x="27" y="36"/>
                      <a:pt x="32" y="32"/>
                    </a:cubicBezTo>
                    <a:cubicBezTo>
                      <a:pt x="35" y="30"/>
                      <a:pt x="35" y="27"/>
                      <a:pt x="35" y="24"/>
                    </a:cubicBezTo>
                    <a:cubicBezTo>
                      <a:pt x="35" y="23"/>
                      <a:pt x="34" y="23"/>
                      <a:pt x="34" y="22"/>
                    </a:cubicBezTo>
                    <a:cubicBezTo>
                      <a:pt x="33" y="20"/>
                      <a:pt x="31" y="19"/>
                      <a:pt x="29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69" name="Freeform 1974">
                <a:extLst>
                  <a:ext uri="{FF2B5EF4-FFF2-40B4-BE49-F238E27FC236}">
                    <a16:creationId xmlns:a16="http://schemas.microsoft.com/office/drawing/2014/main" id="{A0D501B4-FD39-44D1-A623-A2F5851807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82" y="1250"/>
                <a:ext cx="35" cy="68"/>
              </a:xfrm>
              <a:custGeom>
                <a:avLst/>
                <a:gdLst>
                  <a:gd name="T0" fmla="*/ 2 w 24"/>
                  <a:gd name="T1" fmla="*/ 13 h 46"/>
                  <a:gd name="T2" fmla="*/ 8 w 24"/>
                  <a:gd name="T3" fmla="*/ 37 h 46"/>
                  <a:gd name="T4" fmla="*/ 22 w 24"/>
                  <a:gd name="T5" fmla="*/ 36 h 46"/>
                  <a:gd name="T6" fmla="*/ 16 w 24"/>
                  <a:gd name="T7" fmla="*/ 8 h 46"/>
                  <a:gd name="T8" fmla="*/ 2 w 24"/>
                  <a:gd name="T9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6">
                    <a:moveTo>
                      <a:pt x="2" y="13"/>
                    </a:moveTo>
                    <a:cubicBezTo>
                      <a:pt x="5" y="21"/>
                      <a:pt x="7" y="29"/>
                      <a:pt x="8" y="37"/>
                    </a:cubicBezTo>
                    <a:cubicBezTo>
                      <a:pt x="10" y="46"/>
                      <a:pt x="24" y="45"/>
                      <a:pt x="22" y="36"/>
                    </a:cubicBezTo>
                    <a:cubicBezTo>
                      <a:pt x="21" y="27"/>
                      <a:pt x="18" y="18"/>
                      <a:pt x="16" y="8"/>
                    </a:cubicBezTo>
                    <a:cubicBezTo>
                      <a:pt x="13" y="0"/>
                      <a:pt x="0" y="4"/>
                      <a:pt x="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70" name="Freeform 1975">
                <a:extLst>
                  <a:ext uri="{FF2B5EF4-FFF2-40B4-BE49-F238E27FC236}">
                    <a16:creationId xmlns:a16="http://schemas.microsoft.com/office/drawing/2014/main" id="{012DE576-C584-4FAB-9CE8-7FDEC88841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06" y="1314"/>
                <a:ext cx="47" cy="73"/>
              </a:xfrm>
              <a:custGeom>
                <a:avLst/>
                <a:gdLst>
                  <a:gd name="T0" fmla="*/ 16 w 32"/>
                  <a:gd name="T1" fmla="*/ 9 h 50"/>
                  <a:gd name="T2" fmla="*/ 5 w 32"/>
                  <a:gd name="T3" fmla="*/ 34 h 50"/>
                  <a:gd name="T4" fmla="*/ 16 w 32"/>
                  <a:gd name="T5" fmla="*/ 43 h 50"/>
                  <a:gd name="T6" fmla="*/ 29 w 32"/>
                  <a:gd name="T7" fmla="*/ 15 h 50"/>
                  <a:gd name="T8" fmla="*/ 16 w 32"/>
                  <a:gd name="T9" fmla="*/ 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50">
                    <a:moveTo>
                      <a:pt x="16" y="9"/>
                    </a:moveTo>
                    <a:cubicBezTo>
                      <a:pt x="13" y="17"/>
                      <a:pt x="11" y="26"/>
                      <a:pt x="5" y="34"/>
                    </a:cubicBezTo>
                    <a:cubicBezTo>
                      <a:pt x="0" y="41"/>
                      <a:pt x="11" y="50"/>
                      <a:pt x="16" y="43"/>
                    </a:cubicBezTo>
                    <a:cubicBezTo>
                      <a:pt x="22" y="34"/>
                      <a:pt x="25" y="24"/>
                      <a:pt x="29" y="15"/>
                    </a:cubicBezTo>
                    <a:cubicBezTo>
                      <a:pt x="32" y="6"/>
                      <a:pt x="19" y="0"/>
                      <a:pt x="16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71" name="Freeform 1976">
                <a:extLst>
                  <a:ext uri="{FF2B5EF4-FFF2-40B4-BE49-F238E27FC236}">
                    <a16:creationId xmlns:a16="http://schemas.microsoft.com/office/drawing/2014/main" id="{D126F450-D2C5-4760-9E2E-0443386C31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23" y="1511"/>
                <a:ext cx="61" cy="59"/>
              </a:xfrm>
              <a:custGeom>
                <a:avLst/>
                <a:gdLst>
                  <a:gd name="T0" fmla="*/ 21 w 41"/>
                  <a:gd name="T1" fmla="*/ 14 h 40"/>
                  <a:gd name="T2" fmla="*/ 21 w 41"/>
                  <a:gd name="T3" fmla="*/ 14 h 40"/>
                  <a:gd name="T4" fmla="*/ 18 w 41"/>
                  <a:gd name="T5" fmla="*/ 18 h 40"/>
                  <a:gd name="T6" fmla="*/ 8 w 41"/>
                  <a:gd name="T7" fmla="*/ 24 h 40"/>
                  <a:gd name="T8" fmla="*/ 12 w 41"/>
                  <a:gd name="T9" fmla="*/ 37 h 40"/>
                  <a:gd name="T10" fmla="*/ 33 w 41"/>
                  <a:gd name="T11" fmla="*/ 7 h 40"/>
                  <a:gd name="T12" fmla="*/ 21 w 41"/>
                  <a:gd name="T13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40">
                    <a:moveTo>
                      <a:pt x="21" y="14"/>
                    </a:moveTo>
                    <a:cubicBezTo>
                      <a:pt x="21" y="14"/>
                      <a:pt x="21" y="14"/>
                      <a:pt x="21" y="14"/>
                    </a:cubicBezTo>
                    <a:cubicBezTo>
                      <a:pt x="20" y="16"/>
                      <a:pt x="19" y="17"/>
                      <a:pt x="18" y="18"/>
                    </a:cubicBezTo>
                    <a:cubicBezTo>
                      <a:pt x="15" y="21"/>
                      <a:pt x="11" y="22"/>
                      <a:pt x="8" y="24"/>
                    </a:cubicBezTo>
                    <a:cubicBezTo>
                      <a:pt x="0" y="27"/>
                      <a:pt x="4" y="40"/>
                      <a:pt x="12" y="37"/>
                    </a:cubicBezTo>
                    <a:cubicBezTo>
                      <a:pt x="23" y="33"/>
                      <a:pt x="41" y="21"/>
                      <a:pt x="33" y="7"/>
                    </a:cubicBezTo>
                    <a:cubicBezTo>
                      <a:pt x="29" y="0"/>
                      <a:pt x="18" y="7"/>
                      <a:pt x="21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72" name="Freeform 1977">
                <a:extLst>
                  <a:ext uri="{FF2B5EF4-FFF2-40B4-BE49-F238E27FC236}">
                    <a16:creationId xmlns:a16="http://schemas.microsoft.com/office/drawing/2014/main" id="{1B3B0FD4-82DA-4ACD-A3EB-CB81B3FB3A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12" y="1780"/>
                <a:ext cx="68" cy="61"/>
              </a:xfrm>
              <a:custGeom>
                <a:avLst/>
                <a:gdLst>
                  <a:gd name="T0" fmla="*/ 29 w 46"/>
                  <a:gd name="T1" fmla="*/ 7 h 41"/>
                  <a:gd name="T2" fmla="*/ 7 w 46"/>
                  <a:gd name="T3" fmla="*/ 25 h 41"/>
                  <a:gd name="T4" fmla="*/ 15 w 46"/>
                  <a:gd name="T5" fmla="*/ 36 h 41"/>
                  <a:gd name="T6" fmla="*/ 41 w 46"/>
                  <a:gd name="T7" fmla="*/ 13 h 41"/>
                  <a:gd name="T8" fmla="*/ 29 w 46"/>
                  <a:gd name="T9" fmla="*/ 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1">
                    <a:moveTo>
                      <a:pt x="29" y="7"/>
                    </a:moveTo>
                    <a:cubicBezTo>
                      <a:pt x="24" y="15"/>
                      <a:pt x="14" y="20"/>
                      <a:pt x="7" y="25"/>
                    </a:cubicBezTo>
                    <a:cubicBezTo>
                      <a:pt x="0" y="30"/>
                      <a:pt x="8" y="41"/>
                      <a:pt x="15" y="36"/>
                    </a:cubicBezTo>
                    <a:cubicBezTo>
                      <a:pt x="24" y="30"/>
                      <a:pt x="35" y="23"/>
                      <a:pt x="41" y="13"/>
                    </a:cubicBezTo>
                    <a:cubicBezTo>
                      <a:pt x="46" y="6"/>
                      <a:pt x="33" y="0"/>
                      <a:pt x="29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73" name="Freeform 1978">
                <a:extLst>
                  <a:ext uri="{FF2B5EF4-FFF2-40B4-BE49-F238E27FC236}">
                    <a16:creationId xmlns:a16="http://schemas.microsoft.com/office/drawing/2014/main" id="{76F136F5-E647-4A53-815F-D2901FAD91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83" y="2109"/>
                <a:ext cx="77" cy="48"/>
              </a:xfrm>
              <a:custGeom>
                <a:avLst/>
                <a:gdLst>
                  <a:gd name="T0" fmla="*/ 38 w 52"/>
                  <a:gd name="T1" fmla="*/ 3 h 33"/>
                  <a:gd name="T2" fmla="*/ 8 w 52"/>
                  <a:gd name="T3" fmla="*/ 16 h 33"/>
                  <a:gd name="T4" fmla="*/ 15 w 52"/>
                  <a:gd name="T5" fmla="*/ 28 h 33"/>
                  <a:gd name="T6" fmla="*/ 43 w 52"/>
                  <a:gd name="T7" fmla="*/ 16 h 33"/>
                  <a:gd name="T8" fmla="*/ 38 w 52"/>
                  <a:gd name="T9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3">
                    <a:moveTo>
                      <a:pt x="38" y="3"/>
                    </a:moveTo>
                    <a:cubicBezTo>
                      <a:pt x="28" y="6"/>
                      <a:pt x="17" y="10"/>
                      <a:pt x="8" y="16"/>
                    </a:cubicBezTo>
                    <a:cubicBezTo>
                      <a:pt x="0" y="21"/>
                      <a:pt x="8" y="33"/>
                      <a:pt x="15" y="28"/>
                    </a:cubicBezTo>
                    <a:cubicBezTo>
                      <a:pt x="24" y="22"/>
                      <a:pt x="33" y="19"/>
                      <a:pt x="43" y="16"/>
                    </a:cubicBezTo>
                    <a:cubicBezTo>
                      <a:pt x="52" y="13"/>
                      <a:pt x="47" y="0"/>
                      <a:pt x="38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74" name="Freeform 1979">
                <a:extLst>
                  <a:ext uri="{FF2B5EF4-FFF2-40B4-BE49-F238E27FC236}">
                    <a16:creationId xmlns:a16="http://schemas.microsoft.com/office/drawing/2014/main" id="{56D1FC32-C245-4E86-AAB9-19C538A57BA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420" y="2375"/>
                <a:ext cx="77" cy="28"/>
              </a:xfrm>
              <a:custGeom>
                <a:avLst/>
                <a:gdLst>
                  <a:gd name="T0" fmla="*/ 39 w 52"/>
                  <a:gd name="T1" fmla="*/ 3 h 19"/>
                  <a:gd name="T2" fmla="*/ 9 w 52"/>
                  <a:gd name="T3" fmla="*/ 5 h 19"/>
                  <a:gd name="T4" fmla="*/ 10 w 52"/>
                  <a:gd name="T5" fmla="*/ 19 h 19"/>
                  <a:gd name="T6" fmla="*/ 44 w 52"/>
                  <a:gd name="T7" fmla="*/ 16 h 19"/>
                  <a:gd name="T8" fmla="*/ 39 w 52"/>
                  <a:gd name="T9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19">
                    <a:moveTo>
                      <a:pt x="39" y="3"/>
                    </a:moveTo>
                    <a:cubicBezTo>
                      <a:pt x="29" y="5"/>
                      <a:pt x="19" y="5"/>
                      <a:pt x="9" y="5"/>
                    </a:cubicBezTo>
                    <a:cubicBezTo>
                      <a:pt x="0" y="5"/>
                      <a:pt x="1" y="19"/>
                      <a:pt x="10" y="19"/>
                    </a:cubicBezTo>
                    <a:cubicBezTo>
                      <a:pt x="21" y="19"/>
                      <a:pt x="33" y="19"/>
                      <a:pt x="44" y="16"/>
                    </a:cubicBezTo>
                    <a:cubicBezTo>
                      <a:pt x="52" y="14"/>
                      <a:pt x="48" y="0"/>
                      <a:pt x="39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75" name="Freeform 1980">
                <a:extLst>
                  <a:ext uri="{FF2B5EF4-FFF2-40B4-BE49-F238E27FC236}">
                    <a16:creationId xmlns:a16="http://schemas.microsoft.com/office/drawing/2014/main" id="{074D20E8-4935-495C-81B0-5291E36B2B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047" y="617"/>
                <a:ext cx="533" cy="564"/>
              </a:xfrm>
              <a:custGeom>
                <a:avLst/>
                <a:gdLst>
                  <a:gd name="T0" fmla="*/ 32 w 361"/>
                  <a:gd name="T1" fmla="*/ 81 h 383"/>
                  <a:gd name="T2" fmla="*/ 7 w 361"/>
                  <a:gd name="T3" fmla="*/ 202 h 383"/>
                  <a:gd name="T4" fmla="*/ 68 w 361"/>
                  <a:gd name="T5" fmla="*/ 312 h 383"/>
                  <a:gd name="T6" fmla="*/ 329 w 361"/>
                  <a:gd name="T7" fmla="*/ 260 h 383"/>
                  <a:gd name="T8" fmla="*/ 351 w 361"/>
                  <a:gd name="T9" fmla="*/ 137 h 383"/>
                  <a:gd name="T10" fmla="*/ 348 w 361"/>
                  <a:gd name="T11" fmla="*/ 125 h 383"/>
                  <a:gd name="T12" fmla="*/ 346 w 361"/>
                  <a:gd name="T13" fmla="*/ 120 h 383"/>
                  <a:gd name="T14" fmla="*/ 344 w 361"/>
                  <a:gd name="T15" fmla="*/ 114 h 383"/>
                  <a:gd name="T16" fmla="*/ 335 w 361"/>
                  <a:gd name="T17" fmla="*/ 92 h 383"/>
                  <a:gd name="T18" fmla="*/ 329 w 361"/>
                  <a:gd name="T19" fmla="*/ 81 h 383"/>
                  <a:gd name="T20" fmla="*/ 326 w 361"/>
                  <a:gd name="T21" fmla="*/ 76 h 383"/>
                  <a:gd name="T22" fmla="*/ 322 w 361"/>
                  <a:gd name="T23" fmla="*/ 71 h 383"/>
                  <a:gd name="T24" fmla="*/ 315 w 361"/>
                  <a:gd name="T25" fmla="*/ 62 h 383"/>
                  <a:gd name="T26" fmla="*/ 307 w 361"/>
                  <a:gd name="T27" fmla="*/ 53 h 383"/>
                  <a:gd name="T28" fmla="*/ 303 w 361"/>
                  <a:gd name="T29" fmla="*/ 49 h 383"/>
                  <a:gd name="T30" fmla="*/ 298 w 361"/>
                  <a:gd name="T31" fmla="*/ 45 h 383"/>
                  <a:gd name="T32" fmla="*/ 289 w 361"/>
                  <a:gd name="T33" fmla="*/ 37 h 383"/>
                  <a:gd name="T34" fmla="*/ 279 w 361"/>
                  <a:gd name="T35" fmla="*/ 30 h 383"/>
                  <a:gd name="T36" fmla="*/ 274 w 361"/>
                  <a:gd name="T37" fmla="*/ 26 h 383"/>
                  <a:gd name="T38" fmla="*/ 269 w 361"/>
                  <a:gd name="T39" fmla="*/ 23 h 383"/>
                  <a:gd name="T40" fmla="*/ 247 w 361"/>
                  <a:gd name="T41" fmla="*/ 12 h 383"/>
                  <a:gd name="T42" fmla="*/ 224 w 361"/>
                  <a:gd name="T43" fmla="*/ 5 h 383"/>
                  <a:gd name="T44" fmla="*/ 201 w 361"/>
                  <a:gd name="T45" fmla="*/ 1 h 383"/>
                  <a:gd name="T46" fmla="*/ 189 w 361"/>
                  <a:gd name="T47" fmla="*/ 0 h 383"/>
                  <a:gd name="T48" fmla="*/ 183 w 361"/>
                  <a:gd name="T49" fmla="*/ 0 h 383"/>
                  <a:gd name="T50" fmla="*/ 177 w 361"/>
                  <a:gd name="T51" fmla="*/ 0 h 383"/>
                  <a:gd name="T52" fmla="*/ 129 w 361"/>
                  <a:gd name="T53" fmla="*/ 7 h 383"/>
                  <a:gd name="T54" fmla="*/ 32 w 361"/>
                  <a:gd name="T55" fmla="*/ 81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1" h="383">
                    <a:moveTo>
                      <a:pt x="32" y="81"/>
                    </a:moveTo>
                    <a:cubicBezTo>
                      <a:pt x="10" y="116"/>
                      <a:pt x="0" y="160"/>
                      <a:pt x="7" y="202"/>
                    </a:cubicBezTo>
                    <a:cubicBezTo>
                      <a:pt x="13" y="244"/>
                      <a:pt x="35" y="284"/>
                      <a:pt x="68" y="312"/>
                    </a:cubicBezTo>
                    <a:cubicBezTo>
                      <a:pt x="152" y="383"/>
                      <a:pt x="277" y="354"/>
                      <a:pt x="329" y="260"/>
                    </a:cubicBezTo>
                    <a:cubicBezTo>
                      <a:pt x="349" y="223"/>
                      <a:pt x="361" y="178"/>
                      <a:pt x="351" y="137"/>
                    </a:cubicBezTo>
                    <a:cubicBezTo>
                      <a:pt x="348" y="125"/>
                      <a:pt x="348" y="125"/>
                      <a:pt x="348" y="125"/>
                    </a:cubicBezTo>
                    <a:cubicBezTo>
                      <a:pt x="348" y="123"/>
                      <a:pt x="347" y="121"/>
                      <a:pt x="346" y="120"/>
                    </a:cubicBezTo>
                    <a:cubicBezTo>
                      <a:pt x="344" y="114"/>
                      <a:pt x="344" y="114"/>
                      <a:pt x="344" y="114"/>
                    </a:cubicBezTo>
                    <a:cubicBezTo>
                      <a:pt x="342" y="106"/>
                      <a:pt x="338" y="99"/>
                      <a:pt x="335" y="92"/>
                    </a:cubicBezTo>
                    <a:cubicBezTo>
                      <a:pt x="333" y="88"/>
                      <a:pt x="331" y="85"/>
                      <a:pt x="329" y="81"/>
                    </a:cubicBezTo>
                    <a:cubicBezTo>
                      <a:pt x="326" y="76"/>
                      <a:pt x="326" y="76"/>
                      <a:pt x="326" y="76"/>
                    </a:cubicBezTo>
                    <a:cubicBezTo>
                      <a:pt x="324" y="75"/>
                      <a:pt x="323" y="73"/>
                      <a:pt x="322" y="71"/>
                    </a:cubicBezTo>
                    <a:cubicBezTo>
                      <a:pt x="315" y="62"/>
                      <a:pt x="315" y="62"/>
                      <a:pt x="315" y="62"/>
                    </a:cubicBezTo>
                    <a:cubicBezTo>
                      <a:pt x="307" y="53"/>
                      <a:pt x="307" y="53"/>
                      <a:pt x="307" y="53"/>
                    </a:cubicBezTo>
                    <a:cubicBezTo>
                      <a:pt x="305" y="51"/>
                      <a:pt x="304" y="50"/>
                      <a:pt x="303" y="49"/>
                    </a:cubicBezTo>
                    <a:cubicBezTo>
                      <a:pt x="298" y="45"/>
                      <a:pt x="298" y="45"/>
                      <a:pt x="298" y="45"/>
                    </a:cubicBezTo>
                    <a:cubicBezTo>
                      <a:pt x="295" y="42"/>
                      <a:pt x="292" y="39"/>
                      <a:pt x="289" y="37"/>
                    </a:cubicBezTo>
                    <a:cubicBezTo>
                      <a:pt x="279" y="30"/>
                      <a:pt x="279" y="30"/>
                      <a:pt x="279" y="30"/>
                    </a:cubicBezTo>
                    <a:cubicBezTo>
                      <a:pt x="278" y="28"/>
                      <a:pt x="276" y="27"/>
                      <a:pt x="274" y="26"/>
                    </a:cubicBezTo>
                    <a:cubicBezTo>
                      <a:pt x="269" y="23"/>
                      <a:pt x="269" y="23"/>
                      <a:pt x="269" y="23"/>
                    </a:cubicBezTo>
                    <a:cubicBezTo>
                      <a:pt x="262" y="19"/>
                      <a:pt x="255" y="16"/>
                      <a:pt x="247" y="12"/>
                    </a:cubicBezTo>
                    <a:cubicBezTo>
                      <a:pt x="240" y="10"/>
                      <a:pt x="232" y="7"/>
                      <a:pt x="224" y="5"/>
                    </a:cubicBezTo>
                    <a:cubicBezTo>
                      <a:pt x="217" y="3"/>
                      <a:pt x="209" y="2"/>
                      <a:pt x="201" y="1"/>
                    </a:cubicBezTo>
                    <a:cubicBezTo>
                      <a:pt x="197" y="0"/>
                      <a:pt x="193" y="0"/>
                      <a:pt x="189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61" y="0"/>
                      <a:pt x="144" y="3"/>
                      <a:pt x="129" y="7"/>
                    </a:cubicBezTo>
                    <a:cubicBezTo>
                      <a:pt x="89" y="19"/>
                      <a:pt x="55" y="46"/>
                      <a:pt x="32" y="81"/>
                    </a:cubicBezTo>
                    <a:close/>
                  </a:path>
                </a:pathLst>
              </a:custGeom>
              <a:solidFill>
                <a:srgbClr val="F08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76" name="Freeform 1981">
                <a:extLst>
                  <a:ext uri="{FF2B5EF4-FFF2-40B4-BE49-F238E27FC236}">
                    <a16:creationId xmlns:a16="http://schemas.microsoft.com/office/drawing/2014/main" id="{0626E434-4579-4A62-B0A3-D99CD521FE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022" y="474"/>
                <a:ext cx="189" cy="215"/>
              </a:xfrm>
              <a:custGeom>
                <a:avLst/>
                <a:gdLst>
                  <a:gd name="T0" fmla="*/ 10 w 128"/>
                  <a:gd name="T1" fmla="*/ 8 h 146"/>
                  <a:gd name="T2" fmla="*/ 75 w 128"/>
                  <a:gd name="T3" fmla="*/ 146 h 146"/>
                  <a:gd name="T4" fmla="*/ 128 w 128"/>
                  <a:gd name="T5" fmla="*/ 111 h 146"/>
                  <a:gd name="T6" fmla="*/ 10 w 128"/>
                  <a:gd name="T7" fmla="*/ 8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8" h="146">
                    <a:moveTo>
                      <a:pt x="10" y="8"/>
                    </a:moveTo>
                    <a:cubicBezTo>
                      <a:pt x="0" y="16"/>
                      <a:pt x="26" y="70"/>
                      <a:pt x="75" y="146"/>
                    </a:cubicBezTo>
                    <a:cubicBezTo>
                      <a:pt x="91" y="131"/>
                      <a:pt x="108" y="119"/>
                      <a:pt x="128" y="111"/>
                    </a:cubicBezTo>
                    <a:cubicBezTo>
                      <a:pt x="67" y="42"/>
                      <a:pt x="21" y="0"/>
                      <a:pt x="10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77" name="Freeform 1982">
                <a:extLst>
                  <a:ext uri="{FF2B5EF4-FFF2-40B4-BE49-F238E27FC236}">
                    <a16:creationId xmlns:a16="http://schemas.microsoft.com/office/drawing/2014/main" id="{0DBDF9E6-1241-402A-97EF-AAFB76FAAB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441" y="1034"/>
                <a:ext cx="188" cy="222"/>
              </a:xfrm>
              <a:custGeom>
                <a:avLst/>
                <a:gdLst>
                  <a:gd name="T0" fmla="*/ 0 w 127"/>
                  <a:gd name="T1" fmla="*/ 42 h 151"/>
                  <a:gd name="T2" fmla="*/ 116 w 127"/>
                  <a:gd name="T3" fmla="*/ 143 h 151"/>
                  <a:gd name="T4" fmla="*/ 47 w 127"/>
                  <a:gd name="T5" fmla="*/ 0 h 151"/>
                  <a:gd name="T6" fmla="*/ 0 w 127"/>
                  <a:gd name="T7" fmla="*/ 4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51">
                    <a:moveTo>
                      <a:pt x="0" y="42"/>
                    </a:moveTo>
                    <a:cubicBezTo>
                      <a:pt x="60" y="110"/>
                      <a:pt x="105" y="151"/>
                      <a:pt x="116" y="143"/>
                    </a:cubicBezTo>
                    <a:cubicBezTo>
                      <a:pt x="127" y="135"/>
                      <a:pt x="98" y="78"/>
                      <a:pt x="47" y="0"/>
                    </a:cubicBezTo>
                    <a:cubicBezTo>
                      <a:pt x="34" y="17"/>
                      <a:pt x="18" y="31"/>
                      <a:pt x="0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78" name="Freeform 1983">
                <a:extLst>
                  <a:ext uri="{FF2B5EF4-FFF2-40B4-BE49-F238E27FC236}">
                    <a16:creationId xmlns:a16="http://schemas.microsoft.com/office/drawing/2014/main" id="{9EFD6022-4F56-4AEE-8978-D9357E7FEE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43" y="638"/>
                <a:ext cx="367" cy="439"/>
              </a:xfrm>
              <a:custGeom>
                <a:avLst/>
                <a:gdLst>
                  <a:gd name="T0" fmla="*/ 11 w 249"/>
                  <a:gd name="T1" fmla="*/ 24 h 298"/>
                  <a:gd name="T2" fmla="*/ 127 w 249"/>
                  <a:gd name="T3" fmla="*/ 167 h 298"/>
                  <a:gd name="T4" fmla="*/ 220 w 249"/>
                  <a:gd name="T5" fmla="*/ 298 h 298"/>
                  <a:gd name="T6" fmla="*/ 249 w 249"/>
                  <a:gd name="T7" fmla="*/ 269 h 298"/>
                  <a:gd name="T8" fmla="*/ 153 w 249"/>
                  <a:gd name="T9" fmla="*/ 132 h 298"/>
                  <a:gd name="T10" fmla="*/ 46 w 249"/>
                  <a:gd name="T11" fmla="*/ 0 h 298"/>
                  <a:gd name="T12" fmla="*/ 0 w 249"/>
                  <a:gd name="T13" fmla="*/ 29 h 298"/>
                  <a:gd name="T14" fmla="*/ 11 w 249"/>
                  <a:gd name="T15" fmla="*/ 24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9" h="298">
                    <a:moveTo>
                      <a:pt x="11" y="24"/>
                    </a:moveTo>
                    <a:cubicBezTo>
                      <a:pt x="46" y="64"/>
                      <a:pt x="86" y="113"/>
                      <a:pt x="127" y="167"/>
                    </a:cubicBezTo>
                    <a:cubicBezTo>
                      <a:pt x="162" y="214"/>
                      <a:pt x="194" y="258"/>
                      <a:pt x="220" y="298"/>
                    </a:cubicBezTo>
                    <a:cubicBezTo>
                      <a:pt x="231" y="290"/>
                      <a:pt x="240" y="280"/>
                      <a:pt x="249" y="269"/>
                    </a:cubicBezTo>
                    <a:cubicBezTo>
                      <a:pt x="222" y="228"/>
                      <a:pt x="189" y="181"/>
                      <a:pt x="153" y="132"/>
                    </a:cubicBezTo>
                    <a:cubicBezTo>
                      <a:pt x="115" y="82"/>
                      <a:pt x="78" y="37"/>
                      <a:pt x="46" y="0"/>
                    </a:cubicBezTo>
                    <a:cubicBezTo>
                      <a:pt x="29" y="7"/>
                      <a:pt x="14" y="17"/>
                      <a:pt x="0" y="29"/>
                    </a:cubicBezTo>
                    <a:cubicBezTo>
                      <a:pt x="4" y="27"/>
                      <a:pt x="7" y="25"/>
                      <a:pt x="11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79" name="Freeform 1984">
                <a:extLst>
                  <a:ext uri="{FF2B5EF4-FFF2-40B4-BE49-F238E27FC236}">
                    <a16:creationId xmlns:a16="http://schemas.microsoft.com/office/drawing/2014/main" id="{77DA7EE0-E0BA-4569-8AE6-94E2DE69AF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425" y="1069"/>
                <a:ext cx="22" cy="15"/>
              </a:xfrm>
              <a:custGeom>
                <a:avLst/>
                <a:gdLst>
                  <a:gd name="T0" fmla="*/ 4 w 15"/>
                  <a:gd name="T1" fmla="*/ 8 h 10"/>
                  <a:gd name="T2" fmla="*/ 8 w 15"/>
                  <a:gd name="T3" fmla="*/ 6 h 10"/>
                  <a:gd name="T4" fmla="*/ 10 w 15"/>
                  <a:gd name="T5" fmla="*/ 6 h 10"/>
                  <a:gd name="T6" fmla="*/ 10 w 15"/>
                  <a:gd name="T7" fmla="*/ 5 h 10"/>
                  <a:gd name="T8" fmla="*/ 11 w 15"/>
                  <a:gd name="T9" fmla="*/ 5 h 10"/>
                  <a:gd name="T10" fmla="*/ 13 w 15"/>
                  <a:gd name="T11" fmla="*/ 2 h 10"/>
                  <a:gd name="T12" fmla="*/ 2 w 15"/>
                  <a:gd name="T13" fmla="*/ 5 h 10"/>
                  <a:gd name="T14" fmla="*/ 4 w 15"/>
                  <a:gd name="T15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0">
                    <a:moveTo>
                      <a:pt x="4" y="8"/>
                    </a:moveTo>
                    <a:cubicBezTo>
                      <a:pt x="5" y="8"/>
                      <a:pt x="7" y="7"/>
                      <a:pt x="8" y="6"/>
                    </a:cubicBezTo>
                    <a:cubicBezTo>
                      <a:pt x="9" y="6"/>
                      <a:pt x="9" y="6"/>
                      <a:pt x="10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0" y="5"/>
                      <a:pt x="10" y="5"/>
                      <a:pt x="11" y="5"/>
                    </a:cubicBezTo>
                    <a:cubicBezTo>
                      <a:pt x="12" y="7"/>
                      <a:pt x="15" y="4"/>
                      <a:pt x="13" y="2"/>
                    </a:cubicBezTo>
                    <a:cubicBezTo>
                      <a:pt x="10" y="0"/>
                      <a:pt x="4" y="4"/>
                      <a:pt x="2" y="5"/>
                    </a:cubicBezTo>
                    <a:cubicBezTo>
                      <a:pt x="0" y="6"/>
                      <a:pt x="2" y="10"/>
                      <a:pt x="4" y="8"/>
                    </a:cubicBezTo>
                    <a:close/>
                  </a:path>
                </a:pathLst>
              </a:custGeom>
              <a:solidFill>
                <a:srgbClr val="B061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80" name="Freeform 1985">
                <a:extLst>
                  <a:ext uri="{FF2B5EF4-FFF2-40B4-BE49-F238E27FC236}">
                    <a16:creationId xmlns:a16="http://schemas.microsoft.com/office/drawing/2014/main" id="{A98333A1-744B-4455-8F17-815753AF63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423" y="1053"/>
                <a:ext cx="23" cy="19"/>
              </a:xfrm>
              <a:custGeom>
                <a:avLst/>
                <a:gdLst>
                  <a:gd name="T0" fmla="*/ 5 w 15"/>
                  <a:gd name="T1" fmla="*/ 10 h 13"/>
                  <a:gd name="T2" fmla="*/ 12 w 15"/>
                  <a:gd name="T3" fmla="*/ 5 h 13"/>
                  <a:gd name="T4" fmla="*/ 11 w 15"/>
                  <a:gd name="T5" fmla="*/ 1 h 13"/>
                  <a:gd name="T6" fmla="*/ 1 w 15"/>
                  <a:gd name="T7" fmla="*/ 8 h 13"/>
                  <a:gd name="T8" fmla="*/ 5 w 15"/>
                  <a:gd name="T9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5" y="10"/>
                    </a:moveTo>
                    <a:cubicBezTo>
                      <a:pt x="6" y="7"/>
                      <a:pt x="9" y="6"/>
                      <a:pt x="12" y="5"/>
                    </a:cubicBezTo>
                    <a:cubicBezTo>
                      <a:pt x="15" y="4"/>
                      <a:pt x="14" y="0"/>
                      <a:pt x="11" y="1"/>
                    </a:cubicBezTo>
                    <a:cubicBezTo>
                      <a:pt x="7" y="2"/>
                      <a:pt x="4" y="5"/>
                      <a:pt x="1" y="8"/>
                    </a:cubicBezTo>
                    <a:cubicBezTo>
                      <a:pt x="0" y="11"/>
                      <a:pt x="3" y="13"/>
                      <a:pt x="5" y="10"/>
                    </a:cubicBezTo>
                    <a:close/>
                  </a:path>
                </a:pathLst>
              </a:custGeom>
              <a:solidFill>
                <a:srgbClr val="B061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81" name="Freeform 1986">
                <a:extLst>
                  <a:ext uri="{FF2B5EF4-FFF2-40B4-BE49-F238E27FC236}">
                    <a16:creationId xmlns:a16="http://schemas.microsoft.com/office/drawing/2014/main" id="{0DF7CF46-8333-41B3-95ED-005A315B4A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98" y="1079"/>
                <a:ext cx="21" cy="12"/>
              </a:xfrm>
              <a:custGeom>
                <a:avLst/>
                <a:gdLst>
                  <a:gd name="T0" fmla="*/ 5 w 14"/>
                  <a:gd name="T1" fmla="*/ 7 h 8"/>
                  <a:gd name="T2" fmla="*/ 11 w 14"/>
                  <a:gd name="T3" fmla="*/ 4 h 8"/>
                  <a:gd name="T4" fmla="*/ 11 w 14"/>
                  <a:gd name="T5" fmla="*/ 0 h 8"/>
                  <a:gd name="T6" fmla="*/ 3 w 14"/>
                  <a:gd name="T7" fmla="*/ 4 h 8"/>
                  <a:gd name="T8" fmla="*/ 5 w 14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8">
                    <a:moveTo>
                      <a:pt x="5" y="7"/>
                    </a:moveTo>
                    <a:cubicBezTo>
                      <a:pt x="7" y="6"/>
                      <a:pt x="9" y="4"/>
                      <a:pt x="11" y="4"/>
                    </a:cubicBezTo>
                    <a:cubicBezTo>
                      <a:pt x="14" y="4"/>
                      <a:pt x="14" y="0"/>
                      <a:pt x="11" y="0"/>
                    </a:cubicBezTo>
                    <a:cubicBezTo>
                      <a:pt x="8" y="1"/>
                      <a:pt x="5" y="2"/>
                      <a:pt x="3" y="4"/>
                    </a:cubicBezTo>
                    <a:cubicBezTo>
                      <a:pt x="0" y="5"/>
                      <a:pt x="2" y="8"/>
                      <a:pt x="5" y="7"/>
                    </a:cubicBezTo>
                    <a:close/>
                  </a:path>
                </a:pathLst>
              </a:custGeom>
              <a:solidFill>
                <a:srgbClr val="B061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82" name="Freeform 1987">
                <a:extLst>
                  <a:ext uri="{FF2B5EF4-FFF2-40B4-BE49-F238E27FC236}">
                    <a16:creationId xmlns:a16="http://schemas.microsoft.com/office/drawing/2014/main" id="{19FB4BDC-62E9-487A-B847-096F193949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97" y="1091"/>
                <a:ext cx="20" cy="15"/>
              </a:xfrm>
              <a:custGeom>
                <a:avLst/>
                <a:gdLst>
                  <a:gd name="T0" fmla="*/ 5 w 14"/>
                  <a:gd name="T1" fmla="*/ 8 h 10"/>
                  <a:gd name="T2" fmla="*/ 12 w 14"/>
                  <a:gd name="T3" fmla="*/ 5 h 10"/>
                  <a:gd name="T4" fmla="*/ 11 w 14"/>
                  <a:gd name="T5" fmla="*/ 1 h 10"/>
                  <a:gd name="T6" fmla="*/ 2 w 14"/>
                  <a:gd name="T7" fmla="*/ 5 h 10"/>
                  <a:gd name="T8" fmla="*/ 5 w 14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0">
                    <a:moveTo>
                      <a:pt x="5" y="8"/>
                    </a:moveTo>
                    <a:cubicBezTo>
                      <a:pt x="6" y="6"/>
                      <a:pt x="9" y="5"/>
                      <a:pt x="12" y="5"/>
                    </a:cubicBezTo>
                    <a:cubicBezTo>
                      <a:pt x="14" y="4"/>
                      <a:pt x="13" y="0"/>
                      <a:pt x="11" y="1"/>
                    </a:cubicBezTo>
                    <a:cubicBezTo>
                      <a:pt x="8" y="2"/>
                      <a:pt x="4" y="3"/>
                      <a:pt x="2" y="5"/>
                    </a:cubicBezTo>
                    <a:cubicBezTo>
                      <a:pt x="0" y="7"/>
                      <a:pt x="3" y="10"/>
                      <a:pt x="5" y="8"/>
                    </a:cubicBezTo>
                    <a:close/>
                  </a:path>
                </a:pathLst>
              </a:custGeom>
              <a:solidFill>
                <a:srgbClr val="B061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83" name="Freeform 1988">
                <a:extLst>
                  <a:ext uri="{FF2B5EF4-FFF2-40B4-BE49-F238E27FC236}">
                    <a16:creationId xmlns:a16="http://schemas.microsoft.com/office/drawing/2014/main" id="{980481A2-3BF7-4B86-B65A-E3385F47FA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69" y="1093"/>
                <a:ext cx="22" cy="11"/>
              </a:xfrm>
              <a:custGeom>
                <a:avLst/>
                <a:gdLst>
                  <a:gd name="T0" fmla="*/ 4 w 15"/>
                  <a:gd name="T1" fmla="*/ 7 h 8"/>
                  <a:gd name="T2" fmla="*/ 12 w 15"/>
                  <a:gd name="T3" fmla="*/ 4 h 8"/>
                  <a:gd name="T4" fmla="*/ 12 w 15"/>
                  <a:gd name="T5" fmla="*/ 0 h 8"/>
                  <a:gd name="T6" fmla="*/ 2 w 15"/>
                  <a:gd name="T7" fmla="*/ 3 h 8"/>
                  <a:gd name="T8" fmla="*/ 4 w 15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8">
                    <a:moveTo>
                      <a:pt x="4" y="7"/>
                    </a:moveTo>
                    <a:cubicBezTo>
                      <a:pt x="7" y="5"/>
                      <a:pt x="9" y="5"/>
                      <a:pt x="12" y="4"/>
                    </a:cubicBezTo>
                    <a:cubicBezTo>
                      <a:pt x="15" y="4"/>
                      <a:pt x="15" y="0"/>
                      <a:pt x="12" y="0"/>
                    </a:cubicBezTo>
                    <a:cubicBezTo>
                      <a:pt x="9" y="1"/>
                      <a:pt x="5" y="2"/>
                      <a:pt x="2" y="3"/>
                    </a:cubicBezTo>
                    <a:cubicBezTo>
                      <a:pt x="0" y="5"/>
                      <a:pt x="2" y="8"/>
                      <a:pt x="4" y="7"/>
                    </a:cubicBezTo>
                    <a:close/>
                  </a:path>
                </a:pathLst>
              </a:custGeom>
              <a:solidFill>
                <a:srgbClr val="B061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84" name="Freeform 1989">
                <a:extLst>
                  <a:ext uri="{FF2B5EF4-FFF2-40B4-BE49-F238E27FC236}">
                    <a16:creationId xmlns:a16="http://schemas.microsoft.com/office/drawing/2014/main" id="{0B7ACA61-884E-41BB-80FF-A635AFC221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61" y="1106"/>
                <a:ext cx="21" cy="13"/>
              </a:xfrm>
              <a:custGeom>
                <a:avLst/>
                <a:gdLst>
                  <a:gd name="T0" fmla="*/ 4 w 14"/>
                  <a:gd name="T1" fmla="*/ 7 h 9"/>
                  <a:gd name="T2" fmla="*/ 11 w 14"/>
                  <a:gd name="T3" fmla="*/ 5 h 9"/>
                  <a:gd name="T4" fmla="*/ 10 w 14"/>
                  <a:gd name="T5" fmla="*/ 1 h 9"/>
                  <a:gd name="T6" fmla="*/ 2 w 14"/>
                  <a:gd name="T7" fmla="*/ 4 h 9"/>
                  <a:gd name="T8" fmla="*/ 4 w 14"/>
                  <a:gd name="T9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9">
                    <a:moveTo>
                      <a:pt x="4" y="7"/>
                    </a:moveTo>
                    <a:cubicBezTo>
                      <a:pt x="6" y="6"/>
                      <a:pt x="9" y="5"/>
                      <a:pt x="11" y="5"/>
                    </a:cubicBezTo>
                    <a:cubicBezTo>
                      <a:pt x="14" y="4"/>
                      <a:pt x="13" y="0"/>
                      <a:pt x="10" y="1"/>
                    </a:cubicBezTo>
                    <a:cubicBezTo>
                      <a:pt x="7" y="1"/>
                      <a:pt x="5" y="3"/>
                      <a:pt x="2" y="4"/>
                    </a:cubicBezTo>
                    <a:cubicBezTo>
                      <a:pt x="0" y="5"/>
                      <a:pt x="2" y="9"/>
                      <a:pt x="4" y="7"/>
                    </a:cubicBezTo>
                    <a:close/>
                  </a:path>
                </a:pathLst>
              </a:custGeom>
              <a:solidFill>
                <a:srgbClr val="B061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85" name="Freeform 1990">
                <a:extLst>
                  <a:ext uri="{FF2B5EF4-FFF2-40B4-BE49-F238E27FC236}">
                    <a16:creationId xmlns:a16="http://schemas.microsoft.com/office/drawing/2014/main" id="{A9BAB2C3-D0E6-45F8-9FA2-8D9C982424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32" y="1106"/>
                <a:ext cx="19" cy="7"/>
              </a:xfrm>
              <a:custGeom>
                <a:avLst/>
                <a:gdLst>
                  <a:gd name="T0" fmla="*/ 3 w 13"/>
                  <a:gd name="T1" fmla="*/ 5 h 5"/>
                  <a:gd name="T2" fmla="*/ 10 w 13"/>
                  <a:gd name="T3" fmla="*/ 4 h 5"/>
                  <a:gd name="T4" fmla="*/ 10 w 13"/>
                  <a:gd name="T5" fmla="*/ 0 h 5"/>
                  <a:gd name="T6" fmla="*/ 2 w 13"/>
                  <a:gd name="T7" fmla="*/ 1 h 5"/>
                  <a:gd name="T8" fmla="*/ 3 w 13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5">
                    <a:moveTo>
                      <a:pt x="3" y="5"/>
                    </a:moveTo>
                    <a:cubicBezTo>
                      <a:pt x="6" y="4"/>
                      <a:pt x="7" y="4"/>
                      <a:pt x="10" y="4"/>
                    </a:cubicBezTo>
                    <a:cubicBezTo>
                      <a:pt x="12" y="5"/>
                      <a:pt x="13" y="1"/>
                      <a:pt x="10" y="0"/>
                    </a:cubicBezTo>
                    <a:cubicBezTo>
                      <a:pt x="8" y="0"/>
                      <a:pt x="5" y="0"/>
                      <a:pt x="2" y="1"/>
                    </a:cubicBezTo>
                    <a:cubicBezTo>
                      <a:pt x="0" y="1"/>
                      <a:pt x="1" y="5"/>
                      <a:pt x="3" y="5"/>
                    </a:cubicBezTo>
                    <a:close/>
                  </a:path>
                </a:pathLst>
              </a:custGeom>
              <a:solidFill>
                <a:srgbClr val="B061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86" name="Freeform 1991">
                <a:extLst>
                  <a:ext uri="{FF2B5EF4-FFF2-40B4-BE49-F238E27FC236}">
                    <a16:creationId xmlns:a16="http://schemas.microsoft.com/office/drawing/2014/main" id="{7A055653-8CFF-4132-9A39-FBBEECC829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14" y="1116"/>
                <a:ext cx="21" cy="9"/>
              </a:xfrm>
              <a:custGeom>
                <a:avLst/>
                <a:gdLst>
                  <a:gd name="T0" fmla="*/ 3 w 14"/>
                  <a:gd name="T1" fmla="*/ 5 h 6"/>
                  <a:gd name="T2" fmla="*/ 12 w 14"/>
                  <a:gd name="T3" fmla="*/ 6 h 6"/>
                  <a:gd name="T4" fmla="*/ 12 w 14"/>
                  <a:gd name="T5" fmla="*/ 2 h 6"/>
                  <a:gd name="T6" fmla="*/ 4 w 14"/>
                  <a:gd name="T7" fmla="*/ 1 h 6"/>
                  <a:gd name="T8" fmla="*/ 3 w 14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6">
                    <a:moveTo>
                      <a:pt x="3" y="5"/>
                    </a:moveTo>
                    <a:cubicBezTo>
                      <a:pt x="6" y="5"/>
                      <a:pt x="9" y="6"/>
                      <a:pt x="12" y="6"/>
                    </a:cubicBezTo>
                    <a:cubicBezTo>
                      <a:pt x="14" y="6"/>
                      <a:pt x="14" y="2"/>
                      <a:pt x="12" y="2"/>
                    </a:cubicBezTo>
                    <a:cubicBezTo>
                      <a:pt x="9" y="2"/>
                      <a:pt x="6" y="1"/>
                      <a:pt x="4" y="1"/>
                    </a:cubicBezTo>
                    <a:cubicBezTo>
                      <a:pt x="1" y="0"/>
                      <a:pt x="0" y="4"/>
                      <a:pt x="3" y="5"/>
                    </a:cubicBezTo>
                    <a:close/>
                  </a:path>
                </a:pathLst>
              </a:custGeom>
              <a:solidFill>
                <a:srgbClr val="B061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87" name="Freeform 1992">
                <a:extLst>
                  <a:ext uri="{FF2B5EF4-FFF2-40B4-BE49-F238E27FC236}">
                    <a16:creationId xmlns:a16="http://schemas.microsoft.com/office/drawing/2014/main" id="{31217D7D-8330-4297-ADA5-70CF50C31D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83" y="1107"/>
                <a:ext cx="27" cy="8"/>
              </a:xfrm>
              <a:custGeom>
                <a:avLst/>
                <a:gdLst>
                  <a:gd name="T0" fmla="*/ 3 w 18"/>
                  <a:gd name="T1" fmla="*/ 4 h 5"/>
                  <a:gd name="T2" fmla="*/ 16 w 18"/>
                  <a:gd name="T3" fmla="*/ 4 h 5"/>
                  <a:gd name="T4" fmla="*/ 16 w 18"/>
                  <a:gd name="T5" fmla="*/ 1 h 5"/>
                  <a:gd name="T6" fmla="*/ 3 w 18"/>
                  <a:gd name="T7" fmla="*/ 0 h 5"/>
                  <a:gd name="T8" fmla="*/ 3 w 18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5">
                    <a:moveTo>
                      <a:pt x="3" y="4"/>
                    </a:moveTo>
                    <a:cubicBezTo>
                      <a:pt x="7" y="4"/>
                      <a:pt x="12" y="4"/>
                      <a:pt x="16" y="4"/>
                    </a:cubicBezTo>
                    <a:cubicBezTo>
                      <a:pt x="18" y="5"/>
                      <a:pt x="18" y="1"/>
                      <a:pt x="16" y="1"/>
                    </a:cubicBezTo>
                    <a:cubicBezTo>
                      <a:pt x="11" y="1"/>
                      <a:pt x="7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solidFill>
                <a:srgbClr val="B061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88" name="Freeform 1993">
                <a:extLst>
                  <a:ext uri="{FF2B5EF4-FFF2-40B4-BE49-F238E27FC236}">
                    <a16:creationId xmlns:a16="http://schemas.microsoft.com/office/drawing/2014/main" id="{EA508224-4B1E-45D0-9FDE-C31183D70D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55" y="1112"/>
                <a:ext cx="27" cy="12"/>
              </a:xfrm>
              <a:custGeom>
                <a:avLst/>
                <a:gdLst>
                  <a:gd name="T0" fmla="*/ 4 w 18"/>
                  <a:gd name="T1" fmla="*/ 5 h 8"/>
                  <a:gd name="T2" fmla="*/ 13 w 18"/>
                  <a:gd name="T3" fmla="*/ 7 h 8"/>
                  <a:gd name="T4" fmla="*/ 15 w 18"/>
                  <a:gd name="T5" fmla="*/ 4 h 8"/>
                  <a:gd name="T6" fmla="*/ 2 w 18"/>
                  <a:gd name="T7" fmla="*/ 2 h 8"/>
                  <a:gd name="T8" fmla="*/ 4 w 18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">
                    <a:moveTo>
                      <a:pt x="4" y="5"/>
                    </a:moveTo>
                    <a:cubicBezTo>
                      <a:pt x="7" y="4"/>
                      <a:pt x="10" y="6"/>
                      <a:pt x="13" y="7"/>
                    </a:cubicBezTo>
                    <a:cubicBezTo>
                      <a:pt x="16" y="8"/>
                      <a:pt x="18" y="5"/>
                      <a:pt x="15" y="4"/>
                    </a:cubicBezTo>
                    <a:cubicBezTo>
                      <a:pt x="11" y="2"/>
                      <a:pt x="7" y="0"/>
                      <a:pt x="2" y="2"/>
                    </a:cubicBezTo>
                    <a:cubicBezTo>
                      <a:pt x="0" y="2"/>
                      <a:pt x="1" y="6"/>
                      <a:pt x="4" y="5"/>
                    </a:cubicBezTo>
                    <a:close/>
                  </a:path>
                </a:pathLst>
              </a:custGeom>
              <a:solidFill>
                <a:srgbClr val="B061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89" name="Freeform 1994">
                <a:extLst>
                  <a:ext uri="{FF2B5EF4-FFF2-40B4-BE49-F238E27FC236}">
                    <a16:creationId xmlns:a16="http://schemas.microsoft.com/office/drawing/2014/main" id="{B0A34D67-87C3-4BFE-9648-08E906CF3D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33" y="1087"/>
                <a:ext cx="28" cy="20"/>
              </a:xfrm>
              <a:custGeom>
                <a:avLst/>
                <a:gdLst>
                  <a:gd name="T0" fmla="*/ 4 w 19"/>
                  <a:gd name="T1" fmla="*/ 8 h 14"/>
                  <a:gd name="T2" fmla="*/ 14 w 19"/>
                  <a:gd name="T3" fmla="*/ 13 h 14"/>
                  <a:gd name="T4" fmla="*/ 16 w 19"/>
                  <a:gd name="T5" fmla="*/ 9 h 14"/>
                  <a:gd name="T6" fmla="*/ 0 w 19"/>
                  <a:gd name="T7" fmla="*/ 7 h 14"/>
                  <a:gd name="T8" fmla="*/ 4 w 19"/>
                  <a:gd name="T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4">
                    <a:moveTo>
                      <a:pt x="4" y="8"/>
                    </a:moveTo>
                    <a:cubicBezTo>
                      <a:pt x="4" y="8"/>
                      <a:pt x="13" y="12"/>
                      <a:pt x="14" y="13"/>
                    </a:cubicBezTo>
                    <a:cubicBezTo>
                      <a:pt x="17" y="14"/>
                      <a:pt x="19" y="10"/>
                      <a:pt x="16" y="9"/>
                    </a:cubicBezTo>
                    <a:cubicBezTo>
                      <a:pt x="13" y="8"/>
                      <a:pt x="3" y="0"/>
                      <a:pt x="0" y="7"/>
                    </a:cubicBezTo>
                    <a:cubicBezTo>
                      <a:pt x="0" y="10"/>
                      <a:pt x="3" y="10"/>
                      <a:pt x="4" y="8"/>
                    </a:cubicBezTo>
                    <a:close/>
                  </a:path>
                </a:pathLst>
              </a:custGeom>
              <a:solidFill>
                <a:srgbClr val="B061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90" name="Freeform 1995">
                <a:extLst>
                  <a:ext uri="{FF2B5EF4-FFF2-40B4-BE49-F238E27FC236}">
                    <a16:creationId xmlns:a16="http://schemas.microsoft.com/office/drawing/2014/main" id="{884BDB5B-89FF-4E04-97DF-7DF146C489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08" y="1094"/>
                <a:ext cx="26" cy="15"/>
              </a:xfrm>
              <a:custGeom>
                <a:avLst/>
                <a:gdLst>
                  <a:gd name="T0" fmla="*/ 3 w 18"/>
                  <a:gd name="T1" fmla="*/ 4 h 10"/>
                  <a:gd name="T2" fmla="*/ 12 w 18"/>
                  <a:gd name="T3" fmla="*/ 8 h 10"/>
                  <a:gd name="T4" fmla="*/ 13 w 18"/>
                  <a:gd name="T5" fmla="*/ 10 h 10"/>
                  <a:gd name="T6" fmla="*/ 15 w 18"/>
                  <a:gd name="T7" fmla="*/ 9 h 10"/>
                  <a:gd name="T8" fmla="*/ 16 w 18"/>
                  <a:gd name="T9" fmla="*/ 6 h 10"/>
                  <a:gd name="T10" fmla="*/ 4 w 18"/>
                  <a:gd name="T11" fmla="*/ 1 h 10"/>
                  <a:gd name="T12" fmla="*/ 3 w 18"/>
                  <a:gd name="T1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0">
                    <a:moveTo>
                      <a:pt x="3" y="4"/>
                    </a:moveTo>
                    <a:cubicBezTo>
                      <a:pt x="6" y="5"/>
                      <a:pt x="9" y="7"/>
                      <a:pt x="12" y="8"/>
                    </a:cubicBezTo>
                    <a:cubicBezTo>
                      <a:pt x="12" y="9"/>
                      <a:pt x="12" y="10"/>
                      <a:pt x="13" y="10"/>
                    </a:cubicBezTo>
                    <a:cubicBezTo>
                      <a:pt x="14" y="10"/>
                      <a:pt x="15" y="10"/>
                      <a:pt x="15" y="9"/>
                    </a:cubicBezTo>
                    <a:cubicBezTo>
                      <a:pt x="17" y="9"/>
                      <a:pt x="18" y="7"/>
                      <a:pt x="16" y="6"/>
                    </a:cubicBezTo>
                    <a:cubicBezTo>
                      <a:pt x="12" y="4"/>
                      <a:pt x="8" y="2"/>
                      <a:pt x="4" y="1"/>
                    </a:cubicBezTo>
                    <a:cubicBezTo>
                      <a:pt x="1" y="0"/>
                      <a:pt x="0" y="4"/>
                      <a:pt x="3" y="4"/>
                    </a:cubicBezTo>
                    <a:close/>
                  </a:path>
                </a:pathLst>
              </a:custGeom>
              <a:solidFill>
                <a:srgbClr val="B061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91" name="Freeform 1996">
                <a:extLst>
                  <a:ext uri="{FF2B5EF4-FFF2-40B4-BE49-F238E27FC236}">
                    <a16:creationId xmlns:a16="http://schemas.microsoft.com/office/drawing/2014/main" id="{F395CEDA-B0E6-4AD1-9D02-1EAC4E5155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77" y="1078"/>
                <a:ext cx="28" cy="22"/>
              </a:xfrm>
              <a:custGeom>
                <a:avLst/>
                <a:gdLst>
                  <a:gd name="T0" fmla="*/ 2 w 19"/>
                  <a:gd name="T1" fmla="*/ 5 h 15"/>
                  <a:gd name="T2" fmla="*/ 15 w 19"/>
                  <a:gd name="T3" fmla="*/ 13 h 15"/>
                  <a:gd name="T4" fmla="*/ 17 w 19"/>
                  <a:gd name="T5" fmla="*/ 10 h 15"/>
                  <a:gd name="T6" fmla="*/ 4 w 19"/>
                  <a:gd name="T7" fmla="*/ 2 h 15"/>
                  <a:gd name="T8" fmla="*/ 2 w 19"/>
                  <a:gd name="T9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5">
                    <a:moveTo>
                      <a:pt x="2" y="5"/>
                    </a:moveTo>
                    <a:cubicBezTo>
                      <a:pt x="7" y="7"/>
                      <a:pt x="11" y="10"/>
                      <a:pt x="15" y="13"/>
                    </a:cubicBezTo>
                    <a:cubicBezTo>
                      <a:pt x="17" y="15"/>
                      <a:pt x="19" y="11"/>
                      <a:pt x="17" y="10"/>
                    </a:cubicBezTo>
                    <a:cubicBezTo>
                      <a:pt x="13" y="7"/>
                      <a:pt x="9" y="4"/>
                      <a:pt x="4" y="2"/>
                    </a:cubicBezTo>
                    <a:cubicBezTo>
                      <a:pt x="2" y="0"/>
                      <a:pt x="0" y="4"/>
                      <a:pt x="2" y="5"/>
                    </a:cubicBezTo>
                    <a:close/>
                  </a:path>
                </a:pathLst>
              </a:custGeom>
              <a:solidFill>
                <a:srgbClr val="B061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92" name="Freeform 1997">
                <a:extLst>
                  <a:ext uri="{FF2B5EF4-FFF2-40B4-BE49-F238E27FC236}">
                    <a16:creationId xmlns:a16="http://schemas.microsoft.com/office/drawing/2014/main" id="{34E272DF-2CF2-471D-891C-208D2CB00A8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81" y="1065"/>
                <a:ext cx="20" cy="14"/>
              </a:xfrm>
              <a:custGeom>
                <a:avLst/>
                <a:gdLst>
                  <a:gd name="T0" fmla="*/ 2 w 13"/>
                  <a:gd name="T1" fmla="*/ 5 h 10"/>
                  <a:gd name="T2" fmla="*/ 9 w 13"/>
                  <a:gd name="T3" fmla="*/ 9 h 10"/>
                  <a:gd name="T4" fmla="*/ 11 w 13"/>
                  <a:gd name="T5" fmla="*/ 5 h 10"/>
                  <a:gd name="T6" fmla="*/ 3 w 13"/>
                  <a:gd name="T7" fmla="*/ 1 h 10"/>
                  <a:gd name="T8" fmla="*/ 2 w 13"/>
                  <a:gd name="T9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0">
                    <a:moveTo>
                      <a:pt x="2" y="5"/>
                    </a:moveTo>
                    <a:cubicBezTo>
                      <a:pt x="5" y="6"/>
                      <a:pt x="7" y="7"/>
                      <a:pt x="9" y="9"/>
                    </a:cubicBezTo>
                    <a:cubicBezTo>
                      <a:pt x="12" y="10"/>
                      <a:pt x="13" y="7"/>
                      <a:pt x="11" y="5"/>
                    </a:cubicBezTo>
                    <a:cubicBezTo>
                      <a:pt x="9" y="3"/>
                      <a:pt x="6" y="2"/>
                      <a:pt x="3" y="1"/>
                    </a:cubicBezTo>
                    <a:cubicBezTo>
                      <a:pt x="0" y="0"/>
                      <a:pt x="0" y="4"/>
                      <a:pt x="2" y="5"/>
                    </a:cubicBezTo>
                    <a:close/>
                  </a:path>
                </a:pathLst>
              </a:custGeom>
              <a:solidFill>
                <a:srgbClr val="B061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93" name="Freeform 1998">
                <a:extLst>
                  <a:ext uri="{FF2B5EF4-FFF2-40B4-BE49-F238E27FC236}">
                    <a16:creationId xmlns:a16="http://schemas.microsoft.com/office/drawing/2014/main" id="{1E7978A5-D9D8-472B-B9AE-47C394DA23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37" y="1051"/>
                <a:ext cx="24" cy="18"/>
              </a:xfrm>
              <a:custGeom>
                <a:avLst/>
                <a:gdLst>
                  <a:gd name="T0" fmla="*/ 2 w 16"/>
                  <a:gd name="T1" fmla="*/ 4 h 12"/>
                  <a:gd name="T2" fmla="*/ 11 w 16"/>
                  <a:gd name="T3" fmla="*/ 10 h 12"/>
                  <a:gd name="T4" fmla="*/ 14 w 16"/>
                  <a:gd name="T5" fmla="*/ 7 h 12"/>
                  <a:gd name="T6" fmla="*/ 4 w 16"/>
                  <a:gd name="T7" fmla="*/ 1 h 12"/>
                  <a:gd name="T8" fmla="*/ 2 w 16"/>
                  <a:gd name="T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2">
                    <a:moveTo>
                      <a:pt x="2" y="4"/>
                    </a:moveTo>
                    <a:cubicBezTo>
                      <a:pt x="5" y="6"/>
                      <a:pt x="8" y="8"/>
                      <a:pt x="11" y="10"/>
                    </a:cubicBezTo>
                    <a:cubicBezTo>
                      <a:pt x="13" y="12"/>
                      <a:pt x="16" y="9"/>
                      <a:pt x="14" y="7"/>
                    </a:cubicBezTo>
                    <a:cubicBezTo>
                      <a:pt x="11" y="5"/>
                      <a:pt x="7" y="3"/>
                      <a:pt x="4" y="1"/>
                    </a:cubicBezTo>
                    <a:cubicBezTo>
                      <a:pt x="2" y="0"/>
                      <a:pt x="0" y="3"/>
                      <a:pt x="2" y="4"/>
                    </a:cubicBezTo>
                    <a:close/>
                  </a:path>
                </a:pathLst>
              </a:custGeom>
              <a:solidFill>
                <a:srgbClr val="B061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94" name="Freeform 1999">
                <a:extLst>
                  <a:ext uri="{FF2B5EF4-FFF2-40B4-BE49-F238E27FC236}">
                    <a16:creationId xmlns:a16="http://schemas.microsoft.com/office/drawing/2014/main" id="{8F042187-7777-4B80-B946-4C66E2F4C9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46" y="1046"/>
                <a:ext cx="24" cy="14"/>
              </a:xfrm>
              <a:custGeom>
                <a:avLst/>
                <a:gdLst>
                  <a:gd name="T0" fmla="*/ 3 w 16"/>
                  <a:gd name="T1" fmla="*/ 5 h 10"/>
                  <a:gd name="T2" fmla="*/ 12 w 16"/>
                  <a:gd name="T3" fmla="*/ 8 h 10"/>
                  <a:gd name="T4" fmla="*/ 14 w 16"/>
                  <a:gd name="T5" fmla="*/ 5 h 10"/>
                  <a:gd name="T6" fmla="*/ 2 w 16"/>
                  <a:gd name="T7" fmla="*/ 1 h 10"/>
                  <a:gd name="T8" fmla="*/ 3 w 16"/>
                  <a:gd name="T9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3" y="5"/>
                    </a:moveTo>
                    <a:cubicBezTo>
                      <a:pt x="7" y="4"/>
                      <a:pt x="9" y="6"/>
                      <a:pt x="12" y="8"/>
                    </a:cubicBezTo>
                    <a:cubicBezTo>
                      <a:pt x="13" y="10"/>
                      <a:pt x="16" y="7"/>
                      <a:pt x="14" y="5"/>
                    </a:cubicBezTo>
                    <a:cubicBezTo>
                      <a:pt x="11" y="2"/>
                      <a:pt x="7" y="0"/>
                      <a:pt x="2" y="1"/>
                    </a:cubicBezTo>
                    <a:cubicBezTo>
                      <a:pt x="0" y="2"/>
                      <a:pt x="1" y="5"/>
                      <a:pt x="3" y="5"/>
                    </a:cubicBezTo>
                    <a:close/>
                  </a:path>
                </a:pathLst>
              </a:custGeom>
              <a:solidFill>
                <a:srgbClr val="B061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95" name="Freeform 2000">
                <a:extLst>
                  <a:ext uri="{FF2B5EF4-FFF2-40B4-BE49-F238E27FC236}">
                    <a16:creationId xmlns:a16="http://schemas.microsoft.com/office/drawing/2014/main" id="{806C8F85-8675-4B5A-9CB1-EE403DAB72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18" y="1028"/>
                <a:ext cx="16" cy="18"/>
              </a:xfrm>
              <a:custGeom>
                <a:avLst/>
                <a:gdLst>
                  <a:gd name="T0" fmla="*/ 1 w 11"/>
                  <a:gd name="T1" fmla="*/ 5 h 12"/>
                  <a:gd name="T2" fmla="*/ 6 w 11"/>
                  <a:gd name="T3" fmla="*/ 9 h 12"/>
                  <a:gd name="T4" fmla="*/ 9 w 11"/>
                  <a:gd name="T5" fmla="*/ 7 h 12"/>
                  <a:gd name="T6" fmla="*/ 4 w 11"/>
                  <a:gd name="T7" fmla="*/ 2 h 12"/>
                  <a:gd name="T8" fmla="*/ 1 w 11"/>
                  <a:gd name="T9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2">
                    <a:moveTo>
                      <a:pt x="1" y="5"/>
                    </a:moveTo>
                    <a:cubicBezTo>
                      <a:pt x="3" y="6"/>
                      <a:pt x="5" y="8"/>
                      <a:pt x="6" y="9"/>
                    </a:cubicBezTo>
                    <a:cubicBezTo>
                      <a:pt x="7" y="12"/>
                      <a:pt x="11" y="10"/>
                      <a:pt x="9" y="7"/>
                    </a:cubicBezTo>
                    <a:cubicBezTo>
                      <a:pt x="8" y="5"/>
                      <a:pt x="6" y="4"/>
                      <a:pt x="4" y="2"/>
                    </a:cubicBezTo>
                    <a:cubicBezTo>
                      <a:pt x="2" y="0"/>
                      <a:pt x="0" y="3"/>
                      <a:pt x="1" y="5"/>
                    </a:cubicBezTo>
                    <a:close/>
                  </a:path>
                </a:pathLst>
              </a:custGeom>
              <a:solidFill>
                <a:srgbClr val="B061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96" name="Freeform 2001">
                <a:extLst>
                  <a:ext uri="{FF2B5EF4-FFF2-40B4-BE49-F238E27FC236}">
                    <a16:creationId xmlns:a16="http://schemas.microsoft.com/office/drawing/2014/main" id="{7CC1C7D8-8700-4EF1-A4DF-F6873E1510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507" y="990"/>
                <a:ext cx="14" cy="20"/>
              </a:xfrm>
              <a:custGeom>
                <a:avLst/>
                <a:gdLst>
                  <a:gd name="T0" fmla="*/ 4 w 9"/>
                  <a:gd name="T1" fmla="*/ 11 h 14"/>
                  <a:gd name="T2" fmla="*/ 8 w 9"/>
                  <a:gd name="T3" fmla="*/ 4 h 14"/>
                  <a:gd name="T4" fmla="*/ 5 w 9"/>
                  <a:gd name="T5" fmla="*/ 2 h 14"/>
                  <a:gd name="T6" fmla="*/ 0 w 9"/>
                  <a:gd name="T7" fmla="*/ 10 h 14"/>
                  <a:gd name="T8" fmla="*/ 4 w 9"/>
                  <a:gd name="T9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4" y="11"/>
                    </a:moveTo>
                    <a:cubicBezTo>
                      <a:pt x="5" y="9"/>
                      <a:pt x="6" y="6"/>
                      <a:pt x="8" y="4"/>
                    </a:cubicBezTo>
                    <a:cubicBezTo>
                      <a:pt x="9" y="2"/>
                      <a:pt x="6" y="0"/>
                      <a:pt x="5" y="2"/>
                    </a:cubicBezTo>
                    <a:cubicBezTo>
                      <a:pt x="3" y="5"/>
                      <a:pt x="1" y="7"/>
                      <a:pt x="0" y="10"/>
                    </a:cubicBezTo>
                    <a:cubicBezTo>
                      <a:pt x="0" y="13"/>
                      <a:pt x="3" y="14"/>
                      <a:pt x="4" y="11"/>
                    </a:cubicBezTo>
                    <a:close/>
                  </a:path>
                </a:pathLst>
              </a:custGeom>
              <a:solidFill>
                <a:srgbClr val="B061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172" name="Freeform 2003">
              <a:extLst>
                <a:ext uri="{FF2B5EF4-FFF2-40B4-BE49-F238E27FC236}">
                  <a16:creationId xmlns:a16="http://schemas.microsoft.com/office/drawing/2014/main" id="{18D715CE-F590-4E45-BC32-11B0493B5D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5" y="951"/>
              <a:ext cx="15" cy="25"/>
            </a:xfrm>
            <a:custGeom>
              <a:avLst/>
              <a:gdLst>
                <a:gd name="T0" fmla="*/ 1 w 10"/>
                <a:gd name="T1" fmla="*/ 13 h 17"/>
                <a:gd name="T2" fmla="*/ 5 w 10"/>
                <a:gd name="T3" fmla="*/ 15 h 17"/>
                <a:gd name="T4" fmla="*/ 9 w 10"/>
                <a:gd name="T5" fmla="*/ 5 h 17"/>
                <a:gd name="T6" fmla="*/ 9 w 10"/>
                <a:gd name="T7" fmla="*/ 2 h 17"/>
                <a:gd name="T8" fmla="*/ 5 w 10"/>
                <a:gd name="T9" fmla="*/ 3 h 17"/>
                <a:gd name="T10" fmla="*/ 5 w 10"/>
                <a:gd name="T11" fmla="*/ 5 h 17"/>
                <a:gd name="T12" fmla="*/ 5 w 10"/>
                <a:gd name="T13" fmla="*/ 7 h 17"/>
                <a:gd name="T14" fmla="*/ 1 w 10"/>
                <a:gd name="T15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7">
                  <a:moveTo>
                    <a:pt x="1" y="13"/>
                  </a:moveTo>
                  <a:cubicBezTo>
                    <a:pt x="0" y="15"/>
                    <a:pt x="3" y="17"/>
                    <a:pt x="5" y="15"/>
                  </a:cubicBezTo>
                  <a:cubicBezTo>
                    <a:pt x="7" y="12"/>
                    <a:pt x="8" y="9"/>
                    <a:pt x="9" y="5"/>
                  </a:cubicBezTo>
                  <a:cubicBezTo>
                    <a:pt x="10" y="4"/>
                    <a:pt x="10" y="3"/>
                    <a:pt x="9" y="2"/>
                  </a:cubicBezTo>
                  <a:cubicBezTo>
                    <a:pt x="8" y="0"/>
                    <a:pt x="6" y="2"/>
                    <a:pt x="5" y="3"/>
                  </a:cubicBezTo>
                  <a:cubicBezTo>
                    <a:pt x="4" y="4"/>
                    <a:pt x="4" y="5"/>
                    <a:pt x="5" y="5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4" y="9"/>
                    <a:pt x="3" y="11"/>
                    <a:pt x="1" y="13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73" name="Freeform 2004">
              <a:extLst>
                <a:ext uri="{FF2B5EF4-FFF2-40B4-BE49-F238E27FC236}">
                  <a16:creationId xmlns:a16="http://schemas.microsoft.com/office/drawing/2014/main" id="{66868648-D621-41C7-A1AA-97B7893803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06" y="959"/>
              <a:ext cx="10" cy="23"/>
            </a:xfrm>
            <a:custGeom>
              <a:avLst/>
              <a:gdLst>
                <a:gd name="T0" fmla="*/ 0 w 7"/>
                <a:gd name="T1" fmla="*/ 14 h 16"/>
                <a:gd name="T2" fmla="*/ 4 w 7"/>
                <a:gd name="T3" fmla="*/ 14 h 16"/>
                <a:gd name="T4" fmla="*/ 4 w 7"/>
                <a:gd name="T5" fmla="*/ 10 h 16"/>
                <a:gd name="T6" fmla="*/ 6 w 7"/>
                <a:gd name="T7" fmla="*/ 4 h 16"/>
                <a:gd name="T8" fmla="*/ 3 w 7"/>
                <a:gd name="T9" fmla="*/ 2 h 16"/>
                <a:gd name="T10" fmla="*/ 0 w 7"/>
                <a:gd name="T1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6">
                  <a:moveTo>
                    <a:pt x="0" y="14"/>
                  </a:moveTo>
                  <a:cubicBezTo>
                    <a:pt x="0" y="16"/>
                    <a:pt x="3" y="16"/>
                    <a:pt x="4" y="14"/>
                  </a:cubicBezTo>
                  <a:cubicBezTo>
                    <a:pt x="5" y="13"/>
                    <a:pt x="6" y="11"/>
                    <a:pt x="4" y="10"/>
                  </a:cubicBezTo>
                  <a:cubicBezTo>
                    <a:pt x="4" y="8"/>
                    <a:pt x="5" y="6"/>
                    <a:pt x="6" y="4"/>
                  </a:cubicBezTo>
                  <a:cubicBezTo>
                    <a:pt x="7" y="2"/>
                    <a:pt x="4" y="0"/>
                    <a:pt x="3" y="2"/>
                  </a:cubicBezTo>
                  <a:cubicBezTo>
                    <a:pt x="1" y="6"/>
                    <a:pt x="0" y="10"/>
                    <a:pt x="0" y="14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74" name="Freeform 2005">
              <a:extLst>
                <a:ext uri="{FF2B5EF4-FFF2-40B4-BE49-F238E27FC236}">
                  <a16:creationId xmlns:a16="http://schemas.microsoft.com/office/drawing/2014/main" id="{6FFEFEEE-EA6C-43D0-ADE6-2BEC75704D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4" y="925"/>
              <a:ext cx="12" cy="28"/>
            </a:xfrm>
            <a:custGeom>
              <a:avLst/>
              <a:gdLst>
                <a:gd name="T0" fmla="*/ 4 w 8"/>
                <a:gd name="T1" fmla="*/ 16 h 19"/>
                <a:gd name="T2" fmla="*/ 7 w 8"/>
                <a:gd name="T3" fmla="*/ 4 h 19"/>
                <a:gd name="T4" fmla="*/ 3 w 8"/>
                <a:gd name="T5" fmla="*/ 3 h 19"/>
                <a:gd name="T6" fmla="*/ 0 w 8"/>
                <a:gd name="T7" fmla="*/ 15 h 19"/>
                <a:gd name="T8" fmla="*/ 4 w 8"/>
                <a:gd name="T9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9">
                  <a:moveTo>
                    <a:pt x="4" y="16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8" y="1"/>
                    <a:pt x="4" y="0"/>
                    <a:pt x="3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8"/>
                    <a:pt x="3" y="19"/>
                    <a:pt x="4" y="16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75" name="Freeform 2006">
              <a:extLst>
                <a:ext uri="{FF2B5EF4-FFF2-40B4-BE49-F238E27FC236}">
                  <a16:creationId xmlns:a16="http://schemas.microsoft.com/office/drawing/2014/main" id="{86F5D0FC-D1AE-4B49-BBAC-7F1AC52DD3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40" y="904"/>
              <a:ext cx="13" cy="28"/>
            </a:xfrm>
            <a:custGeom>
              <a:avLst/>
              <a:gdLst>
                <a:gd name="T0" fmla="*/ 5 w 9"/>
                <a:gd name="T1" fmla="*/ 4 h 19"/>
                <a:gd name="T2" fmla="*/ 5 w 9"/>
                <a:gd name="T3" fmla="*/ 4 h 19"/>
                <a:gd name="T4" fmla="*/ 5 w 9"/>
                <a:gd name="T5" fmla="*/ 5 h 19"/>
                <a:gd name="T6" fmla="*/ 5 w 9"/>
                <a:gd name="T7" fmla="*/ 8 h 19"/>
                <a:gd name="T8" fmla="*/ 2 w 9"/>
                <a:gd name="T9" fmla="*/ 15 h 19"/>
                <a:gd name="T10" fmla="*/ 5 w 9"/>
                <a:gd name="T11" fmla="*/ 17 h 19"/>
                <a:gd name="T12" fmla="*/ 9 w 9"/>
                <a:gd name="T13" fmla="*/ 7 h 19"/>
                <a:gd name="T14" fmla="*/ 7 w 9"/>
                <a:gd name="T15" fmla="*/ 1 h 19"/>
                <a:gd name="T16" fmla="*/ 5 w 9"/>
                <a:gd name="T1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9"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4" y="11"/>
                    <a:pt x="3" y="13"/>
                    <a:pt x="2" y="15"/>
                  </a:cubicBezTo>
                  <a:cubicBezTo>
                    <a:pt x="0" y="17"/>
                    <a:pt x="4" y="19"/>
                    <a:pt x="5" y="17"/>
                  </a:cubicBezTo>
                  <a:cubicBezTo>
                    <a:pt x="7" y="14"/>
                    <a:pt x="8" y="10"/>
                    <a:pt x="9" y="7"/>
                  </a:cubicBezTo>
                  <a:cubicBezTo>
                    <a:pt x="9" y="5"/>
                    <a:pt x="9" y="2"/>
                    <a:pt x="7" y="1"/>
                  </a:cubicBezTo>
                  <a:cubicBezTo>
                    <a:pt x="5" y="0"/>
                    <a:pt x="3" y="3"/>
                    <a:pt x="5" y="4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76" name="Freeform 2007">
              <a:extLst>
                <a:ext uri="{FF2B5EF4-FFF2-40B4-BE49-F238E27FC236}">
                  <a16:creationId xmlns:a16="http://schemas.microsoft.com/office/drawing/2014/main" id="{F63D6A40-85F1-42BE-BC78-5E9EFC039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49" y="862"/>
              <a:ext cx="12" cy="23"/>
            </a:xfrm>
            <a:custGeom>
              <a:avLst/>
              <a:gdLst>
                <a:gd name="T0" fmla="*/ 3 w 8"/>
                <a:gd name="T1" fmla="*/ 4 h 16"/>
                <a:gd name="T2" fmla="*/ 3 w 8"/>
                <a:gd name="T3" fmla="*/ 5 h 16"/>
                <a:gd name="T4" fmla="*/ 3 w 8"/>
                <a:gd name="T5" fmla="*/ 7 h 16"/>
                <a:gd name="T6" fmla="*/ 4 w 8"/>
                <a:gd name="T7" fmla="*/ 13 h 16"/>
                <a:gd name="T8" fmla="*/ 7 w 8"/>
                <a:gd name="T9" fmla="*/ 13 h 16"/>
                <a:gd name="T10" fmla="*/ 4 w 8"/>
                <a:gd name="T11" fmla="*/ 1 h 16"/>
                <a:gd name="T12" fmla="*/ 3 w 8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3" y="4"/>
                  </a:moveTo>
                  <a:cubicBezTo>
                    <a:pt x="2" y="4"/>
                    <a:pt x="3" y="5"/>
                    <a:pt x="3" y="5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4" y="9"/>
                    <a:pt x="4" y="11"/>
                    <a:pt x="4" y="13"/>
                  </a:cubicBezTo>
                  <a:cubicBezTo>
                    <a:pt x="3" y="16"/>
                    <a:pt x="7" y="16"/>
                    <a:pt x="7" y="13"/>
                  </a:cubicBezTo>
                  <a:cubicBezTo>
                    <a:pt x="8" y="9"/>
                    <a:pt x="8" y="2"/>
                    <a:pt x="4" y="1"/>
                  </a:cubicBezTo>
                  <a:cubicBezTo>
                    <a:pt x="1" y="0"/>
                    <a:pt x="0" y="4"/>
                    <a:pt x="3" y="4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77" name="Freeform 2008">
              <a:extLst>
                <a:ext uri="{FF2B5EF4-FFF2-40B4-BE49-F238E27FC236}">
                  <a16:creationId xmlns:a16="http://schemas.microsoft.com/office/drawing/2014/main" id="{E87DE332-873C-4A78-85B1-7DBB42AA57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47" y="814"/>
              <a:ext cx="12" cy="34"/>
            </a:xfrm>
            <a:custGeom>
              <a:avLst/>
              <a:gdLst>
                <a:gd name="T0" fmla="*/ 1 w 8"/>
                <a:gd name="T1" fmla="*/ 4 h 23"/>
                <a:gd name="T2" fmla="*/ 4 w 8"/>
                <a:gd name="T3" fmla="*/ 21 h 23"/>
                <a:gd name="T4" fmla="*/ 8 w 8"/>
                <a:gd name="T5" fmla="*/ 21 h 23"/>
                <a:gd name="T6" fmla="*/ 5 w 8"/>
                <a:gd name="T7" fmla="*/ 3 h 23"/>
                <a:gd name="T8" fmla="*/ 1 w 8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3">
                  <a:moveTo>
                    <a:pt x="1" y="4"/>
                  </a:moveTo>
                  <a:cubicBezTo>
                    <a:pt x="3" y="9"/>
                    <a:pt x="3" y="15"/>
                    <a:pt x="4" y="21"/>
                  </a:cubicBezTo>
                  <a:cubicBezTo>
                    <a:pt x="4" y="23"/>
                    <a:pt x="8" y="23"/>
                    <a:pt x="8" y="21"/>
                  </a:cubicBezTo>
                  <a:cubicBezTo>
                    <a:pt x="7" y="15"/>
                    <a:pt x="7" y="9"/>
                    <a:pt x="5" y="3"/>
                  </a:cubicBezTo>
                  <a:cubicBezTo>
                    <a:pt x="4" y="0"/>
                    <a:pt x="0" y="2"/>
                    <a:pt x="1" y="4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78" name="Freeform 2009">
              <a:extLst>
                <a:ext uri="{FF2B5EF4-FFF2-40B4-BE49-F238E27FC236}">
                  <a16:creationId xmlns:a16="http://schemas.microsoft.com/office/drawing/2014/main" id="{7FDD66E3-9C72-441A-B444-89F36C4ED6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41" y="779"/>
              <a:ext cx="11" cy="16"/>
            </a:xfrm>
            <a:custGeom>
              <a:avLst/>
              <a:gdLst>
                <a:gd name="T0" fmla="*/ 2 w 7"/>
                <a:gd name="T1" fmla="*/ 4 h 11"/>
                <a:gd name="T2" fmla="*/ 2 w 7"/>
                <a:gd name="T3" fmla="*/ 4 h 11"/>
                <a:gd name="T4" fmla="*/ 3 w 7"/>
                <a:gd name="T5" fmla="*/ 5 h 11"/>
                <a:gd name="T6" fmla="*/ 3 w 7"/>
                <a:gd name="T7" fmla="*/ 8 h 11"/>
                <a:gd name="T8" fmla="*/ 7 w 7"/>
                <a:gd name="T9" fmla="*/ 8 h 11"/>
                <a:gd name="T10" fmla="*/ 2 w 7"/>
                <a:gd name="T11" fmla="*/ 0 h 11"/>
                <a:gd name="T12" fmla="*/ 2 w 7"/>
                <a:gd name="T1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1"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6"/>
                    <a:pt x="3" y="7"/>
                    <a:pt x="3" y="8"/>
                  </a:cubicBezTo>
                  <a:cubicBezTo>
                    <a:pt x="3" y="11"/>
                    <a:pt x="7" y="10"/>
                    <a:pt x="7" y="8"/>
                  </a:cubicBezTo>
                  <a:cubicBezTo>
                    <a:pt x="7" y="5"/>
                    <a:pt x="6" y="0"/>
                    <a:pt x="2" y="0"/>
                  </a:cubicBezTo>
                  <a:cubicBezTo>
                    <a:pt x="0" y="1"/>
                    <a:pt x="0" y="5"/>
                    <a:pt x="2" y="4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79" name="Freeform 2010">
              <a:extLst>
                <a:ext uri="{FF2B5EF4-FFF2-40B4-BE49-F238E27FC236}">
                  <a16:creationId xmlns:a16="http://schemas.microsoft.com/office/drawing/2014/main" id="{50232315-5B19-4DBE-B987-4702A6B4D9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34" y="801"/>
              <a:ext cx="7" cy="31"/>
            </a:xfrm>
            <a:custGeom>
              <a:avLst/>
              <a:gdLst>
                <a:gd name="T0" fmla="*/ 0 w 5"/>
                <a:gd name="T1" fmla="*/ 19 h 21"/>
                <a:gd name="T2" fmla="*/ 4 w 5"/>
                <a:gd name="T3" fmla="*/ 19 h 21"/>
                <a:gd name="T4" fmla="*/ 4 w 5"/>
                <a:gd name="T5" fmla="*/ 3 h 21"/>
                <a:gd name="T6" fmla="*/ 0 w 5"/>
                <a:gd name="T7" fmla="*/ 3 h 21"/>
                <a:gd name="T8" fmla="*/ 0 w 5"/>
                <a:gd name="T9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1">
                  <a:moveTo>
                    <a:pt x="0" y="19"/>
                  </a:moveTo>
                  <a:cubicBezTo>
                    <a:pt x="1" y="21"/>
                    <a:pt x="5" y="21"/>
                    <a:pt x="4" y="19"/>
                  </a:cubicBezTo>
                  <a:cubicBezTo>
                    <a:pt x="4" y="14"/>
                    <a:pt x="4" y="8"/>
                    <a:pt x="4" y="3"/>
                  </a:cubicBezTo>
                  <a:cubicBezTo>
                    <a:pt x="4" y="0"/>
                    <a:pt x="1" y="1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0" name="Freeform 2011">
              <a:extLst>
                <a:ext uri="{FF2B5EF4-FFF2-40B4-BE49-F238E27FC236}">
                  <a16:creationId xmlns:a16="http://schemas.microsoft.com/office/drawing/2014/main" id="{45704AE9-D96C-437A-8974-DD38E2FC98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8" y="860"/>
              <a:ext cx="9" cy="21"/>
            </a:xfrm>
            <a:custGeom>
              <a:avLst/>
              <a:gdLst>
                <a:gd name="T0" fmla="*/ 1 w 6"/>
                <a:gd name="T1" fmla="*/ 11 h 14"/>
                <a:gd name="T2" fmla="*/ 4 w 6"/>
                <a:gd name="T3" fmla="*/ 10 h 14"/>
                <a:gd name="T4" fmla="*/ 5 w 6"/>
                <a:gd name="T5" fmla="*/ 4 h 14"/>
                <a:gd name="T6" fmla="*/ 1 w 6"/>
                <a:gd name="T7" fmla="*/ 3 h 14"/>
                <a:gd name="T8" fmla="*/ 1 w 6"/>
                <a:gd name="T9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4">
                  <a:moveTo>
                    <a:pt x="1" y="11"/>
                  </a:moveTo>
                  <a:cubicBezTo>
                    <a:pt x="1" y="14"/>
                    <a:pt x="5" y="13"/>
                    <a:pt x="4" y="10"/>
                  </a:cubicBezTo>
                  <a:cubicBezTo>
                    <a:pt x="4" y="8"/>
                    <a:pt x="5" y="6"/>
                    <a:pt x="5" y="4"/>
                  </a:cubicBezTo>
                  <a:cubicBezTo>
                    <a:pt x="6" y="1"/>
                    <a:pt x="2" y="0"/>
                    <a:pt x="1" y="3"/>
                  </a:cubicBezTo>
                  <a:cubicBezTo>
                    <a:pt x="1" y="5"/>
                    <a:pt x="0" y="8"/>
                    <a:pt x="1" y="11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1" name="Freeform 2012">
              <a:extLst>
                <a:ext uri="{FF2B5EF4-FFF2-40B4-BE49-F238E27FC236}">
                  <a16:creationId xmlns:a16="http://schemas.microsoft.com/office/drawing/2014/main" id="{2D0E344F-A8E5-4F86-AF2F-C6D3191874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10" y="895"/>
              <a:ext cx="15" cy="24"/>
            </a:xfrm>
            <a:custGeom>
              <a:avLst/>
              <a:gdLst>
                <a:gd name="T0" fmla="*/ 5 w 10"/>
                <a:gd name="T1" fmla="*/ 14 h 16"/>
                <a:gd name="T2" fmla="*/ 9 w 10"/>
                <a:gd name="T3" fmla="*/ 3 h 16"/>
                <a:gd name="T4" fmla="*/ 5 w 10"/>
                <a:gd name="T5" fmla="*/ 2 h 16"/>
                <a:gd name="T6" fmla="*/ 1 w 10"/>
                <a:gd name="T7" fmla="*/ 12 h 16"/>
                <a:gd name="T8" fmla="*/ 5 w 10"/>
                <a:gd name="T9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6">
                  <a:moveTo>
                    <a:pt x="5" y="14"/>
                  </a:moveTo>
                  <a:cubicBezTo>
                    <a:pt x="6" y="10"/>
                    <a:pt x="8" y="7"/>
                    <a:pt x="9" y="3"/>
                  </a:cubicBezTo>
                  <a:cubicBezTo>
                    <a:pt x="10" y="1"/>
                    <a:pt x="6" y="0"/>
                    <a:pt x="5" y="2"/>
                  </a:cubicBezTo>
                  <a:cubicBezTo>
                    <a:pt x="5" y="6"/>
                    <a:pt x="3" y="9"/>
                    <a:pt x="1" y="12"/>
                  </a:cubicBezTo>
                  <a:cubicBezTo>
                    <a:pt x="0" y="14"/>
                    <a:pt x="3" y="16"/>
                    <a:pt x="5" y="14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2" name="Freeform 2013">
              <a:extLst>
                <a:ext uri="{FF2B5EF4-FFF2-40B4-BE49-F238E27FC236}">
                  <a16:creationId xmlns:a16="http://schemas.microsoft.com/office/drawing/2014/main" id="{44D5CCCD-911F-462D-BC13-06334D1CFE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1" y="931"/>
              <a:ext cx="18" cy="25"/>
            </a:xfrm>
            <a:custGeom>
              <a:avLst/>
              <a:gdLst>
                <a:gd name="T0" fmla="*/ 4 w 12"/>
                <a:gd name="T1" fmla="*/ 15 h 17"/>
                <a:gd name="T2" fmla="*/ 11 w 12"/>
                <a:gd name="T3" fmla="*/ 4 h 17"/>
                <a:gd name="T4" fmla="*/ 8 w 12"/>
                <a:gd name="T5" fmla="*/ 2 h 17"/>
                <a:gd name="T6" fmla="*/ 1 w 12"/>
                <a:gd name="T7" fmla="*/ 13 h 17"/>
                <a:gd name="T8" fmla="*/ 4 w 12"/>
                <a:gd name="T9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7">
                  <a:moveTo>
                    <a:pt x="4" y="15"/>
                  </a:moveTo>
                  <a:cubicBezTo>
                    <a:pt x="6" y="11"/>
                    <a:pt x="9" y="8"/>
                    <a:pt x="11" y="4"/>
                  </a:cubicBezTo>
                  <a:cubicBezTo>
                    <a:pt x="12" y="2"/>
                    <a:pt x="9" y="0"/>
                    <a:pt x="8" y="2"/>
                  </a:cubicBezTo>
                  <a:cubicBezTo>
                    <a:pt x="5" y="6"/>
                    <a:pt x="3" y="9"/>
                    <a:pt x="1" y="13"/>
                  </a:cubicBezTo>
                  <a:cubicBezTo>
                    <a:pt x="0" y="16"/>
                    <a:pt x="3" y="17"/>
                    <a:pt x="4" y="15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3" name="Freeform 2014">
              <a:extLst>
                <a:ext uri="{FF2B5EF4-FFF2-40B4-BE49-F238E27FC236}">
                  <a16:creationId xmlns:a16="http://schemas.microsoft.com/office/drawing/2014/main" id="{38FF2219-6BA8-415E-8F8E-5A9B9AD8F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9" y="963"/>
              <a:ext cx="20" cy="22"/>
            </a:xfrm>
            <a:custGeom>
              <a:avLst/>
              <a:gdLst>
                <a:gd name="T0" fmla="*/ 4 w 13"/>
                <a:gd name="T1" fmla="*/ 13 h 15"/>
                <a:gd name="T2" fmla="*/ 11 w 13"/>
                <a:gd name="T3" fmla="*/ 4 h 15"/>
                <a:gd name="T4" fmla="*/ 8 w 13"/>
                <a:gd name="T5" fmla="*/ 2 h 15"/>
                <a:gd name="T6" fmla="*/ 1 w 13"/>
                <a:gd name="T7" fmla="*/ 11 h 15"/>
                <a:gd name="T8" fmla="*/ 4 w 13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5">
                  <a:moveTo>
                    <a:pt x="4" y="13"/>
                  </a:moveTo>
                  <a:cubicBezTo>
                    <a:pt x="6" y="10"/>
                    <a:pt x="8" y="7"/>
                    <a:pt x="11" y="4"/>
                  </a:cubicBezTo>
                  <a:cubicBezTo>
                    <a:pt x="13" y="3"/>
                    <a:pt x="10" y="0"/>
                    <a:pt x="8" y="2"/>
                  </a:cubicBezTo>
                  <a:cubicBezTo>
                    <a:pt x="5" y="4"/>
                    <a:pt x="3" y="8"/>
                    <a:pt x="1" y="11"/>
                  </a:cubicBezTo>
                  <a:cubicBezTo>
                    <a:pt x="0" y="13"/>
                    <a:pt x="3" y="15"/>
                    <a:pt x="4" y="13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4" name="Freeform 2015">
              <a:extLst>
                <a:ext uri="{FF2B5EF4-FFF2-40B4-BE49-F238E27FC236}">
                  <a16:creationId xmlns:a16="http://schemas.microsoft.com/office/drawing/2014/main" id="{BC642CAF-74A3-45B9-9E46-4EAE14431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5" y="925"/>
              <a:ext cx="16" cy="23"/>
            </a:xfrm>
            <a:custGeom>
              <a:avLst/>
              <a:gdLst>
                <a:gd name="T0" fmla="*/ 5 w 11"/>
                <a:gd name="T1" fmla="*/ 14 h 16"/>
                <a:gd name="T2" fmla="*/ 10 w 11"/>
                <a:gd name="T3" fmla="*/ 4 h 16"/>
                <a:gd name="T4" fmla="*/ 7 w 11"/>
                <a:gd name="T5" fmla="*/ 2 h 16"/>
                <a:gd name="T6" fmla="*/ 1 w 11"/>
                <a:gd name="T7" fmla="*/ 12 h 16"/>
                <a:gd name="T8" fmla="*/ 5 w 11"/>
                <a:gd name="T9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6">
                  <a:moveTo>
                    <a:pt x="5" y="14"/>
                  </a:moveTo>
                  <a:cubicBezTo>
                    <a:pt x="6" y="10"/>
                    <a:pt x="8" y="7"/>
                    <a:pt x="10" y="4"/>
                  </a:cubicBezTo>
                  <a:cubicBezTo>
                    <a:pt x="11" y="2"/>
                    <a:pt x="8" y="0"/>
                    <a:pt x="7" y="2"/>
                  </a:cubicBezTo>
                  <a:cubicBezTo>
                    <a:pt x="5" y="5"/>
                    <a:pt x="3" y="8"/>
                    <a:pt x="1" y="12"/>
                  </a:cubicBezTo>
                  <a:cubicBezTo>
                    <a:pt x="0" y="14"/>
                    <a:pt x="3" y="16"/>
                    <a:pt x="5" y="14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5" name="Freeform 2016">
              <a:extLst>
                <a:ext uri="{FF2B5EF4-FFF2-40B4-BE49-F238E27FC236}">
                  <a16:creationId xmlns:a16="http://schemas.microsoft.com/office/drawing/2014/main" id="{D815DCC6-4B1F-411D-83E7-80825CA48E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02" y="878"/>
              <a:ext cx="11" cy="28"/>
            </a:xfrm>
            <a:custGeom>
              <a:avLst/>
              <a:gdLst>
                <a:gd name="T0" fmla="*/ 4 w 8"/>
                <a:gd name="T1" fmla="*/ 4 h 19"/>
                <a:gd name="T2" fmla="*/ 1 w 8"/>
                <a:gd name="T3" fmla="*/ 15 h 19"/>
                <a:gd name="T4" fmla="*/ 5 w 8"/>
                <a:gd name="T5" fmla="*/ 17 h 19"/>
                <a:gd name="T6" fmla="*/ 7 w 8"/>
                <a:gd name="T7" fmla="*/ 2 h 19"/>
                <a:gd name="T8" fmla="*/ 4 w 8"/>
                <a:gd name="T9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9">
                  <a:moveTo>
                    <a:pt x="4" y="4"/>
                  </a:moveTo>
                  <a:cubicBezTo>
                    <a:pt x="4" y="8"/>
                    <a:pt x="4" y="12"/>
                    <a:pt x="1" y="15"/>
                  </a:cubicBezTo>
                  <a:cubicBezTo>
                    <a:pt x="0" y="17"/>
                    <a:pt x="3" y="19"/>
                    <a:pt x="5" y="17"/>
                  </a:cubicBezTo>
                  <a:cubicBezTo>
                    <a:pt x="8" y="13"/>
                    <a:pt x="8" y="8"/>
                    <a:pt x="7" y="2"/>
                  </a:cubicBezTo>
                  <a:cubicBezTo>
                    <a:pt x="7" y="0"/>
                    <a:pt x="3" y="1"/>
                    <a:pt x="4" y="4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6" name="Freeform 2017">
              <a:extLst>
                <a:ext uri="{FF2B5EF4-FFF2-40B4-BE49-F238E27FC236}">
                  <a16:creationId xmlns:a16="http://schemas.microsoft.com/office/drawing/2014/main" id="{9964C333-655E-43CE-B85A-4869951F89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16" y="834"/>
              <a:ext cx="8" cy="25"/>
            </a:xfrm>
            <a:custGeom>
              <a:avLst/>
              <a:gdLst>
                <a:gd name="T0" fmla="*/ 1 w 5"/>
                <a:gd name="T1" fmla="*/ 3 h 17"/>
                <a:gd name="T2" fmla="*/ 0 w 5"/>
                <a:gd name="T3" fmla="*/ 15 h 17"/>
                <a:gd name="T4" fmla="*/ 4 w 5"/>
                <a:gd name="T5" fmla="*/ 15 h 17"/>
                <a:gd name="T6" fmla="*/ 5 w 5"/>
                <a:gd name="T7" fmla="*/ 3 h 17"/>
                <a:gd name="T8" fmla="*/ 1 w 5"/>
                <a:gd name="T9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7">
                  <a:moveTo>
                    <a:pt x="1" y="3"/>
                  </a:moveTo>
                  <a:cubicBezTo>
                    <a:pt x="1" y="7"/>
                    <a:pt x="0" y="11"/>
                    <a:pt x="0" y="15"/>
                  </a:cubicBezTo>
                  <a:cubicBezTo>
                    <a:pt x="0" y="17"/>
                    <a:pt x="4" y="17"/>
                    <a:pt x="4" y="15"/>
                  </a:cubicBezTo>
                  <a:cubicBezTo>
                    <a:pt x="4" y="11"/>
                    <a:pt x="5" y="7"/>
                    <a:pt x="5" y="3"/>
                  </a:cubicBezTo>
                  <a:cubicBezTo>
                    <a:pt x="5" y="0"/>
                    <a:pt x="1" y="1"/>
                    <a:pt x="1" y="3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7" name="Freeform 2018">
              <a:extLst>
                <a:ext uri="{FF2B5EF4-FFF2-40B4-BE49-F238E27FC236}">
                  <a16:creationId xmlns:a16="http://schemas.microsoft.com/office/drawing/2014/main" id="{FB6E1419-823F-4D82-9628-CEB57512D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4" y="772"/>
              <a:ext cx="7" cy="26"/>
            </a:xfrm>
            <a:custGeom>
              <a:avLst/>
              <a:gdLst>
                <a:gd name="T0" fmla="*/ 1 w 5"/>
                <a:gd name="T1" fmla="*/ 4 h 18"/>
                <a:gd name="T2" fmla="*/ 1 w 5"/>
                <a:gd name="T3" fmla="*/ 9 h 18"/>
                <a:gd name="T4" fmla="*/ 1 w 5"/>
                <a:gd name="T5" fmla="*/ 16 h 18"/>
                <a:gd name="T6" fmla="*/ 5 w 5"/>
                <a:gd name="T7" fmla="*/ 15 h 18"/>
                <a:gd name="T8" fmla="*/ 5 w 5"/>
                <a:gd name="T9" fmla="*/ 8 h 18"/>
                <a:gd name="T10" fmla="*/ 4 w 5"/>
                <a:gd name="T11" fmla="*/ 2 h 18"/>
                <a:gd name="T12" fmla="*/ 1 w 5"/>
                <a:gd name="T13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8">
                  <a:moveTo>
                    <a:pt x="1" y="4"/>
                  </a:moveTo>
                  <a:cubicBezTo>
                    <a:pt x="1" y="5"/>
                    <a:pt x="1" y="7"/>
                    <a:pt x="1" y="9"/>
                  </a:cubicBezTo>
                  <a:cubicBezTo>
                    <a:pt x="1" y="11"/>
                    <a:pt x="1" y="13"/>
                    <a:pt x="1" y="16"/>
                  </a:cubicBezTo>
                  <a:cubicBezTo>
                    <a:pt x="1" y="18"/>
                    <a:pt x="5" y="18"/>
                    <a:pt x="5" y="15"/>
                  </a:cubicBezTo>
                  <a:cubicBezTo>
                    <a:pt x="5" y="13"/>
                    <a:pt x="5" y="11"/>
                    <a:pt x="5" y="8"/>
                  </a:cubicBezTo>
                  <a:cubicBezTo>
                    <a:pt x="5" y="6"/>
                    <a:pt x="5" y="4"/>
                    <a:pt x="4" y="2"/>
                  </a:cubicBezTo>
                  <a:cubicBezTo>
                    <a:pt x="3" y="0"/>
                    <a:pt x="0" y="2"/>
                    <a:pt x="1" y="4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8" name="Freeform 2019">
              <a:extLst>
                <a:ext uri="{FF2B5EF4-FFF2-40B4-BE49-F238E27FC236}">
                  <a16:creationId xmlns:a16="http://schemas.microsoft.com/office/drawing/2014/main" id="{CA38DCAC-0AD6-4215-BD71-13EC9F638A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19" y="738"/>
              <a:ext cx="17" cy="28"/>
            </a:xfrm>
            <a:custGeom>
              <a:avLst/>
              <a:gdLst>
                <a:gd name="T0" fmla="*/ 2 w 11"/>
                <a:gd name="T1" fmla="*/ 5 h 19"/>
                <a:gd name="T2" fmla="*/ 7 w 11"/>
                <a:gd name="T3" fmla="*/ 17 h 19"/>
                <a:gd name="T4" fmla="*/ 11 w 11"/>
                <a:gd name="T5" fmla="*/ 16 h 19"/>
                <a:gd name="T6" fmla="*/ 4 w 11"/>
                <a:gd name="T7" fmla="*/ 2 h 19"/>
                <a:gd name="T8" fmla="*/ 2 w 11"/>
                <a:gd name="T9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9">
                  <a:moveTo>
                    <a:pt x="2" y="5"/>
                  </a:moveTo>
                  <a:cubicBezTo>
                    <a:pt x="4" y="9"/>
                    <a:pt x="6" y="13"/>
                    <a:pt x="7" y="17"/>
                  </a:cubicBezTo>
                  <a:cubicBezTo>
                    <a:pt x="8" y="19"/>
                    <a:pt x="11" y="18"/>
                    <a:pt x="11" y="16"/>
                  </a:cubicBezTo>
                  <a:cubicBezTo>
                    <a:pt x="10" y="11"/>
                    <a:pt x="8" y="6"/>
                    <a:pt x="4" y="2"/>
                  </a:cubicBezTo>
                  <a:cubicBezTo>
                    <a:pt x="3" y="0"/>
                    <a:pt x="0" y="3"/>
                    <a:pt x="2" y="5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9" name="Freeform 2020">
              <a:extLst>
                <a:ext uri="{FF2B5EF4-FFF2-40B4-BE49-F238E27FC236}">
                  <a16:creationId xmlns:a16="http://schemas.microsoft.com/office/drawing/2014/main" id="{A194579A-3446-49ED-94C2-B3382E37E0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" y="1040"/>
              <a:ext cx="24" cy="19"/>
            </a:xfrm>
            <a:custGeom>
              <a:avLst/>
              <a:gdLst>
                <a:gd name="T0" fmla="*/ 5 w 16"/>
                <a:gd name="T1" fmla="*/ 11 h 13"/>
                <a:gd name="T2" fmla="*/ 14 w 16"/>
                <a:gd name="T3" fmla="*/ 5 h 13"/>
                <a:gd name="T4" fmla="*/ 12 w 16"/>
                <a:gd name="T5" fmla="*/ 1 h 13"/>
                <a:gd name="T6" fmla="*/ 2 w 16"/>
                <a:gd name="T7" fmla="*/ 8 h 13"/>
                <a:gd name="T8" fmla="*/ 5 w 16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5" y="11"/>
                  </a:moveTo>
                  <a:cubicBezTo>
                    <a:pt x="7" y="8"/>
                    <a:pt x="10" y="5"/>
                    <a:pt x="14" y="5"/>
                  </a:cubicBezTo>
                  <a:cubicBezTo>
                    <a:pt x="16" y="4"/>
                    <a:pt x="15" y="0"/>
                    <a:pt x="12" y="1"/>
                  </a:cubicBezTo>
                  <a:cubicBezTo>
                    <a:pt x="8" y="2"/>
                    <a:pt x="5" y="5"/>
                    <a:pt x="2" y="8"/>
                  </a:cubicBezTo>
                  <a:cubicBezTo>
                    <a:pt x="0" y="10"/>
                    <a:pt x="3" y="13"/>
                    <a:pt x="5" y="11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0" name="Freeform 2021">
              <a:extLst>
                <a:ext uri="{FF2B5EF4-FFF2-40B4-BE49-F238E27FC236}">
                  <a16:creationId xmlns:a16="http://schemas.microsoft.com/office/drawing/2014/main" id="{9638E496-437E-46CB-8C3B-2D5836A44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89" y="1056"/>
              <a:ext cx="26" cy="18"/>
            </a:xfrm>
            <a:custGeom>
              <a:avLst/>
              <a:gdLst>
                <a:gd name="T0" fmla="*/ 3 w 17"/>
                <a:gd name="T1" fmla="*/ 11 h 12"/>
                <a:gd name="T2" fmla="*/ 15 w 17"/>
                <a:gd name="T3" fmla="*/ 5 h 12"/>
                <a:gd name="T4" fmla="*/ 13 w 17"/>
                <a:gd name="T5" fmla="*/ 2 h 12"/>
                <a:gd name="T6" fmla="*/ 2 w 17"/>
                <a:gd name="T7" fmla="*/ 8 h 12"/>
                <a:gd name="T8" fmla="*/ 3 w 17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3" y="11"/>
                  </a:moveTo>
                  <a:cubicBezTo>
                    <a:pt x="8" y="10"/>
                    <a:pt x="12" y="8"/>
                    <a:pt x="15" y="5"/>
                  </a:cubicBezTo>
                  <a:cubicBezTo>
                    <a:pt x="17" y="3"/>
                    <a:pt x="15" y="0"/>
                    <a:pt x="13" y="2"/>
                  </a:cubicBezTo>
                  <a:cubicBezTo>
                    <a:pt x="10" y="5"/>
                    <a:pt x="6" y="7"/>
                    <a:pt x="2" y="8"/>
                  </a:cubicBezTo>
                  <a:cubicBezTo>
                    <a:pt x="0" y="8"/>
                    <a:pt x="1" y="12"/>
                    <a:pt x="3" y="11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1" name="Freeform 2022">
              <a:extLst>
                <a:ext uri="{FF2B5EF4-FFF2-40B4-BE49-F238E27FC236}">
                  <a16:creationId xmlns:a16="http://schemas.microsoft.com/office/drawing/2014/main" id="{D21E7CEF-F244-413E-8B5D-038A5BC299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9" y="1029"/>
              <a:ext cx="15" cy="17"/>
            </a:xfrm>
            <a:custGeom>
              <a:avLst/>
              <a:gdLst>
                <a:gd name="T0" fmla="*/ 4 w 10"/>
                <a:gd name="T1" fmla="*/ 10 h 11"/>
                <a:gd name="T2" fmla="*/ 10 w 10"/>
                <a:gd name="T3" fmla="*/ 3 h 11"/>
                <a:gd name="T4" fmla="*/ 6 w 10"/>
                <a:gd name="T5" fmla="*/ 2 h 11"/>
                <a:gd name="T6" fmla="*/ 2 w 10"/>
                <a:gd name="T7" fmla="*/ 6 h 11"/>
                <a:gd name="T8" fmla="*/ 4 w 10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4" y="10"/>
                  </a:moveTo>
                  <a:cubicBezTo>
                    <a:pt x="7" y="8"/>
                    <a:pt x="9" y="6"/>
                    <a:pt x="10" y="3"/>
                  </a:cubicBezTo>
                  <a:cubicBezTo>
                    <a:pt x="10" y="1"/>
                    <a:pt x="7" y="0"/>
                    <a:pt x="6" y="2"/>
                  </a:cubicBezTo>
                  <a:cubicBezTo>
                    <a:pt x="5" y="4"/>
                    <a:pt x="4" y="5"/>
                    <a:pt x="2" y="6"/>
                  </a:cubicBezTo>
                  <a:cubicBezTo>
                    <a:pt x="0" y="8"/>
                    <a:pt x="2" y="11"/>
                    <a:pt x="4" y="10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2" name="Freeform 2023">
              <a:extLst>
                <a:ext uri="{FF2B5EF4-FFF2-40B4-BE49-F238E27FC236}">
                  <a16:creationId xmlns:a16="http://schemas.microsoft.com/office/drawing/2014/main" id="{E0ED60F7-9A34-47BA-9D56-55D733819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5" y="1068"/>
              <a:ext cx="21" cy="14"/>
            </a:xfrm>
            <a:custGeom>
              <a:avLst/>
              <a:gdLst>
                <a:gd name="T0" fmla="*/ 4 w 14"/>
                <a:gd name="T1" fmla="*/ 9 h 10"/>
                <a:gd name="T2" fmla="*/ 12 w 14"/>
                <a:gd name="T3" fmla="*/ 5 h 10"/>
                <a:gd name="T4" fmla="*/ 10 w 14"/>
                <a:gd name="T5" fmla="*/ 1 h 10"/>
                <a:gd name="T6" fmla="*/ 2 w 14"/>
                <a:gd name="T7" fmla="*/ 5 h 10"/>
                <a:gd name="T8" fmla="*/ 4 w 14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4" y="9"/>
                  </a:moveTo>
                  <a:cubicBezTo>
                    <a:pt x="7" y="7"/>
                    <a:pt x="10" y="6"/>
                    <a:pt x="12" y="5"/>
                  </a:cubicBezTo>
                  <a:cubicBezTo>
                    <a:pt x="14" y="4"/>
                    <a:pt x="12" y="0"/>
                    <a:pt x="10" y="1"/>
                  </a:cubicBezTo>
                  <a:cubicBezTo>
                    <a:pt x="8" y="3"/>
                    <a:pt x="5" y="4"/>
                    <a:pt x="2" y="5"/>
                  </a:cubicBezTo>
                  <a:cubicBezTo>
                    <a:pt x="0" y="7"/>
                    <a:pt x="2" y="10"/>
                    <a:pt x="4" y="9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3" name="Freeform 2024">
              <a:extLst>
                <a:ext uri="{FF2B5EF4-FFF2-40B4-BE49-F238E27FC236}">
                  <a16:creationId xmlns:a16="http://schemas.microsoft.com/office/drawing/2014/main" id="{F4FDB1A6-0BFE-4B7C-AF38-734403B84F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1" y="1084"/>
              <a:ext cx="23" cy="10"/>
            </a:xfrm>
            <a:custGeom>
              <a:avLst/>
              <a:gdLst>
                <a:gd name="T0" fmla="*/ 2 w 16"/>
                <a:gd name="T1" fmla="*/ 7 h 7"/>
                <a:gd name="T2" fmla="*/ 13 w 16"/>
                <a:gd name="T3" fmla="*/ 5 h 7"/>
                <a:gd name="T4" fmla="*/ 12 w 16"/>
                <a:gd name="T5" fmla="*/ 1 h 7"/>
                <a:gd name="T6" fmla="*/ 2 w 16"/>
                <a:gd name="T7" fmla="*/ 3 h 7"/>
                <a:gd name="T8" fmla="*/ 2 w 16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7">
                  <a:moveTo>
                    <a:pt x="2" y="7"/>
                  </a:moveTo>
                  <a:cubicBezTo>
                    <a:pt x="6" y="7"/>
                    <a:pt x="10" y="6"/>
                    <a:pt x="13" y="5"/>
                  </a:cubicBezTo>
                  <a:cubicBezTo>
                    <a:pt x="16" y="4"/>
                    <a:pt x="14" y="0"/>
                    <a:pt x="12" y="1"/>
                  </a:cubicBezTo>
                  <a:cubicBezTo>
                    <a:pt x="9" y="2"/>
                    <a:pt x="6" y="3"/>
                    <a:pt x="2" y="3"/>
                  </a:cubicBezTo>
                  <a:cubicBezTo>
                    <a:pt x="0" y="3"/>
                    <a:pt x="0" y="7"/>
                    <a:pt x="2" y="7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4" name="Freeform 2025">
              <a:extLst>
                <a:ext uri="{FF2B5EF4-FFF2-40B4-BE49-F238E27FC236}">
                  <a16:creationId xmlns:a16="http://schemas.microsoft.com/office/drawing/2014/main" id="{6A99981B-4387-4B28-8125-E2B8BDED4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1" y="1085"/>
              <a:ext cx="21" cy="8"/>
            </a:xfrm>
            <a:custGeom>
              <a:avLst/>
              <a:gdLst>
                <a:gd name="T0" fmla="*/ 3 w 14"/>
                <a:gd name="T1" fmla="*/ 4 h 5"/>
                <a:gd name="T2" fmla="*/ 11 w 14"/>
                <a:gd name="T3" fmla="*/ 4 h 5"/>
                <a:gd name="T4" fmla="*/ 10 w 14"/>
                <a:gd name="T5" fmla="*/ 0 h 5"/>
                <a:gd name="T6" fmla="*/ 3 w 14"/>
                <a:gd name="T7" fmla="*/ 0 h 5"/>
                <a:gd name="T8" fmla="*/ 3 w 1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">
                  <a:moveTo>
                    <a:pt x="3" y="4"/>
                  </a:moveTo>
                  <a:cubicBezTo>
                    <a:pt x="6" y="4"/>
                    <a:pt x="8" y="5"/>
                    <a:pt x="11" y="4"/>
                  </a:cubicBezTo>
                  <a:cubicBezTo>
                    <a:pt x="14" y="4"/>
                    <a:pt x="13" y="0"/>
                    <a:pt x="10" y="0"/>
                  </a:cubicBezTo>
                  <a:cubicBezTo>
                    <a:pt x="8" y="1"/>
                    <a:pt x="5" y="0"/>
                    <a:pt x="3" y="0"/>
                  </a:cubicBezTo>
                  <a:cubicBezTo>
                    <a:pt x="0" y="0"/>
                    <a:pt x="0" y="4"/>
                    <a:pt x="3" y="4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5" name="Freeform 2026">
              <a:extLst>
                <a:ext uri="{FF2B5EF4-FFF2-40B4-BE49-F238E27FC236}">
                  <a16:creationId xmlns:a16="http://schemas.microsoft.com/office/drawing/2014/main" id="{07C39B87-7420-4A4E-9955-765339CB57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1" y="1081"/>
              <a:ext cx="26" cy="15"/>
            </a:xfrm>
            <a:custGeom>
              <a:avLst/>
              <a:gdLst>
                <a:gd name="T0" fmla="*/ 2 w 18"/>
                <a:gd name="T1" fmla="*/ 5 h 10"/>
                <a:gd name="T2" fmla="*/ 13 w 18"/>
                <a:gd name="T3" fmla="*/ 8 h 10"/>
                <a:gd name="T4" fmla="*/ 15 w 18"/>
                <a:gd name="T5" fmla="*/ 5 h 10"/>
                <a:gd name="T6" fmla="*/ 3 w 18"/>
                <a:gd name="T7" fmla="*/ 1 h 10"/>
                <a:gd name="T8" fmla="*/ 2 w 18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2" y="5"/>
                  </a:moveTo>
                  <a:cubicBezTo>
                    <a:pt x="6" y="6"/>
                    <a:pt x="10" y="7"/>
                    <a:pt x="13" y="8"/>
                  </a:cubicBezTo>
                  <a:cubicBezTo>
                    <a:pt x="16" y="10"/>
                    <a:pt x="18" y="6"/>
                    <a:pt x="15" y="5"/>
                  </a:cubicBezTo>
                  <a:cubicBezTo>
                    <a:pt x="11" y="3"/>
                    <a:pt x="7" y="2"/>
                    <a:pt x="3" y="1"/>
                  </a:cubicBezTo>
                  <a:cubicBezTo>
                    <a:pt x="1" y="0"/>
                    <a:pt x="0" y="4"/>
                    <a:pt x="2" y="5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6" name="Freeform 2027">
              <a:extLst>
                <a:ext uri="{FF2B5EF4-FFF2-40B4-BE49-F238E27FC236}">
                  <a16:creationId xmlns:a16="http://schemas.microsoft.com/office/drawing/2014/main" id="{6E7FD2EC-0213-499B-958F-BF2AD2962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17" y="1068"/>
              <a:ext cx="16" cy="14"/>
            </a:xfrm>
            <a:custGeom>
              <a:avLst/>
              <a:gdLst>
                <a:gd name="T0" fmla="*/ 1 w 11"/>
                <a:gd name="T1" fmla="*/ 4 h 10"/>
                <a:gd name="T2" fmla="*/ 6 w 11"/>
                <a:gd name="T3" fmla="*/ 9 h 10"/>
                <a:gd name="T4" fmla="*/ 9 w 11"/>
                <a:gd name="T5" fmla="*/ 6 h 10"/>
                <a:gd name="T6" fmla="*/ 4 w 11"/>
                <a:gd name="T7" fmla="*/ 2 h 10"/>
                <a:gd name="T8" fmla="*/ 1 w 11"/>
                <a:gd name="T9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1" y="4"/>
                  </a:moveTo>
                  <a:cubicBezTo>
                    <a:pt x="3" y="6"/>
                    <a:pt x="5" y="7"/>
                    <a:pt x="6" y="9"/>
                  </a:cubicBezTo>
                  <a:cubicBezTo>
                    <a:pt x="8" y="10"/>
                    <a:pt x="11" y="7"/>
                    <a:pt x="9" y="6"/>
                  </a:cubicBezTo>
                  <a:cubicBezTo>
                    <a:pt x="7" y="4"/>
                    <a:pt x="6" y="3"/>
                    <a:pt x="4" y="2"/>
                  </a:cubicBezTo>
                  <a:cubicBezTo>
                    <a:pt x="2" y="0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B0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66" name="副标题 2">
            <a:extLst>
              <a:ext uri="{FF2B5EF4-FFF2-40B4-BE49-F238E27FC236}">
                <a16:creationId xmlns:a16="http://schemas.microsoft.com/office/drawing/2014/main" id="{6B166344-5D39-42F6-ADC4-FF4C75305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7651" y="2963654"/>
            <a:ext cx="5614186" cy="5587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67" name="标题 1">
            <a:extLst>
              <a:ext uri="{FF2B5EF4-FFF2-40B4-BE49-F238E27FC236}">
                <a16:creationId xmlns:a16="http://schemas.microsoft.com/office/drawing/2014/main" id="{51FEAC12-0FD6-4B5C-9FFD-6D15781E1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7651" y="1709529"/>
            <a:ext cx="5614186" cy="12533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68" name="文本占位符 13">
            <a:extLst>
              <a:ext uri="{FF2B5EF4-FFF2-40B4-BE49-F238E27FC236}">
                <a16:creationId xmlns:a16="http://schemas.microsoft.com/office/drawing/2014/main" id="{DD5AEED7-301E-4B97-A0FD-14012824F8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7651" y="4438700"/>
            <a:ext cx="5614186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269" name="文本占位符 13">
            <a:extLst>
              <a:ext uri="{FF2B5EF4-FFF2-40B4-BE49-F238E27FC236}">
                <a16:creationId xmlns:a16="http://schemas.microsoft.com/office/drawing/2014/main" id="{B7CCD34C-3D37-4150-971B-C499361D2F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07651" y="4734971"/>
            <a:ext cx="5614186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rgbClr val="008B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A52AD1AC-2B37-4BD1-BCD2-616F549CCD70}"/>
              </a:ext>
            </a:extLst>
          </p:cNvPr>
          <p:cNvSpPr/>
          <p:nvPr userDrawn="1"/>
        </p:nvSpPr>
        <p:spPr>
          <a:xfrm>
            <a:off x="1346093" y="1153172"/>
            <a:ext cx="4286250" cy="5067300"/>
          </a:xfrm>
          <a:custGeom>
            <a:avLst/>
            <a:gdLst>
              <a:gd name="connsiteX0" fmla="*/ 1466850 w 4286250"/>
              <a:gd name="connsiteY0" fmla="*/ 0 h 5067300"/>
              <a:gd name="connsiteX1" fmla="*/ 2895600 w 4286250"/>
              <a:gd name="connsiteY1" fmla="*/ 628650 h 5067300"/>
              <a:gd name="connsiteX2" fmla="*/ 4286250 w 4286250"/>
              <a:gd name="connsiteY2" fmla="*/ 3009900 h 5067300"/>
              <a:gd name="connsiteX3" fmla="*/ 2628900 w 4286250"/>
              <a:gd name="connsiteY3" fmla="*/ 5067300 h 5067300"/>
              <a:gd name="connsiteX4" fmla="*/ 361950 w 4286250"/>
              <a:gd name="connsiteY4" fmla="*/ 4305300 h 5067300"/>
              <a:gd name="connsiteX5" fmla="*/ 0 w 4286250"/>
              <a:gd name="connsiteY5" fmla="*/ 2838450 h 5067300"/>
              <a:gd name="connsiteX6" fmla="*/ 285750 w 4286250"/>
              <a:gd name="connsiteY6" fmla="*/ 781050 h 5067300"/>
              <a:gd name="connsiteX7" fmla="*/ 990600 w 4286250"/>
              <a:gd name="connsiteY7" fmla="*/ 190500 h 5067300"/>
              <a:gd name="connsiteX8" fmla="*/ 1466850 w 4286250"/>
              <a:gd name="connsiteY8" fmla="*/ 0 h 506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6250" h="5067300">
                <a:moveTo>
                  <a:pt x="1466850" y="0"/>
                </a:moveTo>
                <a:lnTo>
                  <a:pt x="2895600" y="628650"/>
                </a:lnTo>
                <a:lnTo>
                  <a:pt x="4286250" y="3009900"/>
                </a:lnTo>
                <a:lnTo>
                  <a:pt x="2628900" y="5067300"/>
                </a:lnTo>
                <a:lnTo>
                  <a:pt x="361950" y="4305300"/>
                </a:lnTo>
                <a:lnTo>
                  <a:pt x="0" y="2838450"/>
                </a:lnTo>
                <a:lnTo>
                  <a:pt x="285750" y="781050"/>
                </a:lnTo>
                <a:lnTo>
                  <a:pt x="990600" y="190500"/>
                </a:lnTo>
                <a:lnTo>
                  <a:pt x="1466850" y="0"/>
                </a:lnTo>
                <a:close/>
              </a:path>
            </a:pathLst>
          </a:custGeom>
          <a:blipFill>
            <a:blip r:embed="rId2"/>
            <a:srcRect/>
            <a:stretch>
              <a:fillRect l="7556" t="-19907" r="6666" b="142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47775D2-459F-4DCF-8CBF-95819B965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4726" y="2981325"/>
            <a:ext cx="5419185" cy="895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AC0CF67B-D081-429D-A996-3DFFCDE7A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85842" y="3876675"/>
            <a:ext cx="5419185" cy="101562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2EED4BC3-EB74-4A06-B022-5CCCA5BB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</p:spPr>
        <p:txBody>
          <a:bodyPr/>
          <a:lstStyle/>
          <a:p>
            <a:fld id="{6489D9C7-5DC6-4263-87FF-7C99F6FB63C3}" type="datetime1">
              <a:rPr lang="zh-CN" altLang="en-US" smtClean="0"/>
              <a:pPr/>
              <a:t>2020/10/4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38356971-2D25-49C6-A565-FAA4AB33A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0D8D75AA-ECAA-4D89-A835-C2D29C0B2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标题 5">
            <a:extLst>
              <a:ext uri="{FF2B5EF4-FFF2-40B4-BE49-F238E27FC236}">
                <a16:creationId xmlns:a16="http://schemas.microsoft.com/office/drawing/2014/main" id="{2E694155-FE1F-43EF-843D-9FB0D7695E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4" name="内容占位符 7">
            <a:extLst>
              <a:ext uri="{FF2B5EF4-FFF2-40B4-BE49-F238E27FC236}">
                <a16:creationId xmlns:a16="http://schemas.microsoft.com/office/drawing/2014/main" id="{A2DE033C-A136-4019-BBCA-E1166C5F71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89E6A6-375C-433D-A0A7-4816F3C42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2020/10/4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C9AC0C-4355-4108-91D1-A0DE696EE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F78123E-92EB-468A-BB42-F5E787747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A8ED71D-193B-4ECD-869B-920834D1E239}"/>
              </a:ext>
            </a:extLst>
          </p:cNvPr>
          <p:cNvSpPr/>
          <p:nvPr userDrawn="1"/>
        </p:nvSpPr>
        <p:spPr>
          <a:xfrm>
            <a:off x="-1" y="-7938"/>
            <a:ext cx="12192000" cy="6865938"/>
          </a:xfrm>
          <a:prstGeom prst="rect">
            <a:avLst/>
          </a:prstGeom>
          <a:solidFill>
            <a:srgbClr val="008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60DD33-7492-426C-90BD-8CF7B3141F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l="729" t="-2817" r="-729" b="-224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21483BA-A920-4C6C-9193-E78D12860CFA}"/>
              </a:ext>
            </a:extLst>
          </p:cNvPr>
          <p:cNvSpPr/>
          <p:nvPr userDrawn="1"/>
        </p:nvSpPr>
        <p:spPr>
          <a:xfrm>
            <a:off x="669924" y="558800"/>
            <a:ext cx="10852151" cy="575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DCDC434C-A08F-4C32-82CA-B79F924D36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85695" y="1947863"/>
            <a:ext cx="5426076" cy="162150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9" name="文本占位符 62">
            <a:extLst>
              <a:ext uri="{FF2B5EF4-FFF2-40B4-BE49-F238E27FC236}">
                <a16:creationId xmlns:a16="http://schemas.microsoft.com/office/drawing/2014/main" id="{030D949F-3BD7-4EDF-8E44-7463FCF67F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85695" y="4254099"/>
            <a:ext cx="5426076" cy="310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EE90E27B-06BB-477F-9395-9EABCB107E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5696" y="3957828"/>
            <a:ext cx="5426076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619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7070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3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>
            <a:extLst>
              <a:ext uri="{FF2B5EF4-FFF2-40B4-BE49-F238E27FC236}">
                <a16:creationId xmlns:a16="http://schemas.microsoft.com/office/drawing/2014/main" id="{A092DBAF-C4AA-4CBA-BD37-2610705CE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AF8354B5-D3B7-43DE-809C-0BA469220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1544578-730B-4F9A-AF1B-05D22DBD9B79}"/>
              </a:ext>
            </a:extLst>
          </p:cNvPr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4C196837-D2E8-4649-8207-7442678E14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2020/10/4</a:t>
            </a:fld>
            <a:endParaRPr lang="zh-CN" altLang="en-US"/>
          </a:p>
        </p:txBody>
      </p:sp>
      <p:sp>
        <p:nvSpPr>
          <p:cNvPr id="12" name="页脚占位符 4">
            <a:extLst>
              <a:ext uri="{FF2B5EF4-FFF2-40B4-BE49-F238E27FC236}">
                <a16:creationId xmlns:a16="http://schemas.microsoft.com/office/drawing/2014/main" id="{B06003B3-D23C-49AE-984B-C67B94D824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DD132864-AA84-4350-B77E-F39DC0E3A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107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副标题 4">
            <a:extLst>
              <a:ext uri="{FF2B5EF4-FFF2-40B4-BE49-F238E27FC236}">
                <a16:creationId xmlns:a16="http://schemas.microsoft.com/office/drawing/2014/main" id="{6441F239-E69A-4B6D-8AF7-FE8D464049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——《</a:t>
            </a:r>
            <a:r>
              <a:rPr lang="zh-CN" altLang="en-US" dirty="0"/>
              <a:t>大型网站技术架构</a:t>
            </a:r>
            <a:r>
              <a:rPr lang="en-US" altLang="zh-CN" dirty="0"/>
              <a:t>》</a:t>
            </a:r>
            <a:r>
              <a:rPr lang="zh-CN" altLang="en-US" dirty="0"/>
              <a:t>内容简介</a:t>
            </a:r>
            <a:endParaRPr lang="en-US" altLang="zh-CN" dirty="0"/>
          </a:p>
        </p:txBody>
      </p:sp>
      <p:sp>
        <p:nvSpPr>
          <p:cNvPr id="34" name="标题 3">
            <a:extLst>
              <a:ext uri="{FF2B5EF4-FFF2-40B4-BE49-F238E27FC236}">
                <a16:creationId xmlns:a16="http://schemas.microsoft.com/office/drawing/2014/main" id="{936C17D6-28A8-4836-BF7D-ED134F08D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7650" y="1709529"/>
            <a:ext cx="6050399" cy="1253354"/>
          </a:xfrm>
        </p:spPr>
        <p:txBody>
          <a:bodyPr/>
          <a:lstStyle/>
          <a:p>
            <a:r>
              <a:rPr lang="zh-CN" altLang="en-US" dirty="0"/>
              <a:t>架构演变与关键问题概述</a:t>
            </a:r>
          </a:p>
        </p:txBody>
      </p:sp>
      <p:sp>
        <p:nvSpPr>
          <p:cNvPr id="35" name="文本占位符 5">
            <a:extLst>
              <a:ext uri="{FF2B5EF4-FFF2-40B4-BE49-F238E27FC236}">
                <a16:creationId xmlns:a16="http://schemas.microsoft.com/office/drawing/2014/main" id="{CEED8D6F-7A26-47B5-8120-0A9DA56608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谢烁圻</a:t>
            </a:r>
            <a:endParaRPr lang="en-US" altLang="zh-CN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9E8EAE1-534F-4538-B019-43CEEC751279}"/>
              </a:ext>
            </a:extLst>
          </p:cNvPr>
          <p:cNvSpPr/>
          <p:nvPr/>
        </p:nvSpPr>
        <p:spPr>
          <a:xfrm>
            <a:off x="1304925" y="3879130"/>
            <a:ext cx="1689100" cy="107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5FDAE7-844F-4D1F-AB8B-F6449BC346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2020-9-29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íṩḻîḑé">
            <a:extLst>
              <a:ext uri="{FF2B5EF4-FFF2-40B4-BE49-F238E27FC236}">
                <a16:creationId xmlns:a16="http://schemas.microsoft.com/office/drawing/2014/main" id="{67983415-CC7D-4EA9-A178-97C4EE58F59C}"/>
              </a:ext>
            </a:extLst>
          </p:cNvPr>
          <p:cNvSpPr/>
          <p:nvPr/>
        </p:nvSpPr>
        <p:spPr>
          <a:xfrm flipH="1">
            <a:off x="2058524" y="1732298"/>
            <a:ext cx="9777303" cy="1562364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zh-CN" altLang="en-US" sz="3600" b="1" dirty="0">
                <a:latin typeface="华光细圆_CNKI" panose="02000500000000000000" pitchFamily="2" charset="-122"/>
                <a:ea typeface="华光细圆_CNKI" panose="02000500000000000000" pitchFamily="2" charset="-122"/>
              </a:rPr>
              <a:t>用户数量一多，存储的电动车数据更多了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29E322-CB95-464C-B653-8B8FCD858899}"/>
              </a:ext>
            </a:extLst>
          </p:cNvPr>
          <p:cNvSpPr txBox="1"/>
          <p:nvPr/>
        </p:nvSpPr>
        <p:spPr>
          <a:xfrm>
            <a:off x="2691028" y="4637936"/>
            <a:ext cx="58448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华光细圆_CNKI" panose="02000500000000000000" pitchFamily="2" charset="-122"/>
                <a:ea typeface="华光细圆_CNKI" panose="02000500000000000000" pitchFamily="2" charset="-122"/>
              </a:rPr>
              <a:t>于是数据库顶不住了</a:t>
            </a:r>
            <a:r>
              <a:rPr lang="en-US" altLang="zh-CN" sz="4000" b="1" dirty="0">
                <a:latin typeface="华光细圆_CNKI" panose="02000500000000000000" pitchFamily="2" charset="-122"/>
                <a:ea typeface="华光细圆_CNKI" panose="02000500000000000000" pitchFamily="2" charset="-122"/>
              </a:rPr>
              <a:t>……</a:t>
            </a:r>
            <a:endParaRPr lang="zh-CN" altLang="en-US" sz="4000" b="1" dirty="0">
              <a:latin typeface="华光细圆_CNKI" panose="02000500000000000000" pitchFamily="2" charset="-122"/>
              <a:ea typeface="华光细圆_CNKI" panose="020005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83CC617-8300-40B3-B054-05BB8F1DD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29" y="2037362"/>
            <a:ext cx="1257300" cy="12573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2283BBB-23FB-41B6-B108-E0247245C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842" y="4099817"/>
            <a:ext cx="1565524" cy="156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10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8C4E000-7905-4333-9366-1C17E95DF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A12D839-9EEB-4443-8E79-321DFC72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55C1CFD-FB2C-4BE5-9DD1-E95E7E8C8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使用缓存缓解数据库压力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445123-9D13-4362-8ADD-F3185B0E1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52" y="1312535"/>
            <a:ext cx="5959730" cy="49279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A0AA11C-2051-41BF-BF00-94D090C3B064}"/>
              </a:ext>
            </a:extLst>
          </p:cNvPr>
          <p:cNvSpPr txBox="1"/>
          <p:nvPr/>
        </p:nvSpPr>
        <p:spPr>
          <a:xfrm>
            <a:off x="7258051" y="1879593"/>
            <a:ext cx="3219450" cy="335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根据二八定律，</a:t>
            </a:r>
            <a:r>
              <a:rPr lang="en-US" altLang="zh-CN" sz="2400" dirty="0"/>
              <a:t>80%</a:t>
            </a:r>
            <a:r>
              <a:rPr lang="zh-CN" altLang="en-US" sz="2400" dirty="0"/>
              <a:t>的业务访问需求集中在</a:t>
            </a:r>
            <a:r>
              <a:rPr lang="en-US" altLang="zh-CN" sz="2400" dirty="0"/>
              <a:t>20%</a:t>
            </a:r>
            <a:r>
              <a:rPr lang="zh-CN" altLang="en-US" sz="2400" dirty="0"/>
              <a:t>的数据中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因此把访问的主要数据缓存在内存中，即可缓解数据库压力</a:t>
            </a:r>
          </a:p>
        </p:txBody>
      </p:sp>
    </p:spTree>
    <p:extLst>
      <p:ext uri="{BB962C8B-B14F-4D97-AF65-F5344CB8AC3E}">
        <p14:creationId xmlns:p14="http://schemas.microsoft.com/office/powerpoint/2010/main" val="2376001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527C1E9-B896-4A2E-B8BB-F1BC50146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7" y="1371600"/>
            <a:ext cx="4200525" cy="1905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F8E6F39-935C-4411-8E8C-0EB69910CD26}"/>
              </a:ext>
            </a:extLst>
          </p:cNvPr>
          <p:cNvSpPr txBox="1"/>
          <p:nvPr/>
        </p:nvSpPr>
        <p:spPr>
          <a:xfrm>
            <a:off x="6343650" y="962025"/>
            <a:ext cx="4905375" cy="332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7B3C6"/>
                </a:solidFill>
                <a:latin typeface="华光细圆_CNKI" panose="02000500000000000000" pitchFamily="2" charset="-122"/>
                <a:ea typeface="华光细圆_CNKI" panose="02000500000000000000" pitchFamily="2" charset="-122"/>
              </a:rPr>
              <a:t>新生来了，人越来越多</a:t>
            </a:r>
            <a:endParaRPr lang="en-US" altLang="zh-CN" sz="3600" b="1" dirty="0">
              <a:solidFill>
                <a:srgbClr val="07B3C6"/>
              </a:solidFill>
              <a:latin typeface="华光细圆_CNKI" panose="02000500000000000000" pitchFamily="2" charset="-122"/>
              <a:ea typeface="华光细圆_CNKI" panose="02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7B3C6"/>
                </a:solidFill>
                <a:latin typeface="华光细圆_CNKI" panose="02000500000000000000" pitchFamily="2" charset="-122"/>
                <a:ea typeface="华光细圆_CNKI" panose="02000500000000000000" pitchFamily="2" charset="-122"/>
              </a:rPr>
              <a:t>校车是不可能挤上去的，这辈子都不可能挤上去的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869FC5-EF0B-4684-85C1-73FE30816493}"/>
              </a:ext>
            </a:extLst>
          </p:cNvPr>
          <p:cNvSpPr txBox="1"/>
          <p:nvPr/>
        </p:nvSpPr>
        <p:spPr>
          <a:xfrm rot="20416267">
            <a:off x="691904" y="4071021"/>
            <a:ext cx="55711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solidFill>
                  <a:srgbClr val="07B3C6"/>
                </a:solidFill>
              </a:rPr>
              <a:t>怎么办？</a:t>
            </a:r>
          </a:p>
        </p:txBody>
      </p:sp>
      <p:sp>
        <p:nvSpPr>
          <p:cNvPr id="7" name="云形 6">
            <a:extLst>
              <a:ext uri="{FF2B5EF4-FFF2-40B4-BE49-F238E27FC236}">
                <a16:creationId xmlns:a16="http://schemas.microsoft.com/office/drawing/2014/main" id="{EC0ECCD6-D06A-4C3D-AA81-7FAF42041CC4}"/>
              </a:ext>
            </a:extLst>
          </p:cNvPr>
          <p:cNvSpPr/>
          <p:nvPr/>
        </p:nvSpPr>
        <p:spPr>
          <a:xfrm>
            <a:off x="2693917" y="2252715"/>
            <a:ext cx="8886825" cy="383857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/>
              <a:t>骑电动车呗！</a:t>
            </a:r>
          </a:p>
        </p:txBody>
      </p:sp>
    </p:spTree>
    <p:extLst>
      <p:ext uri="{BB962C8B-B14F-4D97-AF65-F5344CB8AC3E}">
        <p14:creationId xmlns:p14="http://schemas.microsoft.com/office/powerpoint/2010/main" val="260914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íṩḻîḑé">
            <a:extLst>
              <a:ext uri="{FF2B5EF4-FFF2-40B4-BE49-F238E27FC236}">
                <a16:creationId xmlns:a16="http://schemas.microsoft.com/office/drawing/2014/main" id="{67983415-CC7D-4EA9-A178-97C4EE58F59C}"/>
              </a:ext>
            </a:extLst>
          </p:cNvPr>
          <p:cNvSpPr/>
          <p:nvPr/>
        </p:nvSpPr>
        <p:spPr>
          <a:xfrm flipH="1">
            <a:off x="2058524" y="1732298"/>
            <a:ext cx="9777303" cy="1562364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zh-CN" altLang="en-US" sz="3600" b="1" dirty="0">
                <a:latin typeface="华光细圆_CNKI" panose="02000500000000000000" pitchFamily="2" charset="-122"/>
                <a:ea typeface="华光细圆_CNKI" panose="02000500000000000000" pitchFamily="2" charset="-122"/>
              </a:rPr>
              <a:t>骑车频率变高，要排队的人更多了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29E322-CB95-464C-B653-8B8FCD858899}"/>
              </a:ext>
            </a:extLst>
          </p:cNvPr>
          <p:cNvSpPr txBox="1"/>
          <p:nvPr/>
        </p:nvSpPr>
        <p:spPr>
          <a:xfrm>
            <a:off x="2691028" y="4637936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华光细圆_CNKI" panose="02000500000000000000" pitchFamily="2" charset="-122"/>
                <a:ea typeface="华光细圆_CNKI" panose="02000500000000000000" pitchFamily="2" charset="-122"/>
              </a:rPr>
              <a:t>服务器又顶不住了</a:t>
            </a:r>
            <a:r>
              <a:rPr lang="en-US" altLang="zh-CN" sz="4000" b="1" dirty="0">
                <a:latin typeface="华光细圆_CNKI" panose="02000500000000000000" pitchFamily="2" charset="-122"/>
                <a:ea typeface="华光细圆_CNKI" panose="02000500000000000000" pitchFamily="2" charset="-122"/>
              </a:rPr>
              <a:t>……</a:t>
            </a:r>
            <a:endParaRPr lang="zh-CN" altLang="en-US" sz="4000" b="1" dirty="0">
              <a:latin typeface="华光细圆_CNKI" panose="02000500000000000000" pitchFamily="2" charset="-122"/>
              <a:ea typeface="华光细圆_CNKI" panose="020005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83CC617-8300-40B3-B054-05BB8F1DD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29" y="2037362"/>
            <a:ext cx="1257300" cy="12573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2283BBB-23FB-41B6-B108-E0247245C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842" y="4099817"/>
            <a:ext cx="1565524" cy="156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81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93C4C91B-5562-4181-B570-442AF9FDE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0B0AE52-9AD2-4BD3-A23B-92BC9FAF7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B6FB5B0-804E-448B-9F24-ED228384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应用服务器集群部署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0CD709-976C-422A-84C9-E7E5BEF6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335763"/>
            <a:ext cx="7023461" cy="45976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E3F59F0-2E91-4C08-BDC1-01BCC4CEA7DC}"/>
              </a:ext>
            </a:extLst>
          </p:cNvPr>
          <p:cNvSpPr txBox="1"/>
          <p:nvPr/>
        </p:nvSpPr>
        <p:spPr>
          <a:xfrm>
            <a:off x="7318736" y="1805414"/>
            <a:ext cx="4395556" cy="3247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增加服务器，分担高负载带来的服务器压力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通过负载均衡实现服务器的调度，将用户的请求分散到各台服务器中</a:t>
            </a:r>
          </a:p>
        </p:txBody>
      </p:sp>
    </p:spTree>
    <p:extLst>
      <p:ext uri="{BB962C8B-B14F-4D97-AF65-F5344CB8AC3E}">
        <p14:creationId xmlns:p14="http://schemas.microsoft.com/office/powerpoint/2010/main" val="3621812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D22B6A1-84F8-4E8A-A3F4-8F252D754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42" y="2143125"/>
            <a:ext cx="1789557" cy="14668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0984C8C-6264-44ED-896E-3B5924FEC254}"/>
              </a:ext>
            </a:extLst>
          </p:cNvPr>
          <p:cNvSpPr txBox="1"/>
          <p:nvPr/>
        </p:nvSpPr>
        <p:spPr>
          <a:xfrm>
            <a:off x="1143000" y="733425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华光细圆_CNKI" panose="02000500000000000000" pitchFamily="2" charset="-122"/>
                <a:ea typeface="华光细圆_CNKI" panose="02000500000000000000" pitchFamily="2" charset="-122"/>
              </a:rPr>
              <a:t>由于某些特殊的原因，学校决定</a:t>
            </a:r>
          </a:p>
        </p:txBody>
      </p:sp>
      <p:sp>
        <p:nvSpPr>
          <p:cNvPr id="6" name="对话气泡: 椭圆形 5">
            <a:extLst>
              <a:ext uri="{FF2B5EF4-FFF2-40B4-BE49-F238E27FC236}">
                <a16:creationId xmlns:a16="http://schemas.microsoft.com/office/drawing/2014/main" id="{3C7845F8-3D4C-4B51-B15F-02F0C7E54716}"/>
              </a:ext>
            </a:extLst>
          </p:cNvPr>
          <p:cNvSpPr/>
          <p:nvPr/>
        </p:nvSpPr>
        <p:spPr>
          <a:xfrm>
            <a:off x="1143000" y="1952625"/>
            <a:ext cx="6372225" cy="2038350"/>
          </a:xfrm>
          <a:prstGeom prst="wedgeEllipseCallout">
            <a:avLst>
              <a:gd name="adj1" fmla="val 64518"/>
              <a:gd name="adj2" fmla="val 31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华光细圆_CNKI" panose="02000500000000000000" pitchFamily="2" charset="-122"/>
                <a:ea typeface="华光细圆_CNKI" panose="02000500000000000000" pitchFamily="2" charset="-122"/>
              </a:rPr>
              <a:t>把大家的宿舍挪到工学部去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07BA68-1A9B-4871-9A77-CADE378322FC}"/>
              </a:ext>
            </a:extLst>
          </p:cNvPr>
          <p:cNvSpPr txBox="1"/>
          <p:nvPr/>
        </p:nvSpPr>
        <p:spPr>
          <a:xfrm>
            <a:off x="4743450" y="4747873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工学部山路这么多，自行车肯定是没法骑的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DE5225-2E17-4BAC-9B2D-19ABFC531835}"/>
              </a:ext>
            </a:extLst>
          </p:cNvPr>
          <p:cNvSpPr txBox="1"/>
          <p:nvPr/>
        </p:nvSpPr>
        <p:spPr>
          <a:xfrm rot="20416267">
            <a:off x="444256" y="4296400"/>
            <a:ext cx="55711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solidFill>
                  <a:srgbClr val="07B3C6"/>
                </a:solidFill>
              </a:rPr>
              <a:t>怎么办？</a:t>
            </a:r>
          </a:p>
        </p:txBody>
      </p:sp>
      <p:sp>
        <p:nvSpPr>
          <p:cNvPr id="11" name="云形 10">
            <a:extLst>
              <a:ext uri="{FF2B5EF4-FFF2-40B4-BE49-F238E27FC236}">
                <a16:creationId xmlns:a16="http://schemas.microsoft.com/office/drawing/2014/main" id="{E262F7C9-CD65-4974-B2D5-2F6CD26DA1F9}"/>
              </a:ext>
            </a:extLst>
          </p:cNvPr>
          <p:cNvSpPr/>
          <p:nvPr/>
        </p:nvSpPr>
        <p:spPr>
          <a:xfrm>
            <a:off x="2766510" y="2640637"/>
            <a:ext cx="8886825" cy="383857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/>
              <a:t>骑电动车呗！</a:t>
            </a:r>
          </a:p>
        </p:txBody>
      </p:sp>
    </p:spTree>
    <p:extLst>
      <p:ext uri="{BB962C8B-B14F-4D97-AF65-F5344CB8AC3E}">
        <p14:creationId xmlns:p14="http://schemas.microsoft.com/office/powerpoint/2010/main" val="34986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íṩḻîḑé">
            <a:extLst>
              <a:ext uri="{FF2B5EF4-FFF2-40B4-BE49-F238E27FC236}">
                <a16:creationId xmlns:a16="http://schemas.microsoft.com/office/drawing/2014/main" id="{67983415-CC7D-4EA9-A178-97C4EE58F59C}"/>
              </a:ext>
            </a:extLst>
          </p:cNvPr>
          <p:cNvSpPr/>
          <p:nvPr/>
        </p:nvSpPr>
        <p:spPr>
          <a:xfrm flipH="1">
            <a:off x="2058524" y="1732298"/>
            <a:ext cx="9777303" cy="1562364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zh-CN" altLang="en-US" sz="3600" b="1" dirty="0">
                <a:latin typeface="华光细圆_CNKI" panose="02000500000000000000" pitchFamily="2" charset="-122"/>
                <a:ea typeface="华光细圆_CNKI" panose="02000500000000000000" pitchFamily="2" charset="-122"/>
              </a:rPr>
              <a:t>买电动车的人越来越多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29E322-CB95-464C-B653-8B8FCD858899}"/>
              </a:ext>
            </a:extLst>
          </p:cNvPr>
          <p:cNvSpPr txBox="1"/>
          <p:nvPr/>
        </p:nvSpPr>
        <p:spPr>
          <a:xfrm>
            <a:off x="2691028" y="4637936"/>
            <a:ext cx="58448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华光细圆_CNKI" panose="02000500000000000000" pitchFamily="2" charset="-122"/>
                <a:ea typeface="华光细圆_CNKI" panose="02000500000000000000" pitchFamily="2" charset="-122"/>
              </a:rPr>
              <a:t>数据库又又顶不住了</a:t>
            </a:r>
            <a:r>
              <a:rPr lang="en-US" altLang="zh-CN" sz="4000" b="1" dirty="0">
                <a:latin typeface="华光细圆_CNKI" panose="02000500000000000000" pitchFamily="2" charset="-122"/>
                <a:ea typeface="华光细圆_CNKI" panose="02000500000000000000" pitchFamily="2" charset="-122"/>
              </a:rPr>
              <a:t>……</a:t>
            </a:r>
            <a:endParaRPr lang="zh-CN" altLang="en-US" sz="4000" b="1" dirty="0">
              <a:latin typeface="华光细圆_CNKI" panose="02000500000000000000" pitchFamily="2" charset="-122"/>
              <a:ea typeface="华光细圆_CNKI" panose="020005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83CC617-8300-40B3-B054-05BB8F1DD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29" y="2037362"/>
            <a:ext cx="1257300" cy="12573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2283BBB-23FB-41B6-B108-E0247245C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842" y="4099817"/>
            <a:ext cx="1565524" cy="156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88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C885E-9202-43C6-905A-F198F935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数据库读写分离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B4D272-2A3B-47FC-A87B-6966C77E8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4A75DB-9C58-43A7-81E0-CE800FF9C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FC6560-E3D0-488E-B1FD-1DCF63109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306259"/>
            <a:ext cx="6890104" cy="49342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E51D2A1-A9A7-4F45-A759-46B0493D6468}"/>
              </a:ext>
            </a:extLst>
          </p:cNvPr>
          <p:cNvSpPr txBox="1"/>
          <p:nvPr/>
        </p:nvSpPr>
        <p:spPr>
          <a:xfrm>
            <a:off x="7261579" y="1821160"/>
            <a:ext cx="4422598" cy="390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设置主从数据库，并实现数据库的同步更新，实现读写分离，改善数据库压力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写数据时访问主数据库，主数据库通过主从复制机制将数据复制到从数据库，然后服务器可以在从数据库获取数据</a:t>
            </a:r>
          </a:p>
        </p:txBody>
      </p:sp>
    </p:spTree>
    <p:extLst>
      <p:ext uri="{BB962C8B-B14F-4D97-AF65-F5344CB8AC3E}">
        <p14:creationId xmlns:p14="http://schemas.microsoft.com/office/powerpoint/2010/main" val="3338627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D22B6A1-84F8-4E8A-A3F4-8F252D754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42" y="2143125"/>
            <a:ext cx="1789557" cy="14668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0984C8C-6264-44ED-896E-3B5924FEC254}"/>
              </a:ext>
            </a:extLst>
          </p:cNvPr>
          <p:cNvSpPr txBox="1"/>
          <p:nvPr/>
        </p:nvSpPr>
        <p:spPr>
          <a:xfrm>
            <a:off x="1143000" y="733425"/>
            <a:ext cx="6359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华光细圆_CNKI" panose="02000500000000000000" pitchFamily="2" charset="-122"/>
                <a:ea typeface="华光细圆_CNKI" panose="02000500000000000000" pitchFamily="2" charset="-122"/>
              </a:rPr>
              <a:t>当学校又开始有了新的想法</a:t>
            </a:r>
          </a:p>
        </p:txBody>
      </p:sp>
      <p:sp>
        <p:nvSpPr>
          <p:cNvPr id="6" name="对话气泡: 椭圆形 5">
            <a:extLst>
              <a:ext uri="{FF2B5EF4-FFF2-40B4-BE49-F238E27FC236}">
                <a16:creationId xmlns:a16="http://schemas.microsoft.com/office/drawing/2014/main" id="{3C7845F8-3D4C-4B51-B15F-02F0C7E54716}"/>
              </a:ext>
            </a:extLst>
          </p:cNvPr>
          <p:cNvSpPr/>
          <p:nvPr/>
        </p:nvSpPr>
        <p:spPr>
          <a:xfrm>
            <a:off x="1143000" y="1952625"/>
            <a:ext cx="6372225" cy="2038350"/>
          </a:xfrm>
          <a:prstGeom prst="wedgeEllipseCallout">
            <a:avLst>
              <a:gd name="adj1" fmla="val 64518"/>
              <a:gd name="adj2" fmla="val 31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华光细圆_CNKI" panose="02000500000000000000" pitchFamily="2" charset="-122"/>
                <a:ea typeface="华光细圆_CNKI" panose="02000500000000000000" pitchFamily="2" charset="-122"/>
              </a:rPr>
              <a:t>把大家的教室调到信息学部去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07BA68-1A9B-4871-9A77-CADE378322FC}"/>
              </a:ext>
            </a:extLst>
          </p:cNvPr>
          <p:cNvSpPr txBox="1"/>
          <p:nvPr/>
        </p:nvSpPr>
        <p:spPr>
          <a:xfrm>
            <a:off x="4743450" y="4747873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工学部距离信部那么远，有些课之间又只有很短的时间差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DE5225-2E17-4BAC-9B2D-19ABFC531835}"/>
              </a:ext>
            </a:extLst>
          </p:cNvPr>
          <p:cNvSpPr txBox="1"/>
          <p:nvPr/>
        </p:nvSpPr>
        <p:spPr>
          <a:xfrm rot="20416267">
            <a:off x="444256" y="4296400"/>
            <a:ext cx="55711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solidFill>
                  <a:srgbClr val="07B3C6"/>
                </a:solidFill>
              </a:rPr>
              <a:t>怎么办？</a:t>
            </a:r>
          </a:p>
        </p:txBody>
      </p:sp>
      <p:sp>
        <p:nvSpPr>
          <p:cNvPr id="11" name="云形 10">
            <a:extLst>
              <a:ext uri="{FF2B5EF4-FFF2-40B4-BE49-F238E27FC236}">
                <a16:creationId xmlns:a16="http://schemas.microsoft.com/office/drawing/2014/main" id="{E262F7C9-CD65-4974-B2D5-2F6CD26DA1F9}"/>
              </a:ext>
            </a:extLst>
          </p:cNvPr>
          <p:cNvSpPr/>
          <p:nvPr/>
        </p:nvSpPr>
        <p:spPr>
          <a:xfrm>
            <a:off x="2572785" y="2450137"/>
            <a:ext cx="8886825" cy="383857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/>
              <a:t>骑电动车呗！</a:t>
            </a:r>
          </a:p>
        </p:txBody>
      </p:sp>
    </p:spTree>
    <p:extLst>
      <p:ext uri="{BB962C8B-B14F-4D97-AF65-F5344CB8AC3E}">
        <p14:creationId xmlns:p14="http://schemas.microsoft.com/office/powerpoint/2010/main" val="262272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íṩḻîḑé">
            <a:extLst>
              <a:ext uri="{FF2B5EF4-FFF2-40B4-BE49-F238E27FC236}">
                <a16:creationId xmlns:a16="http://schemas.microsoft.com/office/drawing/2014/main" id="{67983415-CC7D-4EA9-A178-97C4EE58F59C}"/>
              </a:ext>
            </a:extLst>
          </p:cNvPr>
          <p:cNvSpPr/>
          <p:nvPr/>
        </p:nvSpPr>
        <p:spPr>
          <a:xfrm flipH="1">
            <a:off x="2058524" y="1732298"/>
            <a:ext cx="9777303" cy="1562364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zh-CN" altLang="en-US" sz="3600" b="1" dirty="0">
                <a:latin typeface="华光细圆_CNKI" panose="02000500000000000000" pitchFamily="2" charset="-122"/>
                <a:ea typeface="华光细圆_CNKI" panose="02000500000000000000" pitchFamily="2" charset="-122"/>
              </a:rPr>
              <a:t>买电动车的人越来越多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29E322-CB95-464C-B653-8B8FCD858899}"/>
              </a:ext>
            </a:extLst>
          </p:cNvPr>
          <p:cNvSpPr txBox="1"/>
          <p:nvPr/>
        </p:nvSpPr>
        <p:spPr>
          <a:xfrm>
            <a:off x="2376703" y="4618886"/>
            <a:ext cx="6359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华光细圆_CNKI" panose="02000500000000000000" pitchFamily="2" charset="-122"/>
                <a:ea typeface="华光细圆_CNKI" panose="02000500000000000000" pitchFamily="2" charset="-122"/>
              </a:rPr>
              <a:t>数据库又又又顶不住了</a:t>
            </a:r>
            <a:r>
              <a:rPr lang="en-US" altLang="zh-CN" sz="4000" b="1" dirty="0">
                <a:latin typeface="华光细圆_CNKI" panose="02000500000000000000" pitchFamily="2" charset="-122"/>
                <a:ea typeface="华光细圆_CNKI" panose="02000500000000000000" pitchFamily="2" charset="-122"/>
              </a:rPr>
              <a:t>……</a:t>
            </a:r>
            <a:endParaRPr lang="zh-CN" altLang="en-US" sz="4000" b="1" dirty="0">
              <a:latin typeface="华光细圆_CNKI" panose="02000500000000000000" pitchFamily="2" charset="-122"/>
              <a:ea typeface="华光细圆_CNKI" panose="020005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83CC617-8300-40B3-B054-05BB8F1DD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29" y="2037362"/>
            <a:ext cx="1257300" cy="12573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2283BBB-23FB-41B6-B108-E0247245C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842" y="4099817"/>
            <a:ext cx="1565524" cy="156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76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3e8992b5-5db5-46cc-947c-ea2e40ebc0c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5B70F08-6B30-4D0F-905D-160D1ACAB54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465835" y="1170079"/>
            <a:ext cx="9347206" cy="3718118"/>
            <a:chOff x="669925" y="1395504"/>
            <a:chExt cx="9347206" cy="3718118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9CBBCF90-0117-4479-8C60-647CE0382F4F}"/>
                </a:ext>
              </a:extLst>
            </p:cNvPr>
            <p:cNvCxnSpPr/>
            <p:nvPr/>
          </p:nvCxnSpPr>
          <p:spPr>
            <a:xfrm flipH="1">
              <a:off x="669925" y="2388826"/>
              <a:ext cx="757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E9E08E46-A2F5-4CFA-A35F-27FB625A75C3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2848657"/>
              <a:ext cx="259107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íṥlíḍe">
              <a:extLst>
                <a:ext uri="{FF2B5EF4-FFF2-40B4-BE49-F238E27FC236}">
                  <a16:creationId xmlns:a16="http://schemas.microsoft.com/office/drawing/2014/main" id="{1CD83531-D9C4-47E1-998D-439423EC9056}"/>
                </a:ext>
              </a:extLst>
            </p:cNvPr>
            <p:cNvSpPr txBox="1"/>
            <p:nvPr/>
          </p:nvSpPr>
          <p:spPr>
            <a:xfrm>
              <a:off x="5610256" y="1424279"/>
              <a:ext cx="466794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4A145AE-C65C-4712-84AF-5B29CD7AB06C}"/>
                </a:ext>
              </a:extLst>
            </p:cNvPr>
            <p:cNvCxnSpPr/>
            <p:nvPr/>
          </p:nvCxnSpPr>
          <p:spPr>
            <a:xfrm>
              <a:off x="6208722" y="1395504"/>
              <a:ext cx="0" cy="51921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işlîḋè">
              <a:extLst>
                <a:ext uri="{FF2B5EF4-FFF2-40B4-BE49-F238E27FC236}">
                  <a16:creationId xmlns:a16="http://schemas.microsoft.com/office/drawing/2014/main" id="{2FA03634-1276-4FE4-B39F-DF75C5AB3AB3}"/>
                </a:ext>
              </a:extLst>
            </p:cNvPr>
            <p:cNvSpPr txBox="1"/>
            <p:nvPr/>
          </p:nvSpPr>
          <p:spPr bwMode="auto">
            <a:xfrm>
              <a:off x="6382819" y="1535018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b="1" dirty="0"/>
                <a:t>架构演变之路</a:t>
              </a:r>
              <a:endParaRPr lang="en-US" altLang="zh-CN" sz="2400" b="1" dirty="0"/>
            </a:p>
          </p:txBody>
        </p:sp>
        <p:sp>
          <p:nvSpPr>
            <p:cNvPr id="9" name="îşľîḓè">
              <a:extLst>
                <a:ext uri="{FF2B5EF4-FFF2-40B4-BE49-F238E27FC236}">
                  <a16:creationId xmlns:a16="http://schemas.microsoft.com/office/drawing/2014/main" id="{1B55F4B4-4908-4BB1-A2AB-AA7EC96DD927}"/>
                </a:ext>
              </a:extLst>
            </p:cNvPr>
            <p:cNvSpPr txBox="1"/>
            <p:nvPr/>
          </p:nvSpPr>
          <p:spPr>
            <a:xfrm>
              <a:off x="5610256" y="2224005"/>
              <a:ext cx="503663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A1E48A39-8FBD-47B8-90D0-BAD2B1734B1A}"/>
                </a:ext>
              </a:extLst>
            </p:cNvPr>
            <p:cNvCxnSpPr/>
            <p:nvPr/>
          </p:nvCxnSpPr>
          <p:spPr>
            <a:xfrm>
              <a:off x="6227156" y="2195230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iŝ1íďè">
              <a:extLst>
                <a:ext uri="{FF2B5EF4-FFF2-40B4-BE49-F238E27FC236}">
                  <a16:creationId xmlns:a16="http://schemas.microsoft.com/office/drawing/2014/main" id="{7E6943D7-A4AF-4026-A794-721B92E08858}"/>
                </a:ext>
              </a:extLst>
            </p:cNvPr>
            <p:cNvSpPr txBox="1"/>
            <p:nvPr/>
          </p:nvSpPr>
          <p:spPr bwMode="auto">
            <a:xfrm>
              <a:off x="6401253" y="2334744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b="1" dirty="0"/>
                <a:t>高性能</a:t>
              </a:r>
              <a:endParaRPr lang="en-US" altLang="zh-CN" sz="2400" b="1" dirty="0"/>
            </a:p>
          </p:txBody>
        </p:sp>
        <p:sp>
          <p:nvSpPr>
            <p:cNvPr id="13" name="íSļíḋé">
              <a:extLst>
                <a:ext uri="{FF2B5EF4-FFF2-40B4-BE49-F238E27FC236}">
                  <a16:creationId xmlns:a16="http://schemas.microsoft.com/office/drawing/2014/main" id="{47AC14C2-0D18-4F68-B8AC-71E6705B77CA}"/>
                </a:ext>
              </a:extLst>
            </p:cNvPr>
            <p:cNvSpPr txBox="1"/>
            <p:nvPr/>
          </p:nvSpPr>
          <p:spPr>
            <a:xfrm>
              <a:off x="5610256" y="3023731"/>
              <a:ext cx="513282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accent3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1E8DE5CB-34FE-40E2-86FB-A76E6667C674}"/>
                </a:ext>
              </a:extLst>
            </p:cNvPr>
            <p:cNvCxnSpPr/>
            <p:nvPr/>
          </p:nvCxnSpPr>
          <p:spPr>
            <a:xfrm>
              <a:off x="6231966" y="2994956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3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íṡ1ïďè">
              <a:extLst>
                <a:ext uri="{FF2B5EF4-FFF2-40B4-BE49-F238E27FC236}">
                  <a16:creationId xmlns:a16="http://schemas.microsoft.com/office/drawing/2014/main" id="{815A0BE0-38A9-4ED2-9559-F95BF52F9B2A}"/>
                </a:ext>
              </a:extLst>
            </p:cNvPr>
            <p:cNvSpPr txBox="1"/>
            <p:nvPr/>
          </p:nvSpPr>
          <p:spPr bwMode="auto">
            <a:xfrm>
              <a:off x="6406063" y="3134470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b="1" dirty="0"/>
                <a:t>高可用</a:t>
              </a:r>
              <a:endParaRPr lang="en-US" altLang="zh-CN" sz="2400" b="1" dirty="0"/>
            </a:p>
          </p:txBody>
        </p:sp>
        <p:sp>
          <p:nvSpPr>
            <p:cNvPr id="17" name="íṣḻïḍè">
              <a:extLst>
                <a:ext uri="{FF2B5EF4-FFF2-40B4-BE49-F238E27FC236}">
                  <a16:creationId xmlns:a16="http://schemas.microsoft.com/office/drawing/2014/main" id="{6EBC3683-9895-4BA6-9557-62B822483BE5}"/>
                </a:ext>
              </a:extLst>
            </p:cNvPr>
            <p:cNvSpPr txBox="1"/>
            <p:nvPr/>
          </p:nvSpPr>
          <p:spPr>
            <a:xfrm>
              <a:off x="5610256" y="3823457"/>
              <a:ext cx="503663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accent4">
                      <a:lumMod val="100000"/>
                    </a:schemeClr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D20DAB3-A727-4223-B437-EEE9B7039BA9}"/>
                </a:ext>
              </a:extLst>
            </p:cNvPr>
            <p:cNvCxnSpPr/>
            <p:nvPr/>
          </p:nvCxnSpPr>
          <p:spPr>
            <a:xfrm>
              <a:off x="6227156" y="3794682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4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iṥ1ïḋè">
              <a:extLst>
                <a:ext uri="{FF2B5EF4-FFF2-40B4-BE49-F238E27FC236}">
                  <a16:creationId xmlns:a16="http://schemas.microsoft.com/office/drawing/2014/main" id="{7EE884AB-95AB-4755-A588-B177736A4D92}"/>
                </a:ext>
              </a:extLst>
            </p:cNvPr>
            <p:cNvSpPr txBox="1"/>
            <p:nvPr/>
          </p:nvSpPr>
          <p:spPr bwMode="auto">
            <a:xfrm>
              <a:off x="6401253" y="3934196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b="1" dirty="0"/>
                <a:t>伸缩性</a:t>
              </a:r>
              <a:endParaRPr lang="en-US" altLang="zh-CN" sz="2400" b="1" dirty="0"/>
            </a:p>
          </p:txBody>
        </p:sp>
        <p:sp>
          <p:nvSpPr>
            <p:cNvPr id="21" name="ïsļîḋê">
              <a:extLst>
                <a:ext uri="{FF2B5EF4-FFF2-40B4-BE49-F238E27FC236}">
                  <a16:creationId xmlns:a16="http://schemas.microsoft.com/office/drawing/2014/main" id="{57B473F4-8432-430E-AE10-EEF913EDD384}"/>
                </a:ext>
              </a:extLst>
            </p:cNvPr>
            <p:cNvSpPr txBox="1"/>
            <p:nvPr/>
          </p:nvSpPr>
          <p:spPr>
            <a:xfrm>
              <a:off x="5610256" y="4623183"/>
              <a:ext cx="514885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accent5">
                      <a:lumMod val="100000"/>
                    </a:schemeClr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EC4F6F64-3DCA-4F5C-8C9C-9EA4D857C02E}"/>
                </a:ext>
              </a:extLst>
            </p:cNvPr>
            <p:cNvCxnSpPr/>
            <p:nvPr/>
          </p:nvCxnSpPr>
          <p:spPr>
            <a:xfrm>
              <a:off x="6232767" y="4594408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5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ï$ḷïdè">
              <a:extLst>
                <a:ext uri="{FF2B5EF4-FFF2-40B4-BE49-F238E27FC236}">
                  <a16:creationId xmlns:a16="http://schemas.microsoft.com/office/drawing/2014/main" id="{49F43CD3-9159-4E8D-819B-BC639D0923A6}"/>
                </a:ext>
              </a:extLst>
            </p:cNvPr>
            <p:cNvSpPr txBox="1"/>
            <p:nvPr/>
          </p:nvSpPr>
          <p:spPr bwMode="auto">
            <a:xfrm>
              <a:off x="6406864" y="4733922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b="1" dirty="0"/>
                <a:t>总结</a:t>
              </a:r>
              <a:endParaRPr lang="en-US" altLang="zh-CN" sz="2400" b="1" dirty="0"/>
            </a:p>
          </p:txBody>
        </p:sp>
        <p:sp>
          <p:nvSpPr>
            <p:cNvPr id="29" name="îŝľïḋè">
              <a:extLst>
                <a:ext uri="{FF2B5EF4-FFF2-40B4-BE49-F238E27FC236}">
                  <a16:creationId xmlns:a16="http://schemas.microsoft.com/office/drawing/2014/main" id="{62B5F25C-05C0-4D46-A7EE-3509500DF86A}"/>
                </a:ext>
              </a:extLst>
            </p:cNvPr>
            <p:cNvSpPr txBox="1"/>
            <p:nvPr/>
          </p:nvSpPr>
          <p:spPr bwMode="auto">
            <a:xfrm>
              <a:off x="1349230" y="2224005"/>
              <a:ext cx="1139207" cy="654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4000" b="1" dirty="0">
                  <a:solidFill>
                    <a:schemeClr val="tx2"/>
                  </a:solidFill>
                </a:rPr>
                <a:t>content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6826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9E7524-BE68-4923-82B4-6F7683E9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使用分布式数据服务器和分布式文件服务器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A0E7559-3FBE-407D-B9A7-8EFA4A2A8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BB2587-FA37-4956-8A4A-FBAFD915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743ABA-7FEA-4469-80FB-7E0A6B233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073" y="1558808"/>
            <a:ext cx="6896454" cy="45595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B55EAF0-8E0C-4C81-97DB-7074528372CF}"/>
              </a:ext>
            </a:extLst>
          </p:cNvPr>
          <p:cNvSpPr txBox="1"/>
          <p:nvPr/>
        </p:nvSpPr>
        <p:spPr>
          <a:xfrm>
            <a:off x="7667624" y="1558808"/>
            <a:ext cx="3581401" cy="41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当数据库不能满足业务需求的时候，通常要选择使用分布式文件服务器和分布式数据库服务器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通常拆分数据的手段是进行业务拆分，即将不同业务的数据放置在不同的服务器上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分布式数据库是数据库拆分的最后手段</a:t>
            </a:r>
          </a:p>
        </p:txBody>
      </p:sp>
    </p:spTree>
    <p:extLst>
      <p:ext uri="{BB962C8B-B14F-4D97-AF65-F5344CB8AC3E}">
        <p14:creationId xmlns:p14="http://schemas.microsoft.com/office/powerpoint/2010/main" val="2892162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B88C9D-4B8B-4592-9295-C55350793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87" y="1038224"/>
            <a:ext cx="1604963" cy="13319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17C3143-1428-447E-BD5B-643CB95C9ADF}"/>
              </a:ext>
            </a:extLst>
          </p:cNvPr>
          <p:cNvSpPr txBox="1"/>
          <p:nvPr/>
        </p:nvSpPr>
        <p:spPr>
          <a:xfrm>
            <a:off x="3733800" y="1038224"/>
            <a:ext cx="6096000" cy="1316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7B3C6"/>
                </a:solidFill>
                <a:latin typeface="华光细圆_CNKI" panose="02000500000000000000" pitchFamily="2" charset="-122"/>
                <a:ea typeface="华光细圆_CNKI" panose="02000500000000000000" pitchFamily="2" charset="-122"/>
              </a:rPr>
              <a:t>学校的快递不知道怎么回事，开始把工学部的快递给送到信部去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03D3213-1697-43CD-9267-C6FAFA1A7359}"/>
              </a:ext>
            </a:extLst>
          </p:cNvPr>
          <p:cNvSpPr txBox="1"/>
          <p:nvPr/>
        </p:nvSpPr>
        <p:spPr>
          <a:xfrm>
            <a:off x="4933950" y="3429000"/>
            <a:ext cx="6096000" cy="1481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/>
              <a:t>快递肯定是要拿的，但是每次都要走过去又不可能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D1CA75B-AFD3-47E6-9BAA-7BC32CC1600E}"/>
              </a:ext>
            </a:extLst>
          </p:cNvPr>
          <p:cNvSpPr txBox="1"/>
          <p:nvPr/>
        </p:nvSpPr>
        <p:spPr>
          <a:xfrm rot="20416267">
            <a:off x="368056" y="3475363"/>
            <a:ext cx="55711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solidFill>
                  <a:srgbClr val="07B3C6"/>
                </a:solidFill>
              </a:rPr>
              <a:t>怎么办？</a:t>
            </a:r>
          </a:p>
        </p:txBody>
      </p:sp>
      <p:sp>
        <p:nvSpPr>
          <p:cNvPr id="11" name="云形 10">
            <a:extLst>
              <a:ext uri="{FF2B5EF4-FFF2-40B4-BE49-F238E27FC236}">
                <a16:creationId xmlns:a16="http://schemas.microsoft.com/office/drawing/2014/main" id="{8943F052-9A5A-4EFC-938B-349573A97149}"/>
              </a:ext>
            </a:extLst>
          </p:cNvPr>
          <p:cNvSpPr/>
          <p:nvPr/>
        </p:nvSpPr>
        <p:spPr>
          <a:xfrm>
            <a:off x="2473944" y="2250620"/>
            <a:ext cx="8886825" cy="383857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/>
              <a:t>骑电动车呗！</a:t>
            </a:r>
          </a:p>
        </p:txBody>
      </p:sp>
    </p:spTree>
    <p:extLst>
      <p:ext uri="{BB962C8B-B14F-4D97-AF65-F5344CB8AC3E}">
        <p14:creationId xmlns:p14="http://schemas.microsoft.com/office/powerpoint/2010/main" val="290275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íṩḻîḑé">
            <a:extLst>
              <a:ext uri="{FF2B5EF4-FFF2-40B4-BE49-F238E27FC236}">
                <a16:creationId xmlns:a16="http://schemas.microsoft.com/office/drawing/2014/main" id="{67983415-CC7D-4EA9-A178-97C4EE58F59C}"/>
              </a:ext>
            </a:extLst>
          </p:cNvPr>
          <p:cNvSpPr/>
          <p:nvPr/>
        </p:nvSpPr>
        <p:spPr>
          <a:xfrm flipH="1">
            <a:off x="2058524" y="1732298"/>
            <a:ext cx="9777303" cy="1562364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zh-CN" altLang="en-US" sz="3600" b="1" dirty="0">
                <a:latin typeface="华光细圆_CNKI" panose="02000500000000000000" pitchFamily="2" charset="-122"/>
                <a:ea typeface="华光细圆_CNKI" panose="02000500000000000000" pitchFamily="2" charset="-122"/>
              </a:rPr>
              <a:t>买电动车的人更加的多了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29E322-CB95-464C-B653-8B8FCD858899}"/>
              </a:ext>
            </a:extLst>
          </p:cNvPr>
          <p:cNvSpPr txBox="1"/>
          <p:nvPr/>
        </p:nvSpPr>
        <p:spPr>
          <a:xfrm>
            <a:off x="2186203" y="4628411"/>
            <a:ext cx="6359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华光细圆_CNKI" panose="02000500000000000000" pitchFamily="2" charset="-122"/>
                <a:ea typeface="华光细圆_CNKI" panose="02000500000000000000" pitchFamily="2" charset="-122"/>
              </a:rPr>
              <a:t>数据库又双叒顶不住了</a:t>
            </a:r>
            <a:r>
              <a:rPr lang="en-US" altLang="zh-CN" sz="4000" b="1" dirty="0">
                <a:latin typeface="华光细圆_CNKI" panose="02000500000000000000" pitchFamily="2" charset="-122"/>
                <a:ea typeface="华光细圆_CNKI" panose="02000500000000000000" pitchFamily="2" charset="-122"/>
              </a:rPr>
              <a:t>……</a:t>
            </a:r>
            <a:endParaRPr lang="zh-CN" altLang="en-US" sz="4000" b="1" dirty="0">
              <a:latin typeface="华光细圆_CNKI" panose="02000500000000000000" pitchFamily="2" charset="-122"/>
              <a:ea typeface="华光细圆_CNKI" panose="020005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83CC617-8300-40B3-B054-05BB8F1DD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29" y="2037362"/>
            <a:ext cx="1257300" cy="12573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2283BBB-23FB-41B6-B108-E0247245C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842" y="4099817"/>
            <a:ext cx="1565524" cy="156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2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6034C-36B1-47C4-991A-020A692AF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NoSQL</a:t>
            </a:r>
            <a:r>
              <a:rPr lang="zh-CN" altLang="en-US" dirty="0"/>
              <a:t>系统和搜索引擎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7D63BFA-3680-4BC0-A5A5-6636E4A1F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77F5A1-9470-492E-9F1D-45C624CAF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3F9C90-F173-4C04-9D71-AD0B5700F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49" y="1631049"/>
            <a:ext cx="6655142" cy="415946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2EB5964-F150-4608-83DA-28B505949857}"/>
              </a:ext>
            </a:extLst>
          </p:cNvPr>
          <p:cNvSpPr txBox="1"/>
          <p:nvPr/>
        </p:nvSpPr>
        <p:spPr>
          <a:xfrm>
            <a:off x="7289202" y="1631049"/>
            <a:ext cx="4050309" cy="4192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NoSQL</a:t>
            </a:r>
            <a:r>
              <a:rPr lang="zh-CN" altLang="en-US" sz="2000" dirty="0"/>
              <a:t>（非关系型数据库）的产生就是为了解决大规模数据集合多重数据种类带来的挑战，尤其是大数据应用难题。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NoSQL</a:t>
            </a:r>
            <a:r>
              <a:rPr lang="zh-CN" altLang="en-US" sz="2000" dirty="0"/>
              <a:t>和搜索引擎对伸缩式的分布式特性具有更好的支持，应用服务器通过一个统一的数据访问模块访问数据，减少多数据源带来的麻烦。</a:t>
            </a:r>
          </a:p>
        </p:txBody>
      </p:sp>
    </p:spTree>
    <p:extLst>
      <p:ext uri="{BB962C8B-B14F-4D97-AF65-F5344CB8AC3E}">
        <p14:creationId xmlns:p14="http://schemas.microsoft.com/office/powerpoint/2010/main" val="2899945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BEB1C4-418E-423A-90F2-C5DA88F2B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942975"/>
            <a:ext cx="1905000" cy="1905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97B95EC-AFAA-4B9F-930A-9CC4A4356DBD}"/>
              </a:ext>
            </a:extLst>
          </p:cNvPr>
          <p:cNvSpPr txBox="1"/>
          <p:nvPr/>
        </p:nvSpPr>
        <p:spPr>
          <a:xfrm>
            <a:off x="3762375" y="1104900"/>
            <a:ext cx="7467599" cy="1316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7B3C6"/>
                </a:solidFill>
                <a:latin typeface="华光细圆_CNKI" panose="02000500000000000000" pitchFamily="2" charset="-122"/>
                <a:ea typeface="华光细圆_CNKI" panose="02000500000000000000" pitchFamily="2" charset="-122"/>
              </a:rPr>
              <a:t>连绵的下雨天，让更多人不想到充电站去排队，于是更多人开始使用监测系统查看排队情况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4338604-26C1-4D87-8EFD-29FBFB86D05B}"/>
              </a:ext>
            </a:extLst>
          </p:cNvPr>
          <p:cNvSpPr txBox="1"/>
          <p:nvPr/>
        </p:nvSpPr>
        <p:spPr>
          <a:xfrm>
            <a:off x="1963748" y="4341902"/>
            <a:ext cx="63594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华光细圆_CNKI" panose="02000500000000000000" pitchFamily="2" charset="-122"/>
                <a:ea typeface="华光细圆_CNKI" panose="02000500000000000000" pitchFamily="2" charset="-122"/>
              </a:rPr>
              <a:t>服务器的并发量大幅度提高</a:t>
            </a:r>
            <a:endParaRPr lang="en-US" altLang="zh-CN" sz="4000" b="1" dirty="0">
              <a:latin typeface="华光细圆_CNKI" panose="02000500000000000000" pitchFamily="2" charset="-122"/>
              <a:ea typeface="华光细圆_CNKI" panose="02000500000000000000" pitchFamily="2" charset="-122"/>
            </a:endParaRPr>
          </a:p>
          <a:p>
            <a:r>
              <a:rPr lang="zh-CN" altLang="en-US" sz="4000" b="1" dirty="0">
                <a:latin typeface="华光细圆_CNKI" panose="02000500000000000000" pitchFamily="2" charset="-122"/>
                <a:ea typeface="华光细圆_CNKI" panose="02000500000000000000" pitchFamily="2" charset="-122"/>
              </a:rPr>
              <a:t>又双叒顶不住了</a:t>
            </a:r>
            <a:r>
              <a:rPr lang="en-US" altLang="zh-CN" sz="4000" b="1" dirty="0">
                <a:latin typeface="华光细圆_CNKI" panose="02000500000000000000" pitchFamily="2" charset="-122"/>
                <a:ea typeface="华光细圆_CNKI" panose="02000500000000000000" pitchFamily="2" charset="-122"/>
              </a:rPr>
              <a:t>……</a:t>
            </a:r>
            <a:endParaRPr lang="zh-CN" altLang="en-US" sz="4000" b="1" dirty="0">
              <a:latin typeface="华光细圆_CNKI" panose="02000500000000000000" pitchFamily="2" charset="-122"/>
              <a:ea typeface="华光细圆_CNKI" panose="020005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9A2E1E9-6FD3-4E5F-BE91-3B5171366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842" y="4099817"/>
            <a:ext cx="1565524" cy="156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5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B1ED3-891A-4E8E-8FCB-F0A32DE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业务拆分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62A754-CD89-4752-9FF3-701E63319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73542D-9F70-4663-BBA0-739B5E15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87DA4A-AE3E-4806-95D0-A928F09F3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20" y="1590566"/>
            <a:ext cx="7969660" cy="42293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559D7F1-82F2-43FC-99EE-50C83A27A5C1}"/>
              </a:ext>
            </a:extLst>
          </p:cNvPr>
          <p:cNvSpPr txBox="1"/>
          <p:nvPr/>
        </p:nvSpPr>
        <p:spPr>
          <a:xfrm>
            <a:off x="8153399" y="1590566"/>
            <a:ext cx="3546681" cy="41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通过利用分而治之的思想，将整个网站的业务（如联系车主、查看排队、查看充电桩使用情况）进行拆分，分归不同的业务团队进行管理。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也可以将每个业务拆分成独立的应用，应用之间使用消息队列进行数据分发。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一般访问同一个数据存储系统。</a:t>
            </a:r>
          </a:p>
        </p:txBody>
      </p:sp>
    </p:spTree>
    <p:extLst>
      <p:ext uri="{BB962C8B-B14F-4D97-AF65-F5344CB8AC3E}">
        <p14:creationId xmlns:p14="http://schemas.microsoft.com/office/powerpoint/2010/main" val="506404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D34FE5-A068-437C-9DA3-CEB2A89E2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8" y="1819275"/>
            <a:ext cx="1766888" cy="1206067"/>
          </a:xfrm>
          <a:prstGeom prst="rect">
            <a:avLst/>
          </a:prstGeom>
        </p:spPr>
      </p:pic>
      <p:sp>
        <p:nvSpPr>
          <p:cNvPr id="4" name="对话气泡: 椭圆形 3">
            <a:extLst>
              <a:ext uri="{FF2B5EF4-FFF2-40B4-BE49-F238E27FC236}">
                <a16:creationId xmlns:a16="http://schemas.microsoft.com/office/drawing/2014/main" id="{EF75B94E-0499-4E59-994C-854B6248FD7A}"/>
              </a:ext>
            </a:extLst>
          </p:cNvPr>
          <p:cNvSpPr/>
          <p:nvPr/>
        </p:nvSpPr>
        <p:spPr>
          <a:xfrm>
            <a:off x="3971925" y="1409700"/>
            <a:ext cx="6076950" cy="1314450"/>
          </a:xfrm>
          <a:prstGeom prst="wedgeEllipseCallout">
            <a:avLst>
              <a:gd name="adj1" fmla="val -60802"/>
              <a:gd name="adj2" fmla="val 3279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07B3C6"/>
                </a:solidFill>
                <a:latin typeface="华光细圆_CNKI" panose="02000500000000000000" pitchFamily="2" charset="-122"/>
                <a:ea typeface="华光细圆_CNKI" panose="02000500000000000000" pitchFamily="2" charset="-122"/>
              </a:rPr>
              <a:t>你们武大的排队监测系统真牛啊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8695F2-FB78-4A83-BCF4-F0F538505E6B}"/>
              </a:ext>
            </a:extLst>
          </p:cNvPr>
          <p:cNvSpPr txBox="1"/>
          <p:nvPr/>
        </p:nvSpPr>
        <p:spPr>
          <a:xfrm>
            <a:off x="704850" y="638830"/>
            <a:ext cx="7037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光细圆_CNKI" panose="02000500000000000000" pitchFamily="2" charset="-122"/>
                <a:ea typeface="华光细圆_CNKI" panose="02000500000000000000" pitchFamily="2" charset="-122"/>
              </a:rPr>
              <a:t>当别的学校的学生听说了这个软件之后</a:t>
            </a:r>
            <a:r>
              <a:rPr lang="en-US" altLang="zh-CN" sz="2800" b="1" dirty="0">
                <a:latin typeface="华光细圆_CNKI" panose="02000500000000000000" pitchFamily="2" charset="-122"/>
                <a:ea typeface="华光细圆_CNKI" panose="02000500000000000000" pitchFamily="2" charset="-122"/>
              </a:rPr>
              <a:t>……</a:t>
            </a:r>
            <a:endParaRPr lang="zh-CN" altLang="en-US" sz="2800" b="1" dirty="0">
              <a:latin typeface="华光细圆_CNKI" panose="02000500000000000000" pitchFamily="2" charset="-122"/>
              <a:ea typeface="华光细圆_CNKI" panose="02000500000000000000" pitchFamily="2" charset="-122"/>
            </a:endParaRPr>
          </a:p>
        </p:txBody>
      </p:sp>
      <p:sp>
        <p:nvSpPr>
          <p:cNvPr id="8" name="对话气泡: 椭圆形 7">
            <a:extLst>
              <a:ext uri="{FF2B5EF4-FFF2-40B4-BE49-F238E27FC236}">
                <a16:creationId xmlns:a16="http://schemas.microsoft.com/office/drawing/2014/main" id="{DEA095F6-7E59-4A28-893C-3DA102B48479}"/>
              </a:ext>
            </a:extLst>
          </p:cNvPr>
          <p:cNvSpPr/>
          <p:nvPr/>
        </p:nvSpPr>
        <p:spPr>
          <a:xfrm>
            <a:off x="4223602" y="3162300"/>
            <a:ext cx="6076950" cy="1314450"/>
          </a:xfrm>
          <a:prstGeom prst="wedgeEllipseCallout">
            <a:avLst>
              <a:gd name="adj1" fmla="val -70050"/>
              <a:gd name="adj2" fmla="val -585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07B3C6"/>
                </a:solidFill>
                <a:latin typeface="华光细圆_CNKI" panose="02000500000000000000" pitchFamily="2" charset="-122"/>
                <a:ea typeface="华光细圆_CNKI" panose="02000500000000000000" pitchFamily="2" charset="-122"/>
              </a:rPr>
              <a:t>是啊是啊，也给我们用用呗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1E2BA02-8A1E-4870-9DAD-92C01422B6FD}"/>
              </a:ext>
            </a:extLst>
          </p:cNvPr>
          <p:cNvSpPr txBox="1"/>
          <p:nvPr/>
        </p:nvSpPr>
        <p:spPr>
          <a:xfrm>
            <a:off x="1535123" y="4842445"/>
            <a:ext cx="68739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华光细圆_CNKI" panose="02000500000000000000" pitchFamily="2" charset="-122"/>
                <a:ea typeface="华光细圆_CNKI" panose="02000500000000000000" pitchFamily="2" charset="-122"/>
              </a:rPr>
              <a:t>服务器的并发量幅度大大提高</a:t>
            </a:r>
            <a:endParaRPr lang="en-US" altLang="zh-CN" sz="4000" b="1" dirty="0">
              <a:latin typeface="华光细圆_CNKI" panose="02000500000000000000" pitchFamily="2" charset="-122"/>
              <a:ea typeface="华光细圆_CNKI" panose="02000500000000000000" pitchFamily="2" charset="-122"/>
            </a:endParaRPr>
          </a:p>
          <a:p>
            <a:r>
              <a:rPr lang="zh-CN" altLang="en-US" sz="4000" b="1" dirty="0">
                <a:latin typeface="华光细圆_CNKI" panose="02000500000000000000" pitchFamily="2" charset="-122"/>
                <a:ea typeface="华光细圆_CNKI" panose="02000500000000000000" pitchFamily="2" charset="-122"/>
              </a:rPr>
              <a:t>又双叒叕顶不住了</a:t>
            </a:r>
            <a:r>
              <a:rPr lang="en-US" altLang="zh-CN" sz="4000" b="1" dirty="0">
                <a:latin typeface="华光细圆_CNKI" panose="02000500000000000000" pitchFamily="2" charset="-122"/>
                <a:ea typeface="华光细圆_CNKI" panose="02000500000000000000" pitchFamily="2" charset="-122"/>
              </a:rPr>
              <a:t>……</a:t>
            </a:r>
            <a:endParaRPr lang="zh-CN" altLang="en-US" sz="4000" b="1" dirty="0">
              <a:latin typeface="华光细圆_CNKI" panose="02000500000000000000" pitchFamily="2" charset="-122"/>
              <a:ea typeface="华光细圆_CNKI" panose="02000500000000000000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5DEBD02-89CF-424D-A180-3BED4E4B3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567" y="4665538"/>
            <a:ext cx="1565524" cy="156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5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B1ED3-891A-4E8E-8FCB-F0A32DE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分布式服务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62A754-CD89-4752-9FF3-701E63319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73542D-9F70-4663-BBA0-739B5E15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59D7F1-82F2-43FC-99EE-50C83A27A5C1}"/>
              </a:ext>
            </a:extLst>
          </p:cNvPr>
          <p:cNvSpPr txBox="1"/>
          <p:nvPr/>
        </p:nvSpPr>
        <p:spPr>
          <a:xfrm>
            <a:off x="7973806" y="1794450"/>
            <a:ext cx="3546681" cy="3730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将每一个系统都要使用的业务模块（如充电桩信息管理）提取出来，独立部署，每个服务有自己的数据库来源。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多个独立部署的服务提供业务服务，应用系统只需要管理用户界面，通过分布式服务调用完成业务操作。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40AD969-59B2-4B2E-A54B-55514CF76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2" y="1590566"/>
            <a:ext cx="7296525" cy="40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65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zh-CN" altLang="en-US" dirty="0"/>
              <a:t>网站的高性能架构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97B8A6A-5CA2-419D-AE96-B94341FF5857}"/>
              </a:ext>
            </a:extLst>
          </p:cNvPr>
          <p:cNvSpPr txBox="1"/>
          <p:nvPr/>
        </p:nvSpPr>
        <p:spPr>
          <a:xfrm>
            <a:off x="5869335" y="2157289"/>
            <a:ext cx="1069974" cy="946598"/>
          </a:xfrm>
          <a:prstGeom prst="rect">
            <a:avLst/>
          </a:prstGeom>
          <a:noFill/>
          <a:effectLst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ln w="44450" cap="rnd">
                  <a:noFill/>
                </a:ln>
                <a:solidFill>
                  <a:schemeClr val="bg1"/>
                </a:solidFill>
                <a:effectLst/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dirty="0">
              <a:ln w="44450" cap="rnd">
                <a:noFill/>
              </a:ln>
              <a:solidFill>
                <a:schemeClr val="bg1"/>
              </a:solidFill>
              <a:effectLst/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03D2535-9077-406B-B62B-F265F27E3E87}"/>
              </a:ext>
            </a:extLst>
          </p:cNvPr>
          <p:cNvCxnSpPr/>
          <p:nvPr/>
        </p:nvCxnSpPr>
        <p:spPr>
          <a:xfrm>
            <a:off x="5673725" y="3302647"/>
            <a:ext cx="42068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080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629DD1-8422-46AC-8920-6BE273BE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高性能的测试指标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5335C9-756A-4028-89A2-0187D427A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9C5EF2-9442-4F5E-9B6B-AA4CC0700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/>
          </a:p>
        </p:txBody>
      </p:sp>
      <p:grpSp>
        <p:nvGrpSpPr>
          <p:cNvPr id="5" name="004d6ef4-d2a6-490a-a1d3-cd306b7f0e4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9046AE-FAEC-4E9E-AF22-D8ADB12DCF2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243679"/>
            <a:ext cx="12192000" cy="4831655"/>
            <a:chOff x="0" y="1243679"/>
            <a:chExt cx="12192000" cy="4831655"/>
          </a:xfrm>
        </p:grpSpPr>
        <p:sp>
          <p:nvSpPr>
            <p:cNvPr id="6" name="ïš1íḋé">
              <a:extLst>
                <a:ext uri="{FF2B5EF4-FFF2-40B4-BE49-F238E27FC236}">
                  <a16:creationId xmlns:a16="http://schemas.microsoft.com/office/drawing/2014/main" id="{A982170E-C322-4EE6-A534-106A397A6A4E}"/>
                </a:ext>
              </a:extLst>
            </p:cNvPr>
            <p:cNvSpPr/>
            <p:nvPr/>
          </p:nvSpPr>
          <p:spPr>
            <a:xfrm rot="10800000">
              <a:off x="0" y="1504165"/>
              <a:ext cx="1333819" cy="9033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" name="íŝ1iďê">
              <a:extLst>
                <a:ext uri="{FF2B5EF4-FFF2-40B4-BE49-F238E27FC236}">
                  <a16:creationId xmlns:a16="http://schemas.microsoft.com/office/drawing/2014/main" id="{C316AE75-5A20-4616-ABCF-2057459E104A}"/>
                </a:ext>
              </a:extLst>
            </p:cNvPr>
            <p:cNvSpPr/>
            <p:nvPr/>
          </p:nvSpPr>
          <p:spPr>
            <a:xfrm rot="10800000">
              <a:off x="949774" y="2137955"/>
              <a:ext cx="384044" cy="26953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8" name="ïṥḷiďe">
              <a:extLst>
                <a:ext uri="{FF2B5EF4-FFF2-40B4-BE49-F238E27FC236}">
                  <a16:creationId xmlns:a16="http://schemas.microsoft.com/office/drawing/2014/main" id="{BDEF0B0F-F177-4832-A7F0-1F9FE7D03467}"/>
                </a:ext>
              </a:extLst>
            </p:cNvPr>
            <p:cNvSpPr/>
            <p:nvPr/>
          </p:nvSpPr>
          <p:spPr>
            <a:xfrm rot="10800000" flipH="1">
              <a:off x="10858181" y="2726780"/>
              <a:ext cx="1333819" cy="9033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" name="is1iďê">
              <a:extLst>
                <a:ext uri="{FF2B5EF4-FFF2-40B4-BE49-F238E27FC236}">
                  <a16:creationId xmlns:a16="http://schemas.microsoft.com/office/drawing/2014/main" id="{D609CE18-DF20-46C0-9980-4D001EDF2A3C}"/>
                </a:ext>
              </a:extLst>
            </p:cNvPr>
            <p:cNvSpPr/>
            <p:nvPr/>
          </p:nvSpPr>
          <p:spPr>
            <a:xfrm rot="10800000" flipH="1">
              <a:off x="10858183" y="3360569"/>
              <a:ext cx="384044" cy="26953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0" name="î$lïḓè">
              <a:extLst>
                <a:ext uri="{FF2B5EF4-FFF2-40B4-BE49-F238E27FC236}">
                  <a16:creationId xmlns:a16="http://schemas.microsoft.com/office/drawing/2014/main" id="{5D054032-0184-4F26-824B-A69C2B4CBA28}"/>
                </a:ext>
              </a:extLst>
            </p:cNvPr>
            <p:cNvSpPr/>
            <p:nvPr/>
          </p:nvSpPr>
          <p:spPr>
            <a:xfrm rot="10800000">
              <a:off x="0" y="3949395"/>
              <a:ext cx="1333819" cy="9033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1" name="î$lïdé">
              <a:extLst>
                <a:ext uri="{FF2B5EF4-FFF2-40B4-BE49-F238E27FC236}">
                  <a16:creationId xmlns:a16="http://schemas.microsoft.com/office/drawing/2014/main" id="{E9EA293C-9642-48C0-BD9D-6141D90E53F8}"/>
                </a:ext>
              </a:extLst>
            </p:cNvPr>
            <p:cNvSpPr/>
            <p:nvPr/>
          </p:nvSpPr>
          <p:spPr>
            <a:xfrm rot="10800000">
              <a:off x="949774" y="4583184"/>
              <a:ext cx="384044" cy="269535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2" name="îṣḻîḑé">
              <a:extLst>
                <a:ext uri="{FF2B5EF4-FFF2-40B4-BE49-F238E27FC236}">
                  <a16:creationId xmlns:a16="http://schemas.microsoft.com/office/drawing/2014/main" id="{8C39B976-9BB2-4F8F-9331-BD31A428E33C}"/>
                </a:ext>
              </a:extLst>
            </p:cNvPr>
            <p:cNvSpPr/>
            <p:nvPr/>
          </p:nvSpPr>
          <p:spPr>
            <a:xfrm rot="10800000" flipH="1">
              <a:off x="10858181" y="5172009"/>
              <a:ext cx="1333819" cy="9033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3" name="íṧḻïḍè">
              <a:extLst>
                <a:ext uri="{FF2B5EF4-FFF2-40B4-BE49-F238E27FC236}">
                  <a16:creationId xmlns:a16="http://schemas.microsoft.com/office/drawing/2014/main" id="{C60901E2-CBC9-4846-B50B-BB85A2ADBAD6}"/>
                </a:ext>
              </a:extLst>
            </p:cNvPr>
            <p:cNvSpPr/>
            <p:nvPr/>
          </p:nvSpPr>
          <p:spPr>
            <a:xfrm rot="10800000" flipH="1">
              <a:off x="10858183" y="5805799"/>
              <a:ext cx="384044" cy="26953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grpSp>
          <p:nvGrpSpPr>
            <p:cNvPr id="14" name="işļîďe">
              <a:extLst>
                <a:ext uri="{FF2B5EF4-FFF2-40B4-BE49-F238E27FC236}">
                  <a16:creationId xmlns:a16="http://schemas.microsoft.com/office/drawing/2014/main" id="{841B66C4-7CCE-434E-AB43-7D44287D17C5}"/>
                </a:ext>
              </a:extLst>
            </p:cNvPr>
            <p:cNvGrpSpPr/>
            <p:nvPr/>
          </p:nvGrpSpPr>
          <p:grpSpPr>
            <a:xfrm>
              <a:off x="949775" y="1243679"/>
              <a:ext cx="5683891" cy="903324"/>
              <a:chOff x="949775" y="1243679"/>
              <a:chExt cx="5683891" cy="903324"/>
            </a:xfrm>
          </p:grpSpPr>
          <p:sp>
            <p:nvSpPr>
              <p:cNvPr id="48" name="ïşḻiḍé">
                <a:extLst>
                  <a:ext uri="{FF2B5EF4-FFF2-40B4-BE49-F238E27FC236}">
                    <a16:creationId xmlns:a16="http://schemas.microsoft.com/office/drawing/2014/main" id="{5C8F2C93-8185-43DD-9530-CFA28BFD2EF4}"/>
                  </a:ext>
                </a:extLst>
              </p:cNvPr>
              <p:cNvSpPr/>
              <p:nvPr/>
            </p:nvSpPr>
            <p:spPr>
              <a:xfrm rot="10800000" flipH="1">
                <a:off x="949775" y="1243679"/>
                <a:ext cx="5683891" cy="903324"/>
              </a:xfrm>
              <a:prstGeom prst="homePlat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b="1" dirty="0"/>
              </a:p>
            </p:txBody>
          </p:sp>
          <p:sp>
            <p:nvSpPr>
              <p:cNvPr id="49" name="iṣḻíďe">
                <a:extLst>
                  <a:ext uri="{FF2B5EF4-FFF2-40B4-BE49-F238E27FC236}">
                    <a16:creationId xmlns:a16="http://schemas.microsoft.com/office/drawing/2014/main" id="{BF9B6C91-38EA-4706-A29F-F983F4408297}"/>
                  </a:ext>
                </a:extLst>
              </p:cNvPr>
              <p:cNvSpPr/>
              <p:nvPr/>
            </p:nvSpPr>
            <p:spPr bwMode="auto">
              <a:xfrm>
                <a:off x="1327664" y="1464287"/>
                <a:ext cx="668739" cy="462107"/>
              </a:xfrm>
              <a:custGeom>
                <a:avLst/>
                <a:gdLst/>
                <a:ahLst/>
                <a:cxnLst>
                  <a:cxn ang="0">
                    <a:pos x="82" y="49"/>
                  </a:cxn>
                  <a:cxn ang="0">
                    <a:pos x="74" y="57"/>
                  </a:cxn>
                  <a:cxn ang="0">
                    <a:pos x="7" y="57"/>
                  </a:cxn>
                  <a:cxn ang="0">
                    <a:pos x="0" y="49"/>
                  </a:cxn>
                  <a:cxn ang="0">
                    <a:pos x="0" y="6"/>
                  </a:cxn>
                  <a:cxn ang="0">
                    <a:pos x="10" y="6"/>
                  </a:cxn>
                  <a:cxn ang="0">
                    <a:pos x="10" y="0"/>
                  </a:cxn>
                  <a:cxn ang="0">
                    <a:pos x="82" y="0"/>
                  </a:cxn>
                  <a:cxn ang="0">
                    <a:pos x="82" y="49"/>
                  </a:cxn>
                  <a:cxn ang="0">
                    <a:pos x="10" y="11"/>
                  </a:cxn>
                  <a:cxn ang="0">
                    <a:pos x="5" y="11"/>
                  </a:cxn>
                  <a:cxn ang="0">
                    <a:pos x="5" y="49"/>
                  </a:cxn>
                  <a:cxn ang="0">
                    <a:pos x="7" y="52"/>
                  </a:cxn>
                  <a:cxn ang="0">
                    <a:pos x="10" y="49"/>
                  </a:cxn>
                  <a:cxn ang="0">
                    <a:pos x="10" y="11"/>
                  </a:cxn>
                  <a:cxn ang="0">
                    <a:pos x="77" y="6"/>
                  </a:cxn>
                  <a:cxn ang="0">
                    <a:pos x="15" y="6"/>
                  </a:cxn>
                  <a:cxn ang="0">
                    <a:pos x="15" y="49"/>
                  </a:cxn>
                  <a:cxn ang="0">
                    <a:pos x="15" y="52"/>
                  </a:cxn>
                  <a:cxn ang="0">
                    <a:pos x="74" y="52"/>
                  </a:cxn>
                  <a:cxn ang="0">
                    <a:pos x="77" y="49"/>
                  </a:cxn>
                  <a:cxn ang="0">
                    <a:pos x="77" y="6"/>
                  </a:cxn>
                  <a:cxn ang="0">
                    <a:pos x="46" y="36"/>
                  </a:cxn>
                  <a:cxn ang="0">
                    <a:pos x="20" y="36"/>
                  </a:cxn>
                  <a:cxn ang="0">
                    <a:pos x="20" y="11"/>
                  </a:cxn>
                  <a:cxn ang="0">
                    <a:pos x="46" y="11"/>
                  </a:cxn>
                  <a:cxn ang="0">
                    <a:pos x="46" y="36"/>
                  </a:cxn>
                  <a:cxn ang="0">
                    <a:pos x="46" y="47"/>
                  </a:cxn>
                  <a:cxn ang="0">
                    <a:pos x="20" y="47"/>
                  </a:cxn>
                  <a:cxn ang="0">
                    <a:pos x="20" y="42"/>
                  </a:cxn>
                  <a:cxn ang="0">
                    <a:pos x="46" y="42"/>
                  </a:cxn>
                  <a:cxn ang="0">
                    <a:pos x="46" y="47"/>
                  </a:cxn>
                  <a:cxn ang="0">
                    <a:pos x="25" y="16"/>
                  </a:cxn>
                  <a:cxn ang="0">
                    <a:pos x="25" y="31"/>
                  </a:cxn>
                  <a:cxn ang="0">
                    <a:pos x="41" y="31"/>
                  </a:cxn>
                  <a:cxn ang="0">
                    <a:pos x="41" y="16"/>
                  </a:cxn>
                  <a:cxn ang="0">
                    <a:pos x="25" y="16"/>
                  </a:cxn>
                  <a:cxn ang="0">
                    <a:pos x="72" y="16"/>
                  </a:cxn>
                  <a:cxn ang="0">
                    <a:pos x="51" y="16"/>
                  </a:cxn>
                  <a:cxn ang="0">
                    <a:pos x="51" y="11"/>
                  </a:cxn>
                  <a:cxn ang="0">
                    <a:pos x="72" y="11"/>
                  </a:cxn>
                  <a:cxn ang="0">
                    <a:pos x="72" y="16"/>
                  </a:cxn>
                  <a:cxn ang="0">
                    <a:pos x="72" y="26"/>
                  </a:cxn>
                  <a:cxn ang="0">
                    <a:pos x="51" y="26"/>
                  </a:cxn>
                  <a:cxn ang="0">
                    <a:pos x="51" y="21"/>
                  </a:cxn>
                  <a:cxn ang="0">
                    <a:pos x="72" y="21"/>
                  </a:cxn>
                  <a:cxn ang="0">
                    <a:pos x="72" y="26"/>
                  </a:cxn>
                  <a:cxn ang="0">
                    <a:pos x="72" y="36"/>
                  </a:cxn>
                  <a:cxn ang="0">
                    <a:pos x="51" y="36"/>
                  </a:cxn>
                  <a:cxn ang="0">
                    <a:pos x="51" y="31"/>
                  </a:cxn>
                  <a:cxn ang="0">
                    <a:pos x="72" y="31"/>
                  </a:cxn>
                  <a:cxn ang="0">
                    <a:pos x="72" y="36"/>
                  </a:cxn>
                  <a:cxn ang="0">
                    <a:pos x="72" y="47"/>
                  </a:cxn>
                  <a:cxn ang="0">
                    <a:pos x="51" y="47"/>
                  </a:cxn>
                  <a:cxn ang="0">
                    <a:pos x="51" y="42"/>
                  </a:cxn>
                  <a:cxn ang="0">
                    <a:pos x="72" y="42"/>
                  </a:cxn>
                  <a:cxn ang="0">
                    <a:pos x="72" y="47"/>
                  </a:cxn>
                </a:cxnLst>
                <a:rect l="0" t="0" r="r" b="b"/>
                <a:pathLst>
                  <a:path w="82" h="57">
                    <a:moveTo>
                      <a:pt x="82" y="49"/>
                    </a:moveTo>
                    <a:cubicBezTo>
                      <a:pt x="82" y="54"/>
                      <a:pt x="79" y="57"/>
                      <a:pt x="74" y="57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3" y="57"/>
                      <a:pt x="0" y="54"/>
                      <a:pt x="0" y="4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2" y="0"/>
                      <a:pt x="82" y="0"/>
                      <a:pt x="82" y="0"/>
                    </a:cubicBezTo>
                    <a:lnTo>
                      <a:pt x="82" y="49"/>
                    </a:lnTo>
                    <a:close/>
                    <a:moveTo>
                      <a:pt x="10" y="11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1"/>
                      <a:pt x="6" y="52"/>
                      <a:pt x="7" y="52"/>
                    </a:cubicBezTo>
                    <a:cubicBezTo>
                      <a:pt x="9" y="52"/>
                      <a:pt x="10" y="51"/>
                      <a:pt x="10" y="49"/>
                    </a:cubicBezTo>
                    <a:lnTo>
                      <a:pt x="10" y="11"/>
                    </a:lnTo>
                    <a:close/>
                    <a:moveTo>
                      <a:pt x="77" y="6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50"/>
                      <a:pt x="15" y="51"/>
                      <a:pt x="15" y="52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76" y="52"/>
                      <a:pt x="77" y="51"/>
                      <a:pt x="77" y="49"/>
                    </a:cubicBezTo>
                    <a:lnTo>
                      <a:pt x="77" y="6"/>
                    </a:lnTo>
                    <a:close/>
                    <a:moveTo>
                      <a:pt x="46" y="36"/>
                    </a:move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46" y="11"/>
                      <a:pt x="46" y="11"/>
                      <a:pt x="46" y="11"/>
                    </a:cubicBezTo>
                    <a:lnTo>
                      <a:pt x="46" y="36"/>
                    </a:lnTo>
                    <a:close/>
                    <a:moveTo>
                      <a:pt x="46" y="47"/>
                    </a:move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46" y="42"/>
                      <a:pt x="46" y="42"/>
                      <a:pt x="46" y="42"/>
                    </a:cubicBezTo>
                    <a:lnTo>
                      <a:pt x="46" y="47"/>
                    </a:lnTo>
                    <a:close/>
                    <a:moveTo>
                      <a:pt x="25" y="16"/>
                    </a:moveTo>
                    <a:cubicBezTo>
                      <a:pt x="25" y="31"/>
                      <a:pt x="25" y="31"/>
                      <a:pt x="25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16"/>
                      <a:pt x="41" y="16"/>
                      <a:pt x="41" y="16"/>
                    </a:cubicBezTo>
                    <a:lnTo>
                      <a:pt x="25" y="16"/>
                    </a:lnTo>
                    <a:close/>
                    <a:moveTo>
                      <a:pt x="72" y="16"/>
                    </a:move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72" y="11"/>
                      <a:pt x="72" y="11"/>
                      <a:pt x="72" y="11"/>
                    </a:cubicBezTo>
                    <a:lnTo>
                      <a:pt x="72" y="16"/>
                    </a:lnTo>
                    <a:close/>
                    <a:moveTo>
                      <a:pt x="72" y="26"/>
                    </a:move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72" y="21"/>
                      <a:pt x="72" y="21"/>
                      <a:pt x="72" y="21"/>
                    </a:cubicBezTo>
                    <a:lnTo>
                      <a:pt x="72" y="26"/>
                    </a:lnTo>
                    <a:close/>
                    <a:moveTo>
                      <a:pt x="72" y="36"/>
                    </a:move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72" y="31"/>
                      <a:pt x="72" y="31"/>
                      <a:pt x="72" y="31"/>
                    </a:cubicBezTo>
                    <a:lnTo>
                      <a:pt x="72" y="36"/>
                    </a:lnTo>
                    <a:close/>
                    <a:moveTo>
                      <a:pt x="72" y="47"/>
                    </a:moveTo>
                    <a:cubicBezTo>
                      <a:pt x="51" y="47"/>
                      <a:pt x="51" y="47"/>
                      <a:pt x="51" y="47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72" y="42"/>
                      <a:pt x="72" y="42"/>
                      <a:pt x="72" y="42"/>
                    </a:cubicBezTo>
                    <a:lnTo>
                      <a:pt x="72" y="47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b="1"/>
              </a:p>
            </p:txBody>
          </p:sp>
        </p:grpSp>
        <p:grpSp>
          <p:nvGrpSpPr>
            <p:cNvPr id="15" name="iṡ1íḍe">
              <a:extLst>
                <a:ext uri="{FF2B5EF4-FFF2-40B4-BE49-F238E27FC236}">
                  <a16:creationId xmlns:a16="http://schemas.microsoft.com/office/drawing/2014/main" id="{0765F6ED-4364-41BE-8D27-758A94BFC801}"/>
                </a:ext>
              </a:extLst>
            </p:cNvPr>
            <p:cNvGrpSpPr/>
            <p:nvPr/>
          </p:nvGrpSpPr>
          <p:grpSpPr>
            <a:xfrm>
              <a:off x="949775" y="3688908"/>
              <a:ext cx="5683891" cy="903324"/>
              <a:chOff x="949775" y="3688908"/>
              <a:chExt cx="5683891" cy="903324"/>
            </a:xfrm>
          </p:grpSpPr>
          <p:sp>
            <p:nvSpPr>
              <p:cNvPr id="46" name="íṩḻîḑé">
                <a:extLst>
                  <a:ext uri="{FF2B5EF4-FFF2-40B4-BE49-F238E27FC236}">
                    <a16:creationId xmlns:a16="http://schemas.microsoft.com/office/drawing/2014/main" id="{F6304024-FBA6-44EC-B595-650825B25AE7}"/>
                  </a:ext>
                </a:extLst>
              </p:cNvPr>
              <p:cNvSpPr/>
              <p:nvPr/>
            </p:nvSpPr>
            <p:spPr>
              <a:xfrm rot="10800000" flipH="1">
                <a:off x="949775" y="3688908"/>
                <a:ext cx="5683891" cy="90332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7" name="îsļiḍè">
                <a:extLst>
                  <a:ext uri="{FF2B5EF4-FFF2-40B4-BE49-F238E27FC236}">
                    <a16:creationId xmlns:a16="http://schemas.microsoft.com/office/drawing/2014/main" id="{11C79DA3-E427-4CED-A252-230924722F0E}"/>
                  </a:ext>
                </a:extLst>
              </p:cNvPr>
              <p:cNvSpPr/>
              <p:nvPr/>
            </p:nvSpPr>
            <p:spPr bwMode="auto">
              <a:xfrm>
                <a:off x="1321510" y="3914157"/>
                <a:ext cx="681049" cy="452827"/>
              </a:xfrm>
              <a:custGeom>
                <a:avLst/>
                <a:gdLst/>
                <a:ahLst/>
                <a:cxnLst>
                  <a:cxn ang="0">
                    <a:pos x="86" y="15"/>
                  </a:cxn>
                  <a:cxn ang="0">
                    <a:pos x="44" y="29"/>
                  </a:cxn>
                  <a:cxn ang="0">
                    <a:pos x="43" y="29"/>
                  </a:cxn>
                  <a:cxn ang="0">
                    <a:pos x="43" y="29"/>
                  </a:cxn>
                  <a:cxn ang="0">
                    <a:pos x="18" y="21"/>
                  </a:cxn>
                  <a:cxn ang="0">
                    <a:pos x="14" y="32"/>
                  </a:cxn>
                  <a:cxn ang="0">
                    <a:pos x="17" y="36"/>
                  </a:cxn>
                  <a:cxn ang="0">
                    <a:pos x="15" y="40"/>
                  </a:cxn>
                  <a:cxn ang="0">
                    <a:pos x="17" y="56"/>
                  </a:cxn>
                  <a:cxn ang="0">
                    <a:pos x="16" y="57"/>
                  </a:cxn>
                  <a:cxn ang="0">
                    <a:pos x="16" y="58"/>
                  </a:cxn>
                  <a:cxn ang="0">
                    <a:pos x="8" y="58"/>
                  </a:cxn>
                  <a:cxn ang="0">
                    <a:pos x="7" y="57"/>
                  </a:cxn>
                  <a:cxn ang="0">
                    <a:pos x="7" y="56"/>
                  </a:cxn>
                  <a:cxn ang="0">
                    <a:pos x="9" y="40"/>
                  </a:cxn>
                  <a:cxn ang="0">
                    <a:pos x="7" y="36"/>
                  </a:cxn>
                  <a:cxn ang="0">
                    <a:pos x="10" y="32"/>
                  </a:cxn>
                  <a:cxn ang="0">
                    <a:pos x="13" y="19"/>
                  </a:cxn>
                  <a:cxn ang="0">
                    <a:pos x="1" y="15"/>
                  </a:cxn>
                  <a:cxn ang="0">
                    <a:pos x="0" y="14"/>
                  </a:cxn>
                  <a:cxn ang="0">
                    <a:pos x="1" y="13"/>
                  </a:cxn>
                  <a:cxn ang="0">
                    <a:pos x="43" y="0"/>
                  </a:cxn>
                  <a:cxn ang="0">
                    <a:pos x="43" y="0"/>
                  </a:cxn>
                  <a:cxn ang="0">
                    <a:pos x="44" y="0"/>
                  </a:cxn>
                  <a:cxn ang="0">
                    <a:pos x="86" y="13"/>
                  </a:cxn>
                  <a:cxn ang="0">
                    <a:pos x="87" y="14"/>
                  </a:cxn>
                  <a:cxn ang="0">
                    <a:pos x="86" y="15"/>
                  </a:cxn>
                  <a:cxn ang="0">
                    <a:pos x="68" y="38"/>
                  </a:cxn>
                  <a:cxn ang="0">
                    <a:pos x="43" y="48"/>
                  </a:cxn>
                  <a:cxn ang="0">
                    <a:pos x="19" y="38"/>
                  </a:cxn>
                  <a:cxn ang="0">
                    <a:pos x="20" y="26"/>
                  </a:cxn>
                  <a:cxn ang="0">
                    <a:pos x="42" y="33"/>
                  </a:cxn>
                  <a:cxn ang="0">
                    <a:pos x="43" y="34"/>
                  </a:cxn>
                  <a:cxn ang="0">
                    <a:pos x="45" y="33"/>
                  </a:cxn>
                  <a:cxn ang="0">
                    <a:pos x="67" y="26"/>
                  </a:cxn>
                  <a:cxn ang="0">
                    <a:pos x="68" y="38"/>
                  </a:cxn>
                </a:cxnLst>
                <a:rect l="0" t="0" r="r" b="b"/>
                <a:pathLst>
                  <a:path w="87" h="58">
                    <a:moveTo>
                      <a:pt x="86" y="15"/>
                    </a:move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9"/>
                      <a:pt x="44" y="29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6" y="23"/>
                      <a:pt x="15" y="27"/>
                      <a:pt x="14" y="32"/>
                    </a:cubicBezTo>
                    <a:cubicBezTo>
                      <a:pt x="16" y="33"/>
                      <a:pt x="17" y="34"/>
                      <a:pt x="17" y="36"/>
                    </a:cubicBezTo>
                    <a:cubicBezTo>
                      <a:pt x="17" y="38"/>
                      <a:pt x="16" y="39"/>
                      <a:pt x="15" y="40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7"/>
                      <a:pt x="17" y="57"/>
                      <a:pt x="16" y="57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8" y="58"/>
                      <a:pt x="8" y="58"/>
                      <a:pt x="7" y="57"/>
                    </a:cubicBezTo>
                    <a:cubicBezTo>
                      <a:pt x="7" y="57"/>
                      <a:pt x="7" y="57"/>
                      <a:pt x="7" y="56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8" y="39"/>
                      <a:pt x="7" y="38"/>
                      <a:pt x="7" y="36"/>
                    </a:cubicBezTo>
                    <a:cubicBezTo>
                      <a:pt x="7" y="34"/>
                      <a:pt x="8" y="33"/>
                      <a:pt x="10" y="32"/>
                    </a:cubicBezTo>
                    <a:cubicBezTo>
                      <a:pt x="10" y="27"/>
                      <a:pt x="11" y="23"/>
                      <a:pt x="13" y="19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5"/>
                      <a:pt x="0" y="15"/>
                      <a:pt x="0" y="14"/>
                    </a:cubicBezTo>
                    <a:cubicBezTo>
                      <a:pt x="0" y="14"/>
                      <a:pt x="0" y="13"/>
                      <a:pt x="1" y="13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7" y="13"/>
                      <a:pt x="87" y="14"/>
                      <a:pt x="87" y="14"/>
                    </a:cubicBezTo>
                    <a:cubicBezTo>
                      <a:pt x="87" y="15"/>
                      <a:pt x="87" y="15"/>
                      <a:pt x="86" y="15"/>
                    </a:cubicBezTo>
                    <a:close/>
                    <a:moveTo>
                      <a:pt x="68" y="38"/>
                    </a:moveTo>
                    <a:cubicBezTo>
                      <a:pt x="68" y="44"/>
                      <a:pt x="57" y="48"/>
                      <a:pt x="43" y="48"/>
                    </a:cubicBezTo>
                    <a:cubicBezTo>
                      <a:pt x="30" y="48"/>
                      <a:pt x="19" y="44"/>
                      <a:pt x="19" y="3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3" y="34"/>
                      <a:pt x="43" y="34"/>
                    </a:cubicBezTo>
                    <a:cubicBezTo>
                      <a:pt x="44" y="34"/>
                      <a:pt x="45" y="33"/>
                      <a:pt x="45" y="33"/>
                    </a:cubicBezTo>
                    <a:cubicBezTo>
                      <a:pt x="67" y="26"/>
                      <a:pt x="67" y="26"/>
                      <a:pt x="67" y="26"/>
                    </a:cubicBezTo>
                    <a:lnTo>
                      <a:pt x="68" y="3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16" name="išḷïḋe">
              <a:extLst>
                <a:ext uri="{FF2B5EF4-FFF2-40B4-BE49-F238E27FC236}">
                  <a16:creationId xmlns:a16="http://schemas.microsoft.com/office/drawing/2014/main" id="{E7EA7126-60F6-4750-9711-A11C6CE64871}"/>
                </a:ext>
              </a:extLst>
            </p:cNvPr>
            <p:cNvGrpSpPr/>
            <p:nvPr/>
          </p:nvGrpSpPr>
          <p:grpSpPr>
            <a:xfrm>
              <a:off x="5558335" y="2466293"/>
              <a:ext cx="5683891" cy="903324"/>
              <a:chOff x="5558335" y="2466293"/>
              <a:chExt cx="5683891" cy="903324"/>
            </a:xfrm>
          </p:grpSpPr>
          <p:sp>
            <p:nvSpPr>
              <p:cNvPr id="44" name="iṥľíḓe">
                <a:extLst>
                  <a:ext uri="{FF2B5EF4-FFF2-40B4-BE49-F238E27FC236}">
                    <a16:creationId xmlns:a16="http://schemas.microsoft.com/office/drawing/2014/main" id="{2EC5EADD-4334-4CB8-9B58-6C77FE32F4D3}"/>
                  </a:ext>
                </a:extLst>
              </p:cNvPr>
              <p:cNvSpPr/>
              <p:nvPr/>
            </p:nvSpPr>
            <p:spPr>
              <a:xfrm rot="10800000">
                <a:off x="5558335" y="2466293"/>
                <a:ext cx="5683891" cy="903324"/>
              </a:xfrm>
              <a:prstGeom prst="homePlat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b="1"/>
              </a:p>
            </p:txBody>
          </p:sp>
          <p:sp>
            <p:nvSpPr>
              <p:cNvPr id="45" name="ïṥḻïdê">
                <a:extLst>
                  <a:ext uri="{FF2B5EF4-FFF2-40B4-BE49-F238E27FC236}">
                    <a16:creationId xmlns:a16="http://schemas.microsoft.com/office/drawing/2014/main" id="{1D87439C-6A15-4447-8844-997A1EB01502}"/>
                  </a:ext>
                </a:extLst>
              </p:cNvPr>
              <p:cNvSpPr/>
              <p:nvPr/>
            </p:nvSpPr>
            <p:spPr bwMode="auto">
              <a:xfrm>
                <a:off x="10257081" y="2664871"/>
                <a:ext cx="590532" cy="506169"/>
              </a:xfrm>
              <a:custGeom>
                <a:avLst/>
                <a:gdLst/>
                <a:ahLst/>
                <a:cxnLst>
                  <a:cxn ang="0">
                    <a:pos x="11" y="58"/>
                  </a:cxn>
                  <a:cxn ang="0">
                    <a:pos x="9" y="58"/>
                  </a:cxn>
                  <a:cxn ang="0">
                    <a:pos x="0" y="49"/>
                  </a:cxn>
                  <a:cxn ang="0">
                    <a:pos x="0" y="18"/>
                  </a:cxn>
                  <a:cxn ang="0">
                    <a:pos x="9" y="9"/>
                  </a:cxn>
                  <a:cxn ang="0">
                    <a:pos x="11" y="9"/>
                  </a:cxn>
                  <a:cxn ang="0">
                    <a:pos x="11" y="58"/>
                  </a:cxn>
                  <a:cxn ang="0">
                    <a:pos x="54" y="58"/>
                  </a:cxn>
                  <a:cxn ang="0">
                    <a:pos x="15" y="58"/>
                  </a:cxn>
                  <a:cxn ang="0">
                    <a:pos x="15" y="9"/>
                  </a:cxn>
                  <a:cxn ang="0">
                    <a:pos x="20" y="9"/>
                  </a:cxn>
                  <a:cxn ang="0">
                    <a:pos x="20" y="3"/>
                  </a:cxn>
                  <a:cxn ang="0">
                    <a:pos x="24" y="0"/>
                  </a:cxn>
                  <a:cxn ang="0">
                    <a:pos x="45" y="0"/>
                  </a:cxn>
                  <a:cxn ang="0">
                    <a:pos x="49" y="3"/>
                  </a:cxn>
                  <a:cxn ang="0">
                    <a:pos x="49" y="9"/>
                  </a:cxn>
                  <a:cxn ang="0">
                    <a:pos x="54" y="9"/>
                  </a:cxn>
                  <a:cxn ang="0">
                    <a:pos x="54" y="58"/>
                  </a:cxn>
                  <a:cxn ang="0">
                    <a:pos x="44" y="9"/>
                  </a:cxn>
                  <a:cxn ang="0">
                    <a:pos x="44" y="4"/>
                  </a:cxn>
                  <a:cxn ang="0">
                    <a:pos x="25" y="4"/>
                  </a:cxn>
                  <a:cxn ang="0">
                    <a:pos x="25" y="9"/>
                  </a:cxn>
                  <a:cxn ang="0">
                    <a:pos x="44" y="9"/>
                  </a:cxn>
                  <a:cxn ang="0">
                    <a:pos x="68" y="49"/>
                  </a:cxn>
                  <a:cxn ang="0">
                    <a:pos x="60" y="58"/>
                  </a:cxn>
                  <a:cxn ang="0">
                    <a:pos x="58" y="58"/>
                  </a:cxn>
                  <a:cxn ang="0">
                    <a:pos x="58" y="9"/>
                  </a:cxn>
                  <a:cxn ang="0">
                    <a:pos x="60" y="9"/>
                  </a:cxn>
                  <a:cxn ang="0">
                    <a:pos x="68" y="18"/>
                  </a:cxn>
                  <a:cxn ang="0">
                    <a:pos x="68" y="49"/>
                  </a:cxn>
                </a:cxnLst>
                <a:rect l="0" t="0" r="r" b="b"/>
                <a:pathLst>
                  <a:path w="68" h="58">
                    <a:moveTo>
                      <a:pt x="11" y="58"/>
                    </a:moveTo>
                    <a:cubicBezTo>
                      <a:pt x="9" y="58"/>
                      <a:pt x="9" y="58"/>
                      <a:pt x="9" y="58"/>
                    </a:cubicBezTo>
                    <a:cubicBezTo>
                      <a:pt x="4" y="58"/>
                      <a:pt x="0" y="54"/>
                      <a:pt x="0" y="4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4" y="9"/>
                      <a:pt x="9" y="9"/>
                    </a:cubicBezTo>
                    <a:cubicBezTo>
                      <a:pt x="11" y="9"/>
                      <a:pt x="11" y="9"/>
                      <a:pt x="11" y="9"/>
                    </a:cubicBezTo>
                    <a:lnTo>
                      <a:pt x="11" y="58"/>
                    </a:lnTo>
                    <a:close/>
                    <a:moveTo>
                      <a:pt x="54" y="58"/>
                    </a:move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1"/>
                      <a:pt x="22" y="0"/>
                      <a:pt x="24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7" y="0"/>
                      <a:pt x="49" y="1"/>
                      <a:pt x="49" y="3"/>
                    </a:cubicBezTo>
                    <a:cubicBezTo>
                      <a:pt x="49" y="9"/>
                      <a:pt x="49" y="9"/>
                      <a:pt x="49" y="9"/>
                    </a:cubicBezTo>
                    <a:cubicBezTo>
                      <a:pt x="54" y="9"/>
                      <a:pt x="54" y="9"/>
                      <a:pt x="54" y="9"/>
                    </a:cubicBezTo>
                    <a:lnTo>
                      <a:pt x="54" y="58"/>
                    </a:lnTo>
                    <a:close/>
                    <a:moveTo>
                      <a:pt x="44" y="9"/>
                    </a:moveTo>
                    <a:cubicBezTo>
                      <a:pt x="44" y="4"/>
                      <a:pt x="44" y="4"/>
                      <a:pt x="44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9"/>
                      <a:pt x="25" y="9"/>
                      <a:pt x="25" y="9"/>
                    </a:cubicBezTo>
                    <a:lnTo>
                      <a:pt x="44" y="9"/>
                    </a:lnTo>
                    <a:close/>
                    <a:moveTo>
                      <a:pt x="68" y="49"/>
                    </a:moveTo>
                    <a:cubicBezTo>
                      <a:pt x="68" y="54"/>
                      <a:pt x="65" y="58"/>
                      <a:pt x="60" y="58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5" y="9"/>
                      <a:pt x="68" y="13"/>
                      <a:pt x="68" y="18"/>
                    </a:cubicBezTo>
                    <a:lnTo>
                      <a:pt x="68" y="49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17" name="ïṧ1ïde">
              <a:extLst>
                <a:ext uri="{FF2B5EF4-FFF2-40B4-BE49-F238E27FC236}">
                  <a16:creationId xmlns:a16="http://schemas.microsoft.com/office/drawing/2014/main" id="{F48858FD-F25C-49BD-BBAB-86C705D4BD62}"/>
                </a:ext>
              </a:extLst>
            </p:cNvPr>
            <p:cNvGrpSpPr/>
            <p:nvPr/>
          </p:nvGrpSpPr>
          <p:grpSpPr>
            <a:xfrm>
              <a:off x="5558335" y="4911523"/>
              <a:ext cx="5683891" cy="903324"/>
              <a:chOff x="5558335" y="4911523"/>
              <a:chExt cx="5683891" cy="903324"/>
            </a:xfrm>
          </p:grpSpPr>
          <p:sp>
            <p:nvSpPr>
              <p:cNvPr id="42" name="íṩḷíḓè">
                <a:extLst>
                  <a:ext uri="{FF2B5EF4-FFF2-40B4-BE49-F238E27FC236}">
                    <a16:creationId xmlns:a16="http://schemas.microsoft.com/office/drawing/2014/main" id="{3EA72D45-9519-4A65-AAD9-DD0ADBCBBDF7}"/>
                  </a:ext>
                </a:extLst>
              </p:cNvPr>
              <p:cNvSpPr/>
              <p:nvPr/>
            </p:nvSpPr>
            <p:spPr>
              <a:xfrm rot="10800000">
                <a:off x="5558335" y="4911523"/>
                <a:ext cx="5683891" cy="903324"/>
              </a:xfrm>
              <a:prstGeom prst="homePlat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b="1"/>
              </a:p>
            </p:txBody>
          </p:sp>
          <p:sp>
            <p:nvSpPr>
              <p:cNvPr id="43" name="îśḷïḍe">
                <a:extLst>
                  <a:ext uri="{FF2B5EF4-FFF2-40B4-BE49-F238E27FC236}">
                    <a16:creationId xmlns:a16="http://schemas.microsoft.com/office/drawing/2014/main" id="{49D75470-63F1-42BC-B798-4A7B8C2458EC}"/>
                  </a:ext>
                </a:extLst>
              </p:cNvPr>
              <p:cNvSpPr/>
              <p:nvPr/>
            </p:nvSpPr>
            <p:spPr bwMode="auto">
              <a:xfrm>
                <a:off x="10293322" y="5172977"/>
                <a:ext cx="564861" cy="380417"/>
              </a:xfrm>
              <a:custGeom>
                <a:avLst/>
                <a:gdLst/>
                <a:ahLst/>
                <a:cxnLst>
                  <a:cxn ang="0">
                    <a:pos x="68" y="43"/>
                  </a:cxn>
                  <a:cxn ang="0">
                    <a:pos x="66" y="46"/>
                  </a:cxn>
                  <a:cxn ang="0">
                    <a:pos x="2" y="46"/>
                  </a:cxn>
                  <a:cxn ang="0">
                    <a:pos x="0" y="43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66" y="0"/>
                  </a:cxn>
                  <a:cxn ang="0">
                    <a:pos x="68" y="2"/>
                  </a:cxn>
                  <a:cxn ang="0">
                    <a:pos x="68" y="43"/>
                  </a:cxn>
                  <a:cxn ang="0">
                    <a:pos x="64" y="14"/>
                  </a:cxn>
                  <a:cxn ang="0">
                    <a:pos x="55" y="4"/>
                  </a:cxn>
                  <a:cxn ang="0">
                    <a:pos x="13" y="4"/>
                  </a:cxn>
                  <a:cxn ang="0">
                    <a:pos x="4" y="14"/>
                  </a:cxn>
                  <a:cxn ang="0">
                    <a:pos x="4" y="32"/>
                  </a:cxn>
                  <a:cxn ang="0">
                    <a:pos x="13" y="41"/>
                  </a:cxn>
                  <a:cxn ang="0">
                    <a:pos x="55" y="41"/>
                  </a:cxn>
                  <a:cxn ang="0">
                    <a:pos x="64" y="32"/>
                  </a:cxn>
                  <a:cxn ang="0">
                    <a:pos x="64" y="14"/>
                  </a:cxn>
                  <a:cxn ang="0">
                    <a:pos x="34" y="38"/>
                  </a:cxn>
                  <a:cxn ang="0">
                    <a:pos x="23" y="23"/>
                  </a:cxn>
                  <a:cxn ang="0">
                    <a:pos x="34" y="8"/>
                  </a:cxn>
                  <a:cxn ang="0">
                    <a:pos x="45" y="23"/>
                  </a:cxn>
                  <a:cxn ang="0">
                    <a:pos x="34" y="38"/>
                  </a:cxn>
                  <a:cxn ang="0">
                    <a:pos x="41" y="32"/>
                  </a:cxn>
                  <a:cxn ang="0">
                    <a:pos x="41" y="28"/>
                  </a:cxn>
                  <a:cxn ang="0">
                    <a:pos x="36" y="28"/>
                  </a:cxn>
                  <a:cxn ang="0">
                    <a:pos x="36" y="12"/>
                  </a:cxn>
                  <a:cxn ang="0">
                    <a:pos x="32" y="12"/>
                  </a:cxn>
                  <a:cxn ang="0">
                    <a:pos x="27" y="17"/>
                  </a:cxn>
                  <a:cxn ang="0">
                    <a:pos x="30" y="20"/>
                  </a:cxn>
                  <a:cxn ang="0">
                    <a:pos x="32" y="18"/>
                  </a:cxn>
                  <a:cxn ang="0">
                    <a:pos x="32" y="18"/>
                  </a:cxn>
                  <a:cxn ang="0">
                    <a:pos x="32" y="28"/>
                  </a:cxn>
                  <a:cxn ang="0">
                    <a:pos x="27" y="28"/>
                  </a:cxn>
                  <a:cxn ang="0">
                    <a:pos x="27" y="32"/>
                  </a:cxn>
                  <a:cxn ang="0">
                    <a:pos x="41" y="32"/>
                  </a:cxn>
                </a:cxnLst>
                <a:rect l="0" t="0" r="r" b="b"/>
                <a:pathLst>
                  <a:path w="68" h="46">
                    <a:moveTo>
                      <a:pt x="68" y="43"/>
                    </a:moveTo>
                    <a:cubicBezTo>
                      <a:pt x="68" y="45"/>
                      <a:pt x="67" y="46"/>
                      <a:pt x="66" y="46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1" y="46"/>
                      <a:pt x="0" y="45"/>
                      <a:pt x="0" y="4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7" y="0"/>
                      <a:pt x="68" y="1"/>
                      <a:pt x="68" y="2"/>
                    </a:cubicBezTo>
                    <a:lnTo>
                      <a:pt x="68" y="43"/>
                    </a:lnTo>
                    <a:close/>
                    <a:moveTo>
                      <a:pt x="64" y="14"/>
                    </a:moveTo>
                    <a:cubicBezTo>
                      <a:pt x="59" y="14"/>
                      <a:pt x="55" y="10"/>
                      <a:pt x="55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10"/>
                      <a:pt x="9" y="14"/>
                      <a:pt x="4" y="14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9" y="32"/>
                      <a:pt x="13" y="36"/>
                      <a:pt x="13" y="41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55" y="36"/>
                      <a:pt x="59" y="32"/>
                      <a:pt x="64" y="32"/>
                    </a:cubicBezTo>
                    <a:lnTo>
                      <a:pt x="64" y="14"/>
                    </a:lnTo>
                    <a:close/>
                    <a:moveTo>
                      <a:pt x="34" y="38"/>
                    </a:moveTo>
                    <a:cubicBezTo>
                      <a:pt x="27" y="38"/>
                      <a:pt x="23" y="29"/>
                      <a:pt x="23" y="23"/>
                    </a:cubicBezTo>
                    <a:cubicBezTo>
                      <a:pt x="23" y="16"/>
                      <a:pt x="27" y="8"/>
                      <a:pt x="34" y="8"/>
                    </a:cubicBezTo>
                    <a:cubicBezTo>
                      <a:pt x="42" y="8"/>
                      <a:pt x="45" y="16"/>
                      <a:pt x="45" y="23"/>
                    </a:cubicBezTo>
                    <a:cubicBezTo>
                      <a:pt x="45" y="29"/>
                      <a:pt x="42" y="38"/>
                      <a:pt x="34" y="38"/>
                    </a:cubicBezTo>
                    <a:close/>
                    <a:moveTo>
                      <a:pt x="41" y="32"/>
                    </a:moveTo>
                    <a:cubicBezTo>
                      <a:pt x="41" y="28"/>
                      <a:pt x="41" y="28"/>
                      <a:pt x="41" y="28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1" y="19"/>
                      <a:pt x="31" y="19"/>
                      <a:pt x="32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32"/>
                      <a:pt x="27" y="32"/>
                      <a:pt x="27" y="32"/>
                    </a:cubicBezTo>
                    <a:lnTo>
                      <a:pt x="41" y="32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sp>
          <p:nvSpPr>
            <p:cNvPr id="41" name="íṣḻïḍ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7011555" y="1449929"/>
              <a:ext cx="396727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000" b="1" dirty="0"/>
                <a:t>从发出请求到最后响应数据所需要的时间</a:t>
              </a:r>
              <a:endParaRPr lang="en-US" altLang="zh-CN" sz="2000" b="1" dirty="0"/>
            </a:p>
          </p:txBody>
        </p:sp>
        <p:sp>
          <p:nvSpPr>
            <p:cNvPr id="19" name="iṥľiḋ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2140306" y="3946772"/>
              <a:ext cx="2327132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并发数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ï$liḍ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2125045" y="1501543"/>
              <a:ext cx="2327132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000" b="1" dirty="0"/>
                <a:t>响应时间</a:t>
              </a:r>
              <a:endParaRPr lang="en-US" altLang="zh-CN" sz="2000" b="1" dirty="0"/>
            </a:p>
          </p:txBody>
        </p:sp>
        <p:sp>
          <p:nvSpPr>
            <p:cNvPr id="21" name="ís1íḓ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7831802" y="2724157"/>
              <a:ext cx="2327132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/>
                <a:t>吞吐量</a:t>
              </a:r>
              <a:endParaRPr lang="en-US" altLang="zh-CN" sz="2000" b="1" dirty="0"/>
            </a:p>
          </p:txBody>
        </p:sp>
        <p:sp>
          <p:nvSpPr>
            <p:cNvPr id="22" name="iŝlîḓ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7853252" y="5165797"/>
              <a:ext cx="2327132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/>
                <a:t>性能计数器</a:t>
              </a:r>
              <a:endParaRPr lang="en-US" altLang="zh-CN" sz="2000" b="1" dirty="0"/>
            </a:p>
          </p:txBody>
        </p:sp>
        <p:sp>
          <p:nvSpPr>
            <p:cNvPr id="37" name="ïṥľïḋe">
              <a:extLst>
                <a:ext uri="{FF2B5EF4-FFF2-40B4-BE49-F238E27FC236}">
                  <a16:creationId xmlns:a16="http://schemas.microsoft.com/office/drawing/2014/main" id="{884594C1-D80C-461D-AE8B-1E34DF14E6CA}"/>
                </a:ext>
              </a:extLst>
            </p:cNvPr>
            <p:cNvSpPr txBox="1"/>
            <p:nvPr/>
          </p:nvSpPr>
          <p:spPr bwMode="auto">
            <a:xfrm>
              <a:off x="966818" y="2724157"/>
              <a:ext cx="3667236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925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000" b="1" dirty="0"/>
                <a:t>单位时间内系统处理的请求数量</a:t>
              </a:r>
              <a:endParaRPr lang="en-US" altLang="zh-CN" sz="2000" b="1" dirty="0"/>
            </a:p>
          </p:txBody>
        </p:sp>
        <p:sp>
          <p:nvSpPr>
            <p:cNvPr id="33" name="ïŝḷïḓé">
              <a:extLst>
                <a:ext uri="{FF2B5EF4-FFF2-40B4-BE49-F238E27FC236}">
                  <a16:creationId xmlns:a16="http://schemas.microsoft.com/office/drawing/2014/main" id="{89D8EC07-08BB-47CA-8567-DF133A86F472}"/>
                </a:ext>
              </a:extLst>
            </p:cNvPr>
            <p:cNvSpPr txBox="1"/>
            <p:nvPr/>
          </p:nvSpPr>
          <p:spPr bwMode="auto">
            <a:xfrm>
              <a:off x="7478591" y="3946772"/>
              <a:ext cx="3667236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000" b="1" dirty="0"/>
                <a:t>系统可以同时处理的请求数目</a:t>
              </a:r>
              <a:endParaRPr lang="en-US" altLang="zh-CN" sz="2000" b="1" dirty="0"/>
            </a:p>
          </p:txBody>
        </p:sp>
        <p:sp>
          <p:nvSpPr>
            <p:cNvPr id="29" name="îsľíḑe">
              <a:extLst>
                <a:ext uri="{FF2B5EF4-FFF2-40B4-BE49-F238E27FC236}">
                  <a16:creationId xmlns:a16="http://schemas.microsoft.com/office/drawing/2014/main" id="{A9027D66-2638-4BAD-BA85-5B7A546D016B}"/>
                </a:ext>
              </a:extLst>
            </p:cNvPr>
            <p:cNvSpPr txBox="1"/>
            <p:nvPr/>
          </p:nvSpPr>
          <p:spPr bwMode="auto">
            <a:xfrm>
              <a:off x="1121435" y="5199914"/>
              <a:ext cx="4052857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85000"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000" b="1" dirty="0"/>
                <a:t>描述服务器或操作系统性能的数据指标</a:t>
              </a:r>
              <a:endParaRPr lang="en-US" altLang="zh-CN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15829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zh-CN" altLang="en-US" dirty="0"/>
              <a:t>架构演变之路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97B8A6A-5CA2-419D-AE96-B94341FF5857}"/>
              </a:ext>
            </a:extLst>
          </p:cNvPr>
          <p:cNvSpPr txBox="1"/>
          <p:nvPr/>
        </p:nvSpPr>
        <p:spPr>
          <a:xfrm>
            <a:off x="5869335" y="2157289"/>
            <a:ext cx="1069974" cy="946598"/>
          </a:xfrm>
          <a:prstGeom prst="rect">
            <a:avLst/>
          </a:prstGeom>
          <a:noFill/>
          <a:effectLst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ln w="44450" cap="rnd">
                  <a:noFill/>
                </a:ln>
                <a:solidFill>
                  <a:schemeClr val="bg1"/>
                </a:solidFill>
                <a:effectLst/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dirty="0">
              <a:ln w="44450" cap="rnd">
                <a:noFill/>
              </a:ln>
              <a:solidFill>
                <a:schemeClr val="bg1"/>
              </a:solidFill>
              <a:effectLst/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03D2535-9077-406B-B62B-F265F27E3E87}"/>
              </a:ext>
            </a:extLst>
          </p:cNvPr>
          <p:cNvCxnSpPr/>
          <p:nvPr/>
        </p:nvCxnSpPr>
        <p:spPr>
          <a:xfrm>
            <a:off x="5673725" y="3302647"/>
            <a:ext cx="42068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C1F2B7-3837-484F-9191-E9C61795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前端性能优化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2C04AE5-0433-4769-842B-071D6C190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205B11-9C84-4762-B6A3-330DBCE7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/>
          </a:p>
        </p:txBody>
      </p:sp>
      <p:grpSp>
        <p:nvGrpSpPr>
          <p:cNvPr id="5" name="a4457cd7-beff-4020-a70b-0fbcf7ed79f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65280A5-9F2B-48AF-81A1-29A39C2DDC7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474850"/>
            <a:ext cx="10847388" cy="4361119"/>
            <a:chOff x="673100" y="1474850"/>
            <a:chExt cx="10847388" cy="4361119"/>
          </a:xfrm>
        </p:grpSpPr>
        <p:sp>
          <p:nvSpPr>
            <p:cNvPr id="6" name="íṧļiḓê">
              <a:extLst>
                <a:ext uri="{FF2B5EF4-FFF2-40B4-BE49-F238E27FC236}">
                  <a16:creationId xmlns:a16="http://schemas.microsoft.com/office/drawing/2014/main" id="{2F95BD0C-3D0E-4A9D-ADED-99F47C0B199D}"/>
                </a:ext>
              </a:extLst>
            </p:cNvPr>
            <p:cNvSpPr/>
            <p:nvPr/>
          </p:nvSpPr>
          <p:spPr bwMode="auto">
            <a:xfrm flipH="1">
              <a:off x="2254651" y="1484250"/>
              <a:ext cx="2304375" cy="4318000"/>
            </a:xfrm>
            <a:custGeom>
              <a:avLst/>
              <a:gdLst>
                <a:gd name="T0" fmla="*/ 463 w 493"/>
                <a:gd name="T1" fmla="*/ 928 h 928"/>
                <a:gd name="T2" fmla="*/ 0 w 493"/>
                <a:gd name="T3" fmla="*/ 464 h 928"/>
                <a:gd name="T4" fmla="*/ 463 w 493"/>
                <a:gd name="T5" fmla="*/ 0 h 928"/>
                <a:gd name="T6" fmla="*/ 493 w 493"/>
                <a:gd name="T7" fmla="*/ 30 h 928"/>
                <a:gd name="T8" fmla="*/ 463 w 493"/>
                <a:gd name="T9" fmla="*/ 60 h 928"/>
                <a:gd name="T10" fmla="*/ 60 w 493"/>
                <a:gd name="T11" fmla="*/ 464 h 928"/>
                <a:gd name="T12" fmla="*/ 463 w 493"/>
                <a:gd name="T13" fmla="*/ 868 h 928"/>
                <a:gd name="T14" fmla="*/ 493 w 493"/>
                <a:gd name="T15" fmla="*/ 898 h 928"/>
                <a:gd name="T16" fmla="*/ 463 w 493"/>
                <a:gd name="T17" fmla="*/ 92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3" h="928">
                  <a:moveTo>
                    <a:pt x="463" y="928"/>
                  </a:moveTo>
                  <a:cubicBezTo>
                    <a:pt x="208" y="928"/>
                    <a:pt x="0" y="720"/>
                    <a:pt x="0" y="464"/>
                  </a:cubicBezTo>
                  <a:cubicBezTo>
                    <a:pt x="0" y="208"/>
                    <a:pt x="208" y="0"/>
                    <a:pt x="463" y="0"/>
                  </a:cubicBezTo>
                  <a:cubicBezTo>
                    <a:pt x="480" y="0"/>
                    <a:pt x="493" y="14"/>
                    <a:pt x="493" y="30"/>
                  </a:cubicBezTo>
                  <a:cubicBezTo>
                    <a:pt x="493" y="47"/>
                    <a:pt x="480" y="60"/>
                    <a:pt x="463" y="60"/>
                  </a:cubicBezTo>
                  <a:cubicBezTo>
                    <a:pt x="241" y="60"/>
                    <a:pt x="60" y="241"/>
                    <a:pt x="60" y="464"/>
                  </a:cubicBezTo>
                  <a:cubicBezTo>
                    <a:pt x="60" y="687"/>
                    <a:pt x="241" y="868"/>
                    <a:pt x="463" y="868"/>
                  </a:cubicBezTo>
                  <a:cubicBezTo>
                    <a:pt x="480" y="868"/>
                    <a:pt x="493" y="881"/>
                    <a:pt x="493" y="898"/>
                  </a:cubicBezTo>
                  <a:cubicBezTo>
                    <a:pt x="493" y="914"/>
                    <a:pt x="480" y="928"/>
                    <a:pt x="463" y="92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EA247FC-B659-4ACD-BD6D-5AAF5C1A02A6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>
              <a:off x="3066448" y="1474850"/>
              <a:ext cx="845404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6713D1E-E49A-4C24-8B5E-2F04EE9859BD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>
              <a:off x="3066448" y="5211051"/>
              <a:ext cx="845404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3B38DC7-84AB-4648-818E-511DD4799C67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>
              <a:off x="4316502" y="3965649"/>
              <a:ext cx="7203986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2E97B48-D955-4268-850C-0D7765CD3062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>
              <a:off x="4316502" y="2720249"/>
              <a:ext cx="7203986" cy="0"/>
            </a:xfrm>
            <a:prstGeom prst="line">
              <a:avLst/>
            </a:prstGeom>
            <a:noFill/>
            <a:ln w="63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grpSp>
          <p:nvGrpSpPr>
            <p:cNvPr id="11" name="ïṣ1iḓé">
              <a:extLst>
                <a:ext uri="{FF2B5EF4-FFF2-40B4-BE49-F238E27FC236}">
                  <a16:creationId xmlns:a16="http://schemas.microsoft.com/office/drawing/2014/main" id="{B94A73A0-6FCC-4DE0-86F3-CA3EF844C6B4}"/>
                </a:ext>
              </a:extLst>
            </p:cNvPr>
            <p:cNvGrpSpPr/>
            <p:nvPr/>
          </p:nvGrpSpPr>
          <p:grpSpPr>
            <a:xfrm>
              <a:off x="7761155" y="3441137"/>
              <a:ext cx="952304" cy="616203"/>
              <a:chOff x="6349908" y="3947608"/>
              <a:chExt cx="952304" cy="616203"/>
            </a:xfrm>
          </p:grpSpPr>
          <p:sp>
            <p:nvSpPr>
              <p:cNvPr id="34" name="ïSḷîḋè">
                <a:extLst>
                  <a:ext uri="{FF2B5EF4-FFF2-40B4-BE49-F238E27FC236}">
                    <a16:creationId xmlns:a16="http://schemas.microsoft.com/office/drawing/2014/main" id="{60C10615-D303-42C8-9AF2-5DCC350A4E39}"/>
                  </a:ext>
                </a:extLst>
              </p:cNvPr>
              <p:cNvSpPr txBox="1"/>
              <p:nvPr/>
            </p:nvSpPr>
            <p:spPr>
              <a:xfrm>
                <a:off x="6349908" y="4225257"/>
                <a:ext cx="952304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rPr>
                  <a:t>Jul-Sep</a:t>
                </a:r>
              </a:p>
            </p:txBody>
          </p:sp>
          <p:grpSp>
            <p:nvGrpSpPr>
              <p:cNvPr id="35" name="îṥḻîdê">
                <a:extLst>
                  <a:ext uri="{FF2B5EF4-FFF2-40B4-BE49-F238E27FC236}">
                    <a16:creationId xmlns:a16="http://schemas.microsoft.com/office/drawing/2014/main" id="{A67B5E77-10C4-4CC1-9828-380CF83F311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697923" y="3947608"/>
                <a:ext cx="256271" cy="251999"/>
                <a:chOff x="314325" y="2508251"/>
                <a:chExt cx="285750" cy="280987"/>
              </a:xfrm>
              <a:solidFill>
                <a:sysClr val="window" lastClr="FFFFFF"/>
              </a:solidFill>
            </p:grpSpPr>
            <p:sp>
              <p:nvSpPr>
                <p:cNvPr id="36" name="íšľïdè">
                  <a:extLst>
                    <a:ext uri="{FF2B5EF4-FFF2-40B4-BE49-F238E27FC236}">
                      <a16:creationId xmlns:a16="http://schemas.microsoft.com/office/drawing/2014/main" id="{FEDE9385-6780-4AAE-BEFE-44AFE42FD461}"/>
                    </a:ext>
                  </a:extLst>
                </p:cNvPr>
                <p:cNvSpPr/>
                <p:nvPr/>
              </p:nvSpPr>
              <p:spPr bwMode="auto">
                <a:xfrm>
                  <a:off x="314325" y="2508251"/>
                  <a:ext cx="214313" cy="195263"/>
                </a:xfrm>
                <a:custGeom>
                  <a:avLst/>
                  <a:gdLst>
                    <a:gd name="T0" fmla="*/ 383 w 674"/>
                    <a:gd name="T1" fmla="*/ 32 h 615"/>
                    <a:gd name="T2" fmla="*/ 442 w 674"/>
                    <a:gd name="T3" fmla="*/ 45 h 615"/>
                    <a:gd name="T4" fmla="*/ 495 w 674"/>
                    <a:gd name="T5" fmla="*/ 65 h 615"/>
                    <a:gd name="T6" fmla="*/ 544 w 674"/>
                    <a:gd name="T7" fmla="*/ 94 h 615"/>
                    <a:gd name="T8" fmla="*/ 583 w 674"/>
                    <a:gd name="T9" fmla="*/ 129 h 615"/>
                    <a:gd name="T10" fmla="*/ 613 w 674"/>
                    <a:gd name="T11" fmla="*/ 170 h 615"/>
                    <a:gd name="T12" fmla="*/ 635 w 674"/>
                    <a:gd name="T13" fmla="*/ 215 h 615"/>
                    <a:gd name="T14" fmla="*/ 643 w 674"/>
                    <a:gd name="T15" fmla="*/ 264 h 615"/>
                    <a:gd name="T16" fmla="*/ 672 w 674"/>
                    <a:gd name="T17" fmla="*/ 249 h 615"/>
                    <a:gd name="T18" fmla="*/ 659 w 674"/>
                    <a:gd name="T19" fmla="*/ 194 h 615"/>
                    <a:gd name="T20" fmla="*/ 633 w 674"/>
                    <a:gd name="T21" fmla="*/ 144 h 615"/>
                    <a:gd name="T22" fmla="*/ 597 w 674"/>
                    <a:gd name="T23" fmla="*/ 100 h 615"/>
                    <a:gd name="T24" fmla="*/ 551 w 674"/>
                    <a:gd name="T25" fmla="*/ 63 h 615"/>
                    <a:gd name="T26" fmla="*/ 498 w 674"/>
                    <a:gd name="T27" fmla="*/ 33 h 615"/>
                    <a:gd name="T28" fmla="*/ 437 w 674"/>
                    <a:gd name="T29" fmla="*/ 11 h 615"/>
                    <a:gd name="T30" fmla="*/ 371 w 674"/>
                    <a:gd name="T31" fmla="*/ 1 h 615"/>
                    <a:gd name="T32" fmla="*/ 303 w 674"/>
                    <a:gd name="T33" fmla="*/ 1 h 615"/>
                    <a:gd name="T34" fmla="*/ 236 w 674"/>
                    <a:gd name="T35" fmla="*/ 11 h 615"/>
                    <a:gd name="T36" fmla="*/ 177 w 674"/>
                    <a:gd name="T37" fmla="*/ 33 h 615"/>
                    <a:gd name="T38" fmla="*/ 123 w 674"/>
                    <a:gd name="T39" fmla="*/ 63 h 615"/>
                    <a:gd name="T40" fmla="*/ 77 w 674"/>
                    <a:gd name="T41" fmla="*/ 100 h 615"/>
                    <a:gd name="T42" fmla="*/ 41 w 674"/>
                    <a:gd name="T43" fmla="*/ 145 h 615"/>
                    <a:gd name="T44" fmla="*/ 15 w 674"/>
                    <a:gd name="T45" fmla="*/ 194 h 615"/>
                    <a:gd name="T46" fmla="*/ 2 w 674"/>
                    <a:gd name="T47" fmla="*/ 249 h 615"/>
                    <a:gd name="T48" fmla="*/ 1 w 674"/>
                    <a:gd name="T49" fmla="*/ 305 h 615"/>
                    <a:gd name="T50" fmla="*/ 13 w 674"/>
                    <a:gd name="T51" fmla="*/ 357 h 615"/>
                    <a:gd name="T52" fmla="*/ 34 w 674"/>
                    <a:gd name="T53" fmla="*/ 406 h 615"/>
                    <a:gd name="T54" fmla="*/ 66 w 674"/>
                    <a:gd name="T55" fmla="*/ 449 h 615"/>
                    <a:gd name="T56" fmla="*/ 15 w 674"/>
                    <a:gd name="T57" fmla="*/ 597 h 615"/>
                    <a:gd name="T58" fmla="*/ 21 w 674"/>
                    <a:gd name="T59" fmla="*/ 612 h 615"/>
                    <a:gd name="T60" fmla="*/ 33 w 674"/>
                    <a:gd name="T61" fmla="*/ 615 h 615"/>
                    <a:gd name="T62" fmla="*/ 254 w 674"/>
                    <a:gd name="T63" fmla="*/ 549 h 615"/>
                    <a:gd name="T64" fmla="*/ 273 w 674"/>
                    <a:gd name="T65" fmla="*/ 522 h 615"/>
                    <a:gd name="T66" fmla="*/ 225 w 674"/>
                    <a:gd name="T67" fmla="*/ 510 h 615"/>
                    <a:gd name="T68" fmla="*/ 120 w 674"/>
                    <a:gd name="T69" fmla="*/ 467 h 615"/>
                    <a:gd name="T70" fmla="*/ 105 w 674"/>
                    <a:gd name="T71" fmla="*/ 445 h 615"/>
                    <a:gd name="T72" fmla="*/ 71 w 674"/>
                    <a:gd name="T73" fmla="*/ 407 h 615"/>
                    <a:gd name="T74" fmla="*/ 47 w 674"/>
                    <a:gd name="T75" fmla="*/ 364 h 615"/>
                    <a:gd name="T76" fmla="*/ 33 w 674"/>
                    <a:gd name="T77" fmla="*/ 315 h 615"/>
                    <a:gd name="T78" fmla="*/ 30 w 674"/>
                    <a:gd name="T79" fmla="*/ 264 h 615"/>
                    <a:gd name="T80" fmla="*/ 40 w 674"/>
                    <a:gd name="T81" fmla="*/ 215 h 615"/>
                    <a:gd name="T82" fmla="*/ 60 w 674"/>
                    <a:gd name="T83" fmla="*/ 170 h 615"/>
                    <a:gd name="T84" fmla="*/ 91 w 674"/>
                    <a:gd name="T85" fmla="*/ 129 h 615"/>
                    <a:gd name="T86" fmla="*/ 131 w 674"/>
                    <a:gd name="T87" fmla="*/ 94 h 615"/>
                    <a:gd name="T88" fmla="*/ 178 w 674"/>
                    <a:gd name="T89" fmla="*/ 65 h 615"/>
                    <a:gd name="T90" fmla="*/ 231 w 674"/>
                    <a:gd name="T91" fmla="*/ 45 h 615"/>
                    <a:gd name="T92" fmla="*/ 290 w 674"/>
                    <a:gd name="T93" fmla="*/ 32 h 615"/>
                    <a:gd name="T94" fmla="*/ 337 w 674"/>
                    <a:gd name="T95" fmla="*/ 30 h 6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74" h="615">
                      <a:moveTo>
                        <a:pt x="337" y="30"/>
                      </a:moveTo>
                      <a:lnTo>
                        <a:pt x="353" y="30"/>
                      </a:lnTo>
                      <a:lnTo>
                        <a:pt x="368" y="31"/>
                      </a:lnTo>
                      <a:lnTo>
                        <a:pt x="383" y="32"/>
                      </a:lnTo>
                      <a:lnTo>
                        <a:pt x="399" y="34"/>
                      </a:lnTo>
                      <a:lnTo>
                        <a:pt x="413" y="37"/>
                      </a:lnTo>
                      <a:lnTo>
                        <a:pt x="428" y="40"/>
                      </a:lnTo>
                      <a:lnTo>
                        <a:pt x="442" y="45"/>
                      </a:lnTo>
                      <a:lnTo>
                        <a:pt x="456" y="49"/>
                      </a:lnTo>
                      <a:lnTo>
                        <a:pt x="470" y="54"/>
                      </a:lnTo>
                      <a:lnTo>
                        <a:pt x="483" y="60"/>
                      </a:lnTo>
                      <a:lnTo>
                        <a:pt x="495" y="65"/>
                      </a:lnTo>
                      <a:lnTo>
                        <a:pt x="508" y="71"/>
                      </a:lnTo>
                      <a:lnTo>
                        <a:pt x="520" y="79"/>
                      </a:lnTo>
                      <a:lnTo>
                        <a:pt x="532" y="86"/>
                      </a:lnTo>
                      <a:lnTo>
                        <a:pt x="544" y="94"/>
                      </a:lnTo>
                      <a:lnTo>
                        <a:pt x="554" y="102"/>
                      </a:lnTo>
                      <a:lnTo>
                        <a:pt x="564" y="111"/>
                      </a:lnTo>
                      <a:lnTo>
                        <a:pt x="574" y="120"/>
                      </a:lnTo>
                      <a:lnTo>
                        <a:pt x="583" y="129"/>
                      </a:lnTo>
                      <a:lnTo>
                        <a:pt x="592" y="139"/>
                      </a:lnTo>
                      <a:lnTo>
                        <a:pt x="599" y="148"/>
                      </a:lnTo>
                      <a:lnTo>
                        <a:pt x="607" y="159"/>
                      </a:lnTo>
                      <a:lnTo>
                        <a:pt x="613" y="170"/>
                      </a:lnTo>
                      <a:lnTo>
                        <a:pt x="620" y="181"/>
                      </a:lnTo>
                      <a:lnTo>
                        <a:pt x="625" y="192"/>
                      </a:lnTo>
                      <a:lnTo>
                        <a:pt x="630" y="203"/>
                      </a:lnTo>
                      <a:lnTo>
                        <a:pt x="635" y="215"/>
                      </a:lnTo>
                      <a:lnTo>
                        <a:pt x="638" y="228"/>
                      </a:lnTo>
                      <a:lnTo>
                        <a:pt x="640" y="239"/>
                      </a:lnTo>
                      <a:lnTo>
                        <a:pt x="642" y="251"/>
                      </a:lnTo>
                      <a:lnTo>
                        <a:pt x="643" y="264"/>
                      </a:lnTo>
                      <a:lnTo>
                        <a:pt x="644" y="277"/>
                      </a:lnTo>
                      <a:lnTo>
                        <a:pt x="674" y="277"/>
                      </a:lnTo>
                      <a:lnTo>
                        <a:pt x="673" y="263"/>
                      </a:lnTo>
                      <a:lnTo>
                        <a:pt x="672" y="249"/>
                      </a:lnTo>
                      <a:lnTo>
                        <a:pt x="670" y="235"/>
                      </a:lnTo>
                      <a:lnTo>
                        <a:pt x="667" y="221"/>
                      </a:lnTo>
                      <a:lnTo>
                        <a:pt x="663" y="207"/>
                      </a:lnTo>
                      <a:lnTo>
                        <a:pt x="659" y="194"/>
                      </a:lnTo>
                      <a:lnTo>
                        <a:pt x="654" y="182"/>
                      </a:lnTo>
                      <a:lnTo>
                        <a:pt x="647" y="169"/>
                      </a:lnTo>
                      <a:lnTo>
                        <a:pt x="641" y="157"/>
                      </a:lnTo>
                      <a:lnTo>
                        <a:pt x="633" y="144"/>
                      </a:lnTo>
                      <a:lnTo>
                        <a:pt x="625" y="133"/>
                      </a:lnTo>
                      <a:lnTo>
                        <a:pt x="616" y="122"/>
                      </a:lnTo>
                      <a:lnTo>
                        <a:pt x="607" y="111"/>
                      </a:lnTo>
                      <a:lnTo>
                        <a:pt x="597" y="100"/>
                      </a:lnTo>
                      <a:lnTo>
                        <a:pt x="586" y="91"/>
                      </a:lnTo>
                      <a:lnTo>
                        <a:pt x="575" y="81"/>
                      </a:lnTo>
                      <a:lnTo>
                        <a:pt x="563" y="71"/>
                      </a:lnTo>
                      <a:lnTo>
                        <a:pt x="551" y="63"/>
                      </a:lnTo>
                      <a:lnTo>
                        <a:pt x="538" y="54"/>
                      </a:lnTo>
                      <a:lnTo>
                        <a:pt x="525" y="47"/>
                      </a:lnTo>
                      <a:lnTo>
                        <a:pt x="511" y="39"/>
                      </a:lnTo>
                      <a:lnTo>
                        <a:pt x="498" y="33"/>
                      </a:lnTo>
                      <a:lnTo>
                        <a:pt x="483" y="26"/>
                      </a:lnTo>
                      <a:lnTo>
                        <a:pt x="468" y="21"/>
                      </a:lnTo>
                      <a:lnTo>
                        <a:pt x="453" y="16"/>
                      </a:lnTo>
                      <a:lnTo>
                        <a:pt x="437" y="11"/>
                      </a:lnTo>
                      <a:lnTo>
                        <a:pt x="421" y="8"/>
                      </a:lnTo>
                      <a:lnTo>
                        <a:pt x="404" y="5"/>
                      </a:lnTo>
                      <a:lnTo>
                        <a:pt x="388" y="3"/>
                      </a:lnTo>
                      <a:lnTo>
                        <a:pt x="371" y="1"/>
                      </a:lnTo>
                      <a:lnTo>
                        <a:pt x="354" y="0"/>
                      </a:lnTo>
                      <a:lnTo>
                        <a:pt x="337" y="0"/>
                      </a:lnTo>
                      <a:lnTo>
                        <a:pt x="320" y="0"/>
                      </a:lnTo>
                      <a:lnTo>
                        <a:pt x="303" y="1"/>
                      </a:lnTo>
                      <a:lnTo>
                        <a:pt x="286" y="3"/>
                      </a:lnTo>
                      <a:lnTo>
                        <a:pt x="269" y="5"/>
                      </a:lnTo>
                      <a:lnTo>
                        <a:pt x="253" y="8"/>
                      </a:lnTo>
                      <a:lnTo>
                        <a:pt x="236" y="11"/>
                      </a:lnTo>
                      <a:lnTo>
                        <a:pt x="221" y="16"/>
                      </a:lnTo>
                      <a:lnTo>
                        <a:pt x="205" y="21"/>
                      </a:lnTo>
                      <a:lnTo>
                        <a:pt x="190" y="26"/>
                      </a:lnTo>
                      <a:lnTo>
                        <a:pt x="177" y="33"/>
                      </a:lnTo>
                      <a:lnTo>
                        <a:pt x="163" y="39"/>
                      </a:lnTo>
                      <a:lnTo>
                        <a:pt x="149" y="47"/>
                      </a:lnTo>
                      <a:lnTo>
                        <a:pt x="136" y="54"/>
                      </a:lnTo>
                      <a:lnTo>
                        <a:pt x="123" y="63"/>
                      </a:lnTo>
                      <a:lnTo>
                        <a:pt x="110" y="71"/>
                      </a:lnTo>
                      <a:lnTo>
                        <a:pt x="98" y="81"/>
                      </a:lnTo>
                      <a:lnTo>
                        <a:pt x="88" y="91"/>
                      </a:lnTo>
                      <a:lnTo>
                        <a:pt x="77" y="100"/>
                      </a:lnTo>
                      <a:lnTo>
                        <a:pt x="67" y="111"/>
                      </a:lnTo>
                      <a:lnTo>
                        <a:pt x="58" y="122"/>
                      </a:lnTo>
                      <a:lnTo>
                        <a:pt x="49" y="133"/>
                      </a:lnTo>
                      <a:lnTo>
                        <a:pt x="41" y="145"/>
                      </a:lnTo>
                      <a:lnTo>
                        <a:pt x="33" y="157"/>
                      </a:lnTo>
                      <a:lnTo>
                        <a:pt x="27" y="169"/>
                      </a:lnTo>
                      <a:lnTo>
                        <a:pt x="20" y="182"/>
                      </a:lnTo>
                      <a:lnTo>
                        <a:pt x="15" y="194"/>
                      </a:lnTo>
                      <a:lnTo>
                        <a:pt x="11" y="207"/>
                      </a:lnTo>
                      <a:lnTo>
                        <a:pt x="6" y="221"/>
                      </a:lnTo>
                      <a:lnTo>
                        <a:pt x="4" y="235"/>
                      </a:lnTo>
                      <a:lnTo>
                        <a:pt x="2" y="249"/>
                      </a:lnTo>
                      <a:lnTo>
                        <a:pt x="0" y="263"/>
                      </a:lnTo>
                      <a:lnTo>
                        <a:pt x="0" y="277"/>
                      </a:lnTo>
                      <a:lnTo>
                        <a:pt x="0" y="291"/>
                      </a:lnTo>
                      <a:lnTo>
                        <a:pt x="1" y="305"/>
                      </a:lnTo>
                      <a:lnTo>
                        <a:pt x="3" y="319"/>
                      </a:lnTo>
                      <a:lnTo>
                        <a:pt x="5" y="331"/>
                      </a:lnTo>
                      <a:lnTo>
                        <a:pt x="9" y="344"/>
                      </a:lnTo>
                      <a:lnTo>
                        <a:pt x="13" y="357"/>
                      </a:lnTo>
                      <a:lnTo>
                        <a:pt x="17" y="370"/>
                      </a:lnTo>
                      <a:lnTo>
                        <a:pt x="22" y="383"/>
                      </a:lnTo>
                      <a:lnTo>
                        <a:pt x="28" y="395"/>
                      </a:lnTo>
                      <a:lnTo>
                        <a:pt x="34" y="406"/>
                      </a:lnTo>
                      <a:lnTo>
                        <a:pt x="42" y="417"/>
                      </a:lnTo>
                      <a:lnTo>
                        <a:pt x="49" y="429"/>
                      </a:lnTo>
                      <a:lnTo>
                        <a:pt x="58" y="440"/>
                      </a:lnTo>
                      <a:lnTo>
                        <a:pt x="66" y="449"/>
                      </a:lnTo>
                      <a:lnTo>
                        <a:pt x="76" y="459"/>
                      </a:lnTo>
                      <a:lnTo>
                        <a:pt x="86" y="468"/>
                      </a:lnTo>
                      <a:lnTo>
                        <a:pt x="17" y="593"/>
                      </a:lnTo>
                      <a:lnTo>
                        <a:pt x="15" y="597"/>
                      </a:lnTo>
                      <a:lnTo>
                        <a:pt x="15" y="601"/>
                      </a:lnTo>
                      <a:lnTo>
                        <a:pt x="16" y="606"/>
                      </a:lnTo>
                      <a:lnTo>
                        <a:pt x="18" y="610"/>
                      </a:lnTo>
                      <a:lnTo>
                        <a:pt x="21" y="612"/>
                      </a:lnTo>
                      <a:lnTo>
                        <a:pt x="24" y="614"/>
                      </a:lnTo>
                      <a:lnTo>
                        <a:pt x="27" y="615"/>
                      </a:lnTo>
                      <a:lnTo>
                        <a:pt x="30" y="615"/>
                      </a:lnTo>
                      <a:lnTo>
                        <a:pt x="33" y="615"/>
                      </a:lnTo>
                      <a:lnTo>
                        <a:pt x="35" y="614"/>
                      </a:lnTo>
                      <a:lnTo>
                        <a:pt x="226" y="540"/>
                      </a:lnTo>
                      <a:lnTo>
                        <a:pt x="239" y="544"/>
                      </a:lnTo>
                      <a:lnTo>
                        <a:pt x="254" y="549"/>
                      </a:lnTo>
                      <a:lnTo>
                        <a:pt x="269" y="552"/>
                      </a:lnTo>
                      <a:lnTo>
                        <a:pt x="284" y="555"/>
                      </a:lnTo>
                      <a:lnTo>
                        <a:pt x="288" y="525"/>
                      </a:lnTo>
                      <a:lnTo>
                        <a:pt x="273" y="522"/>
                      </a:lnTo>
                      <a:lnTo>
                        <a:pt x="257" y="519"/>
                      </a:lnTo>
                      <a:lnTo>
                        <a:pt x="242" y="514"/>
                      </a:lnTo>
                      <a:lnTo>
                        <a:pt x="230" y="510"/>
                      </a:lnTo>
                      <a:lnTo>
                        <a:pt x="225" y="510"/>
                      </a:lnTo>
                      <a:lnTo>
                        <a:pt x="219" y="511"/>
                      </a:lnTo>
                      <a:lnTo>
                        <a:pt x="63" y="571"/>
                      </a:lnTo>
                      <a:lnTo>
                        <a:pt x="119" y="472"/>
                      </a:lnTo>
                      <a:lnTo>
                        <a:pt x="120" y="467"/>
                      </a:lnTo>
                      <a:lnTo>
                        <a:pt x="120" y="462"/>
                      </a:lnTo>
                      <a:lnTo>
                        <a:pt x="118" y="457"/>
                      </a:lnTo>
                      <a:lnTo>
                        <a:pt x="114" y="453"/>
                      </a:lnTo>
                      <a:lnTo>
                        <a:pt x="105" y="445"/>
                      </a:lnTo>
                      <a:lnTo>
                        <a:pt x="95" y="436"/>
                      </a:lnTo>
                      <a:lnTo>
                        <a:pt x="87" y="427"/>
                      </a:lnTo>
                      <a:lnTo>
                        <a:pt x="78" y="417"/>
                      </a:lnTo>
                      <a:lnTo>
                        <a:pt x="71" y="407"/>
                      </a:lnTo>
                      <a:lnTo>
                        <a:pt x="64" y="397"/>
                      </a:lnTo>
                      <a:lnTo>
                        <a:pt x="58" y="386"/>
                      </a:lnTo>
                      <a:lnTo>
                        <a:pt x="51" y="375"/>
                      </a:lnTo>
                      <a:lnTo>
                        <a:pt x="47" y="364"/>
                      </a:lnTo>
                      <a:lnTo>
                        <a:pt x="43" y="352"/>
                      </a:lnTo>
                      <a:lnTo>
                        <a:pt x="39" y="340"/>
                      </a:lnTo>
                      <a:lnTo>
                        <a:pt x="35" y="328"/>
                      </a:lnTo>
                      <a:lnTo>
                        <a:pt x="33" y="315"/>
                      </a:lnTo>
                      <a:lnTo>
                        <a:pt x="31" y="303"/>
                      </a:lnTo>
                      <a:lnTo>
                        <a:pt x="30" y="290"/>
                      </a:lnTo>
                      <a:lnTo>
                        <a:pt x="30" y="277"/>
                      </a:lnTo>
                      <a:lnTo>
                        <a:pt x="30" y="264"/>
                      </a:lnTo>
                      <a:lnTo>
                        <a:pt x="32" y="251"/>
                      </a:lnTo>
                      <a:lnTo>
                        <a:pt x="33" y="239"/>
                      </a:lnTo>
                      <a:lnTo>
                        <a:pt x="36" y="227"/>
                      </a:lnTo>
                      <a:lnTo>
                        <a:pt x="40" y="215"/>
                      </a:lnTo>
                      <a:lnTo>
                        <a:pt x="44" y="203"/>
                      </a:lnTo>
                      <a:lnTo>
                        <a:pt x="48" y="192"/>
                      </a:lnTo>
                      <a:lnTo>
                        <a:pt x="55" y="181"/>
                      </a:lnTo>
                      <a:lnTo>
                        <a:pt x="60" y="170"/>
                      </a:lnTo>
                      <a:lnTo>
                        <a:pt x="67" y="159"/>
                      </a:lnTo>
                      <a:lnTo>
                        <a:pt x="75" y="148"/>
                      </a:lnTo>
                      <a:lnTo>
                        <a:pt x="82" y="139"/>
                      </a:lnTo>
                      <a:lnTo>
                        <a:pt x="91" y="129"/>
                      </a:lnTo>
                      <a:lnTo>
                        <a:pt x="101" y="120"/>
                      </a:lnTo>
                      <a:lnTo>
                        <a:pt x="110" y="111"/>
                      </a:lnTo>
                      <a:lnTo>
                        <a:pt x="120" y="102"/>
                      </a:lnTo>
                      <a:lnTo>
                        <a:pt x="131" y="94"/>
                      </a:lnTo>
                      <a:lnTo>
                        <a:pt x="142" y="86"/>
                      </a:lnTo>
                      <a:lnTo>
                        <a:pt x="153" y="79"/>
                      </a:lnTo>
                      <a:lnTo>
                        <a:pt x="166" y="71"/>
                      </a:lnTo>
                      <a:lnTo>
                        <a:pt x="178" y="65"/>
                      </a:lnTo>
                      <a:lnTo>
                        <a:pt x="190" y="60"/>
                      </a:lnTo>
                      <a:lnTo>
                        <a:pt x="204" y="54"/>
                      </a:lnTo>
                      <a:lnTo>
                        <a:pt x="217" y="49"/>
                      </a:lnTo>
                      <a:lnTo>
                        <a:pt x="231" y="45"/>
                      </a:lnTo>
                      <a:lnTo>
                        <a:pt x="246" y="40"/>
                      </a:lnTo>
                      <a:lnTo>
                        <a:pt x="260" y="37"/>
                      </a:lnTo>
                      <a:lnTo>
                        <a:pt x="275" y="34"/>
                      </a:lnTo>
                      <a:lnTo>
                        <a:pt x="290" y="32"/>
                      </a:lnTo>
                      <a:lnTo>
                        <a:pt x="306" y="31"/>
                      </a:lnTo>
                      <a:lnTo>
                        <a:pt x="321" y="30"/>
                      </a:lnTo>
                      <a:lnTo>
                        <a:pt x="337" y="30"/>
                      </a:lnTo>
                      <a:lnTo>
                        <a:pt x="337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" name="iṧlîḋe">
                  <a:extLst>
                    <a:ext uri="{FF2B5EF4-FFF2-40B4-BE49-F238E27FC236}">
                      <a16:creationId xmlns:a16="http://schemas.microsoft.com/office/drawing/2014/main" id="{AF77289A-4272-4D5B-8AFB-D0C923EFF3AD}"/>
                    </a:ext>
                  </a:extLst>
                </p:cNvPr>
                <p:cNvSpPr/>
                <p:nvPr/>
              </p:nvSpPr>
              <p:spPr bwMode="auto">
                <a:xfrm>
                  <a:off x="422275" y="2620963"/>
                  <a:ext cx="177800" cy="168275"/>
                </a:xfrm>
                <a:custGeom>
                  <a:avLst/>
                  <a:gdLst>
                    <a:gd name="T0" fmla="*/ 377 w 560"/>
                    <a:gd name="T1" fmla="*/ 437 h 527"/>
                    <a:gd name="T2" fmla="*/ 336 w 560"/>
                    <a:gd name="T3" fmla="*/ 451 h 527"/>
                    <a:gd name="T4" fmla="*/ 285 w 560"/>
                    <a:gd name="T5" fmla="*/ 459 h 527"/>
                    <a:gd name="T6" fmla="*/ 248 w 560"/>
                    <a:gd name="T7" fmla="*/ 458 h 527"/>
                    <a:gd name="T8" fmla="*/ 179 w 560"/>
                    <a:gd name="T9" fmla="*/ 442 h 527"/>
                    <a:gd name="T10" fmla="*/ 102 w 560"/>
                    <a:gd name="T11" fmla="*/ 395 h 527"/>
                    <a:gd name="T12" fmla="*/ 59 w 560"/>
                    <a:gd name="T13" fmla="*/ 345 h 527"/>
                    <a:gd name="T14" fmla="*/ 41 w 560"/>
                    <a:gd name="T15" fmla="*/ 306 h 527"/>
                    <a:gd name="T16" fmla="*/ 31 w 560"/>
                    <a:gd name="T17" fmla="*/ 265 h 527"/>
                    <a:gd name="T18" fmla="*/ 31 w 560"/>
                    <a:gd name="T19" fmla="*/ 221 h 527"/>
                    <a:gd name="T20" fmla="*/ 41 w 560"/>
                    <a:gd name="T21" fmla="*/ 180 h 527"/>
                    <a:gd name="T22" fmla="*/ 60 w 560"/>
                    <a:gd name="T23" fmla="*/ 143 h 527"/>
                    <a:gd name="T24" fmla="*/ 104 w 560"/>
                    <a:gd name="T25" fmla="*/ 93 h 527"/>
                    <a:gd name="T26" fmla="*/ 183 w 560"/>
                    <a:gd name="T27" fmla="*/ 47 h 527"/>
                    <a:gd name="T28" fmla="*/ 255 w 560"/>
                    <a:gd name="T29" fmla="*/ 31 h 527"/>
                    <a:gd name="T30" fmla="*/ 305 w 560"/>
                    <a:gd name="T31" fmla="*/ 31 h 527"/>
                    <a:gd name="T32" fmla="*/ 376 w 560"/>
                    <a:gd name="T33" fmla="*/ 47 h 527"/>
                    <a:gd name="T34" fmla="*/ 456 w 560"/>
                    <a:gd name="T35" fmla="*/ 93 h 527"/>
                    <a:gd name="T36" fmla="*/ 499 w 560"/>
                    <a:gd name="T37" fmla="*/ 143 h 527"/>
                    <a:gd name="T38" fmla="*/ 518 w 560"/>
                    <a:gd name="T39" fmla="*/ 180 h 527"/>
                    <a:gd name="T40" fmla="*/ 529 w 560"/>
                    <a:gd name="T41" fmla="*/ 221 h 527"/>
                    <a:gd name="T42" fmla="*/ 529 w 560"/>
                    <a:gd name="T43" fmla="*/ 262 h 527"/>
                    <a:gd name="T44" fmla="*/ 520 w 560"/>
                    <a:gd name="T45" fmla="*/ 301 h 527"/>
                    <a:gd name="T46" fmla="*/ 502 w 560"/>
                    <a:gd name="T47" fmla="*/ 336 h 527"/>
                    <a:gd name="T48" fmla="*/ 476 w 560"/>
                    <a:gd name="T49" fmla="*/ 367 h 527"/>
                    <a:gd name="T50" fmla="*/ 455 w 560"/>
                    <a:gd name="T51" fmla="*/ 391 h 527"/>
                    <a:gd name="T52" fmla="*/ 386 w 560"/>
                    <a:gd name="T53" fmla="*/ 437 h 527"/>
                    <a:gd name="T54" fmla="*/ 512 w 560"/>
                    <a:gd name="T55" fmla="*/ 373 h 527"/>
                    <a:gd name="T56" fmla="*/ 536 w 560"/>
                    <a:gd name="T57" fmla="*/ 336 h 527"/>
                    <a:gd name="T58" fmla="*/ 552 w 560"/>
                    <a:gd name="T59" fmla="*/ 297 h 527"/>
                    <a:gd name="T60" fmla="*/ 560 w 560"/>
                    <a:gd name="T61" fmla="*/ 254 h 527"/>
                    <a:gd name="T62" fmla="*/ 557 w 560"/>
                    <a:gd name="T63" fmla="*/ 206 h 527"/>
                    <a:gd name="T64" fmla="*/ 543 w 560"/>
                    <a:gd name="T65" fmla="*/ 160 h 527"/>
                    <a:gd name="T66" fmla="*/ 519 w 560"/>
                    <a:gd name="T67" fmla="*/ 118 h 527"/>
                    <a:gd name="T68" fmla="*/ 486 w 560"/>
                    <a:gd name="T69" fmla="*/ 81 h 527"/>
                    <a:gd name="T70" fmla="*/ 447 w 560"/>
                    <a:gd name="T71" fmla="*/ 48 h 527"/>
                    <a:gd name="T72" fmla="*/ 401 w 560"/>
                    <a:gd name="T73" fmla="*/ 24 h 527"/>
                    <a:gd name="T74" fmla="*/ 349 w 560"/>
                    <a:gd name="T75" fmla="*/ 8 h 527"/>
                    <a:gd name="T76" fmla="*/ 295 w 560"/>
                    <a:gd name="T77" fmla="*/ 0 h 527"/>
                    <a:gd name="T78" fmla="*/ 238 w 560"/>
                    <a:gd name="T79" fmla="*/ 2 h 527"/>
                    <a:gd name="T80" fmla="*/ 184 w 560"/>
                    <a:gd name="T81" fmla="*/ 15 h 527"/>
                    <a:gd name="T82" fmla="*/ 136 w 560"/>
                    <a:gd name="T83" fmla="*/ 36 h 527"/>
                    <a:gd name="T84" fmla="*/ 92 w 560"/>
                    <a:gd name="T85" fmla="*/ 63 h 527"/>
                    <a:gd name="T86" fmla="*/ 56 w 560"/>
                    <a:gd name="T87" fmla="*/ 99 h 527"/>
                    <a:gd name="T88" fmla="*/ 28 w 560"/>
                    <a:gd name="T89" fmla="*/ 138 h 527"/>
                    <a:gd name="T90" fmla="*/ 9 w 560"/>
                    <a:gd name="T91" fmla="*/ 182 h 527"/>
                    <a:gd name="T92" fmla="*/ 0 w 560"/>
                    <a:gd name="T93" fmla="*/ 230 h 527"/>
                    <a:gd name="T94" fmla="*/ 4 w 560"/>
                    <a:gd name="T95" fmla="*/ 280 h 527"/>
                    <a:gd name="T96" fmla="*/ 16 w 560"/>
                    <a:gd name="T97" fmla="*/ 327 h 527"/>
                    <a:gd name="T98" fmla="*/ 40 w 560"/>
                    <a:gd name="T99" fmla="*/ 369 h 527"/>
                    <a:gd name="T100" fmla="*/ 72 w 560"/>
                    <a:gd name="T101" fmla="*/ 407 h 527"/>
                    <a:gd name="T102" fmla="*/ 111 w 560"/>
                    <a:gd name="T103" fmla="*/ 439 h 527"/>
                    <a:gd name="T104" fmla="*/ 155 w 560"/>
                    <a:gd name="T105" fmla="*/ 465 h 527"/>
                    <a:gd name="T106" fmla="*/ 205 w 560"/>
                    <a:gd name="T107" fmla="*/ 482 h 527"/>
                    <a:gd name="T108" fmla="*/ 258 w 560"/>
                    <a:gd name="T109" fmla="*/ 489 h 527"/>
                    <a:gd name="T110" fmla="*/ 300 w 560"/>
                    <a:gd name="T111" fmla="*/ 488 h 527"/>
                    <a:gd name="T112" fmla="*/ 353 w 560"/>
                    <a:gd name="T113" fmla="*/ 478 h 527"/>
                    <a:gd name="T114" fmla="*/ 527 w 560"/>
                    <a:gd name="T115" fmla="*/ 526 h 527"/>
                    <a:gd name="T116" fmla="*/ 539 w 560"/>
                    <a:gd name="T117" fmla="*/ 524 h 527"/>
                    <a:gd name="T118" fmla="*/ 545 w 560"/>
                    <a:gd name="T119" fmla="*/ 509 h 5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60" h="527">
                      <a:moveTo>
                        <a:pt x="386" y="437"/>
                      </a:moveTo>
                      <a:lnTo>
                        <a:pt x="382" y="437"/>
                      </a:lnTo>
                      <a:lnTo>
                        <a:pt x="380" y="436"/>
                      </a:lnTo>
                      <a:lnTo>
                        <a:pt x="377" y="437"/>
                      </a:lnTo>
                      <a:lnTo>
                        <a:pt x="374" y="438"/>
                      </a:lnTo>
                      <a:lnTo>
                        <a:pt x="362" y="442"/>
                      </a:lnTo>
                      <a:lnTo>
                        <a:pt x="349" y="447"/>
                      </a:lnTo>
                      <a:lnTo>
                        <a:pt x="336" y="451"/>
                      </a:lnTo>
                      <a:lnTo>
                        <a:pt x="323" y="454"/>
                      </a:lnTo>
                      <a:lnTo>
                        <a:pt x="311" y="456"/>
                      </a:lnTo>
                      <a:lnTo>
                        <a:pt x="298" y="458"/>
                      </a:lnTo>
                      <a:lnTo>
                        <a:pt x="285" y="459"/>
                      </a:lnTo>
                      <a:lnTo>
                        <a:pt x="272" y="459"/>
                      </a:lnTo>
                      <a:lnTo>
                        <a:pt x="272" y="459"/>
                      </a:lnTo>
                      <a:lnTo>
                        <a:pt x="259" y="459"/>
                      </a:lnTo>
                      <a:lnTo>
                        <a:pt x="248" y="458"/>
                      </a:lnTo>
                      <a:lnTo>
                        <a:pt x="236" y="457"/>
                      </a:lnTo>
                      <a:lnTo>
                        <a:pt x="224" y="455"/>
                      </a:lnTo>
                      <a:lnTo>
                        <a:pt x="200" y="450"/>
                      </a:lnTo>
                      <a:lnTo>
                        <a:pt x="179" y="442"/>
                      </a:lnTo>
                      <a:lnTo>
                        <a:pt x="158" y="433"/>
                      </a:lnTo>
                      <a:lnTo>
                        <a:pt x="137" y="422"/>
                      </a:lnTo>
                      <a:lnTo>
                        <a:pt x="119" y="409"/>
                      </a:lnTo>
                      <a:lnTo>
                        <a:pt x="102" y="395"/>
                      </a:lnTo>
                      <a:lnTo>
                        <a:pt x="86" y="379"/>
                      </a:lnTo>
                      <a:lnTo>
                        <a:pt x="72" y="363"/>
                      </a:lnTo>
                      <a:lnTo>
                        <a:pt x="66" y="353"/>
                      </a:lnTo>
                      <a:lnTo>
                        <a:pt x="59" y="345"/>
                      </a:lnTo>
                      <a:lnTo>
                        <a:pt x="54" y="335"/>
                      </a:lnTo>
                      <a:lnTo>
                        <a:pt x="50" y="326"/>
                      </a:lnTo>
                      <a:lnTo>
                        <a:pt x="45" y="316"/>
                      </a:lnTo>
                      <a:lnTo>
                        <a:pt x="41" y="306"/>
                      </a:lnTo>
                      <a:lnTo>
                        <a:pt x="38" y="296"/>
                      </a:lnTo>
                      <a:lnTo>
                        <a:pt x="35" y="285"/>
                      </a:lnTo>
                      <a:lnTo>
                        <a:pt x="32" y="275"/>
                      </a:lnTo>
                      <a:lnTo>
                        <a:pt x="31" y="265"/>
                      </a:lnTo>
                      <a:lnTo>
                        <a:pt x="30" y="254"/>
                      </a:lnTo>
                      <a:lnTo>
                        <a:pt x="30" y="242"/>
                      </a:lnTo>
                      <a:lnTo>
                        <a:pt x="30" y="231"/>
                      </a:lnTo>
                      <a:lnTo>
                        <a:pt x="31" y="221"/>
                      </a:lnTo>
                      <a:lnTo>
                        <a:pt x="32" y="211"/>
                      </a:lnTo>
                      <a:lnTo>
                        <a:pt x="35" y="200"/>
                      </a:lnTo>
                      <a:lnTo>
                        <a:pt x="38" y="190"/>
                      </a:lnTo>
                      <a:lnTo>
                        <a:pt x="41" y="180"/>
                      </a:lnTo>
                      <a:lnTo>
                        <a:pt x="45" y="170"/>
                      </a:lnTo>
                      <a:lnTo>
                        <a:pt x="50" y="161"/>
                      </a:lnTo>
                      <a:lnTo>
                        <a:pt x="55" y="151"/>
                      </a:lnTo>
                      <a:lnTo>
                        <a:pt x="60" y="143"/>
                      </a:lnTo>
                      <a:lnTo>
                        <a:pt x="67" y="133"/>
                      </a:lnTo>
                      <a:lnTo>
                        <a:pt x="73" y="124"/>
                      </a:lnTo>
                      <a:lnTo>
                        <a:pt x="88" y="108"/>
                      </a:lnTo>
                      <a:lnTo>
                        <a:pt x="104" y="93"/>
                      </a:lnTo>
                      <a:lnTo>
                        <a:pt x="122" y="79"/>
                      </a:lnTo>
                      <a:lnTo>
                        <a:pt x="142" y="67"/>
                      </a:lnTo>
                      <a:lnTo>
                        <a:pt x="162" y="56"/>
                      </a:lnTo>
                      <a:lnTo>
                        <a:pt x="183" y="47"/>
                      </a:lnTo>
                      <a:lnTo>
                        <a:pt x="207" y="40"/>
                      </a:lnTo>
                      <a:lnTo>
                        <a:pt x="230" y="35"/>
                      </a:lnTo>
                      <a:lnTo>
                        <a:pt x="242" y="32"/>
                      </a:lnTo>
                      <a:lnTo>
                        <a:pt x="255" y="31"/>
                      </a:lnTo>
                      <a:lnTo>
                        <a:pt x="267" y="30"/>
                      </a:lnTo>
                      <a:lnTo>
                        <a:pt x="280" y="30"/>
                      </a:lnTo>
                      <a:lnTo>
                        <a:pt x="292" y="30"/>
                      </a:lnTo>
                      <a:lnTo>
                        <a:pt x="305" y="31"/>
                      </a:lnTo>
                      <a:lnTo>
                        <a:pt x="317" y="32"/>
                      </a:lnTo>
                      <a:lnTo>
                        <a:pt x="330" y="35"/>
                      </a:lnTo>
                      <a:lnTo>
                        <a:pt x="353" y="40"/>
                      </a:lnTo>
                      <a:lnTo>
                        <a:pt x="376" y="47"/>
                      </a:lnTo>
                      <a:lnTo>
                        <a:pt x="398" y="56"/>
                      </a:lnTo>
                      <a:lnTo>
                        <a:pt x="419" y="67"/>
                      </a:lnTo>
                      <a:lnTo>
                        <a:pt x="438" y="79"/>
                      </a:lnTo>
                      <a:lnTo>
                        <a:pt x="456" y="93"/>
                      </a:lnTo>
                      <a:lnTo>
                        <a:pt x="472" y="108"/>
                      </a:lnTo>
                      <a:lnTo>
                        <a:pt x="486" y="124"/>
                      </a:lnTo>
                      <a:lnTo>
                        <a:pt x="494" y="133"/>
                      </a:lnTo>
                      <a:lnTo>
                        <a:pt x="499" y="143"/>
                      </a:lnTo>
                      <a:lnTo>
                        <a:pt x="505" y="151"/>
                      </a:lnTo>
                      <a:lnTo>
                        <a:pt x="510" y="161"/>
                      </a:lnTo>
                      <a:lnTo>
                        <a:pt x="515" y="170"/>
                      </a:lnTo>
                      <a:lnTo>
                        <a:pt x="518" y="180"/>
                      </a:lnTo>
                      <a:lnTo>
                        <a:pt x="521" y="190"/>
                      </a:lnTo>
                      <a:lnTo>
                        <a:pt x="525" y="200"/>
                      </a:lnTo>
                      <a:lnTo>
                        <a:pt x="527" y="211"/>
                      </a:lnTo>
                      <a:lnTo>
                        <a:pt x="529" y="221"/>
                      </a:lnTo>
                      <a:lnTo>
                        <a:pt x="530" y="231"/>
                      </a:lnTo>
                      <a:lnTo>
                        <a:pt x="530" y="242"/>
                      </a:lnTo>
                      <a:lnTo>
                        <a:pt x="530" y="253"/>
                      </a:lnTo>
                      <a:lnTo>
                        <a:pt x="529" y="262"/>
                      </a:lnTo>
                      <a:lnTo>
                        <a:pt x="528" y="272"/>
                      </a:lnTo>
                      <a:lnTo>
                        <a:pt x="526" y="282"/>
                      </a:lnTo>
                      <a:lnTo>
                        <a:pt x="522" y="291"/>
                      </a:lnTo>
                      <a:lnTo>
                        <a:pt x="520" y="301"/>
                      </a:lnTo>
                      <a:lnTo>
                        <a:pt x="516" y="311"/>
                      </a:lnTo>
                      <a:lnTo>
                        <a:pt x="512" y="319"/>
                      </a:lnTo>
                      <a:lnTo>
                        <a:pt x="508" y="328"/>
                      </a:lnTo>
                      <a:lnTo>
                        <a:pt x="502" y="336"/>
                      </a:lnTo>
                      <a:lnTo>
                        <a:pt x="497" y="345"/>
                      </a:lnTo>
                      <a:lnTo>
                        <a:pt x="490" y="352"/>
                      </a:lnTo>
                      <a:lnTo>
                        <a:pt x="483" y="360"/>
                      </a:lnTo>
                      <a:lnTo>
                        <a:pt x="476" y="367"/>
                      </a:lnTo>
                      <a:lnTo>
                        <a:pt x="468" y="375"/>
                      </a:lnTo>
                      <a:lnTo>
                        <a:pt x="459" y="382"/>
                      </a:lnTo>
                      <a:lnTo>
                        <a:pt x="456" y="386"/>
                      </a:lnTo>
                      <a:lnTo>
                        <a:pt x="455" y="391"/>
                      </a:lnTo>
                      <a:lnTo>
                        <a:pt x="454" y="396"/>
                      </a:lnTo>
                      <a:lnTo>
                        <a:pt x="456" y="400"/>
                      </a:lnTo>
                      <a:lnTo>
                        <a:pt x="498" y="483"/>
                      </a:lnTo>
                      <a:lnTo>
                        <a:pt x="386" y="437"/>
                      </a:lnTo>
                      <a:close/>
                      <a:moveTo>
                        <a:pt x="488" y="397"/>
                      </a:moveTo>
                      <a:lnTo>
                        <a:pt x="497" y="390"/>
                      </a:lnTo>
                      <a:lnTo>
                        <a:pt x="504" y="381"/>
                      </a:lnTo>
                      <a:lnTo>
                        <a:pt x="512" y="373"/>
                      </a:lnTo>
                      <a:lnTo>
                        <a:pt x="519" y="364"/>
                      </a:lnTo>
                      <a:lnTo>
                        <a:pt x="526" y="356"/>
                      </a:lnTo>
                      <a:lnTo>
                        <a:pt x="531" y="346"/>
                      </a:lnTo>
                      <a:lnTo>
                        <a:pt x="536" y="336"/>
                      </a:lnTo>
                      <a:lnTo>
                        <a:pt x="542" y="327"/>
                      </a:lnTo>
                      <a:lnTo>
                        <a:pt x="546" y="317"/>
                      </a:lnTo>
                      <a:lnTo>
                        <a:pt x="549" y="307"/>
                      </a:lnTo>
                      <a:lnTo>
                        <a:pt x="552" y="297"/>
                      </a:lnTo>
                      <a:lnTo>
                        <a:pt x="556" y="286"/>
                      </a:lnTo>
                      <a:lnTo>
                        <a:pt x="558" y="275"/>
                      </a:lnTo>
                      <a:lnTo>
                        <a:pt x="559" y="265"/>
                      </a:lnTo>
                      <a:lnTo>
                        <a:pt x="560" y="254"/>
                      </a:lnTo>
                      <a:lnTo>
                        <a:pt x="560" y="242"/>
                      </a:lnTo>
                      <a:lnTo>
                        <a:pt x="560" y="230"/>
                      </a:lnTo>
                      <a:lnTo>
                        <a:pt x="559" y="218"/>
                      </a:lnTo>
                      <a:lnTo>
                        <a:pt x="557" y="206"/>
                      </a:lnTo>
                      <a:lnTo>
                        <a:pt x="555" y="194"/>
                      </a:lnTo>
                      <a:lnTo>
                        <a:pt x="551" y="182"/>
                      </a:lnTo>
                      <a:lnTo>
                        <a:pt x="547" y="171"/>
                      </a:lnTo>
                      <a:lnTo>
                        <a:pt x="543" y="160"/>
                      </a:lnTo>
                      <a:lnTo>
                        <a:pt x="537" y="149"/>
                      </a:lnTo>
                      <a:lnTo>
                        <a:pt x="532" y="138"/>
                      </a:lnTo>
                      <a:lnTo>
                        <a:pt x="526" y="128"/>
                      </a:lnTo>
                      <a:lnTo>
                        <a:pt x="519" y="118"/>
                      </a:lnTo>
                      <a:lnTo>
                        <a:pt x="512" y="108"/>
                      </a:lnTo>
                      <a:lnTo>
                        <a:pt x="503" y="99"/>
                      </a:lnTo>
                      <a:lnTo>
                        <a:pt x="495" y="89"/>
                      </a:lnTo>
                      <a:lnTo>
                        <a:pt x="486" y="81"/>
                      </a:lnTo>
                      <a:lnTo>
                        <a:pt x="476" y="72"/>
                      </a:lnTo>
                      <a:lnTo>
                        <a:pt x="467" y="63"/>
                      </a:lnTo>
                      <a:lnTo>
                        <a:pt x="457" y="56"/>
                      </a:lnTo>
                      <a:lnTo>
                        <a:pt x="447" y="48"/>
                      </a:lnTo>
                      <a:lnTo>
                        <a:pt x="435" y="42"/>
                      </a:lnTo>
                      <a:lnTo>
                        <a:pt x="424" y="36"/>
                      </a:lnTo>
                      <a:lnTo>
                        <a:pt x="412" y="30"/>
                      </a:lnTo>
                      <a:lnTo>
                        <a:pt x="401" y="24"/>
                      </a:lnTo>
                      <a:lnTo>
                        <a:pt x="388" y="20"/>
                      </a:lnTo>
                      <a:lnTo>
                        <a:pt x="375" y="15"/>
                      </a:lnTo>
                      <a:lnTo>
                        <a:pt x="362" y="11"/>
                      </a:lnTo>
                      <a:lnTo>
                        <a:pt x="349" y="8"/>
                      </a:lnTo>
                      <a:lnTo>
                        <a:pt x="335" y="5"/>
                      </a:lnTo>
                      <a:lnTo>
                        <a:pt x="322" y="2"/>
                      </a:lnTo>
                      <a:lnTo>
                        <a:pt x="308" y="1"/>
                      </a:lnTo>
                      <a:lnTo>
                        <a:pt x="295" y="0"/>
                      </a:lnTo>
                      <a:lnTo>
                        <a:pt x="280" y="0"/>
                      </a:lnTo>
                      <a:lnTo>
                        <a:pt x="266" y="0"/>
                      </a:lnTo>
                      <a:lnTo>
                        <a:pt x="252" y="1"/>
                      </a:lnTo>
                      <a:lnTo>
                        <a:pt x="238" y="2"/>
                      </a:lnTo>
                      <a:lnTo>
                        <a:pt x="224" y="5"/>
                      </a:lnTo>
                      <a:lnTo>
                        <a:pt x="211" y="8"/>
                      </a:lnTo>
                      <a:lnTo>
                        <a:pt x="197" y="11"/>
                      </a:lnTo>
                      <a:lnTo>
                        <a:pt x="184" y="15"/>
                      </a:lnTo>
                      <a:lnTo>
                        <a:pt x="173" y="20"/>
                      </a:lnTo>
                      <a:lnTo>
                        <a:pt x="160" y="24"/>
                      </a:lnTo>
                      <a:lnTo>
                        <a:pt x="148" y="30"/>
                      </a:lnTo>
                      <a:lnTo>
                        <a:pt x="136" y="36"/>
                      </a:lnTo>
                      <a:lnTo>
                        <a:pt x="124" y="42"/>
                      </a:lnTo>
                      <a:lnTo>
                        <a:pt x="114" y="48"/>
                      </a:lnTo>
                      <a:lnTo>
                        <a:pt x="103" y="56"/>
                      </a:lnTo>
                      <a:lnTo>
                        <a:pt x="92" y="63"/>
                      </a:lnTo>
                      <a:lnTo>
                        <a:pt x="83" y="72"/>
                      </a:lnTo>
                      <a:lnTo>
                        <a:pt x="73" y="81"/>
                      </a:lnTo>
                      <a:lnTo>
                        <a:pt x="65" y="89"/>
                      </a:lnTo>
                      <a:lnTo>
                        <a:pt x="56" y="99"/>
                      </a:lnTo>
                      <a:lnTo>
                        <a:pt x="48" y="108"/>
                      </a:lnTo>
                      <a:lnTo>
                        <a:pt x="41" y="118"/>
                      </a:lnTo>
                      <a:lnTo>
                        <a:pt x="35" y="128"/>
                      </a:lnTo>
                      <a:lnTo>
                        <a:pt x="28" y="138"/>
                      </a:lnTo>
                      <a:lnTo>
                        <a:pt x="22" y="149"/>
                      </a:lnTo>
                      <a:lnTo>
                        <a:pt x="17" y="160"/>
                      </a:lnTo>
                      <a:lnTo>
                        <a:pt x="13" y="171"/>
                      </a:lnTo>
                      <a:lnTo>
                        <a:pt x="9" y="182"/>
                      </a:lnTo>
                      <a:lnTo>
                        <a:pt x="6" y="194"/>
                      </a:lnTo>
                      <a:lnTo>
                        <a:pt x="4" y="206"/>
                      </a:lnTo>
                      <a:lnTo>
                        <a:pt x="1" y="218"/>
                      </a:lnTo>
                      <a:lnTo>
                        <a:pt x="0" y="230"/>
                      </a:lnTo>
                      <a:lnTo>
                        <a:pt x="0" y="242"/>
                      </a:lnTo>
                      <a:lnTo>
                        <a:pt x="0" y="255"/>
                      </a:lnTo>
                      <a:lnTo>
                        <a:pt x="1" y="267"/>
                      </a:lnTo>
                      <a:lnTo>
                        <a:pt x="4" y="280"/>
                      </a:lnTo>
                      <a:lnTo>
                        <a:pt x="6" y="291"/>
                      </a:lnTo>
                      <a:lnTo>
                        <a:pt x="9" y="303"/>
                      </a:lnTo>
                      <a:lnTo>
                        <a:pt x="12" y="315"/>
                      </a:lnTo>
                      <a:lnTo>
                        <a:pt x="16" y="327"/>
                      </a:lnTo>
                      <a:lnTo>
                        <a:pt x="22" y="337"/>
                      </a:lnTo>
                      <a:lnTo>
                        <a:pt x="27" y="348"/>
                      </a:lnTo>
                      <a:lnTo>
                        <a:pt x="34" y="359"/>
                      </a:lnTo>
                      <a:lnTo>
                        <a:pt x="40" y="369"/>
                      </a:lnTo>
                      <a:lnTo>
                        <a:pt x="47" y="379"/>
                      </a:lnTo>
                      <a:lnTo>
                        <a:pt x="55" y="389"/>
                      </a:lnTo>
                      <a:lnTo>
                        <a:pt x="62" y="398"/>
                      </a:lnTo>
                      <a:lnTo>
                        <a:pt x="72" y="407"/>
                      </a:lnTo>
                      <a:lnTo>
                        <a:pt x="81" y="417"/>
                      </a:lnTo>
                      <a:lnTo>
                        <a:pt x="90" y="424"/>
                      </a:lnTo>
                      <a:lnTo>
                        <a:pt x="100" y="433"/>
                      </a:lnTo>
                      <a:lnTo>
                        <a:pt x="111" y="439"/>
                      </a:lnTo>
                      <a:lnTo>
                        <a:pt x="121" y="447"/>
                      </a:lnTo>
                      <a:lnTo>
                        <a:pt x="132" y="453"/>
                      </a:lnTo>
                      <a:lnTo>
                        <a:pt x="144" y="459"/>
                      </a:lnTo>
                      <a:lnTo>
                        <a:pt x="155" y="465"/>
                      </a:lnTo>
                      <a:lnTo>
                        <a:pt x="167" y="470"/>
                      </a:lnTo>
                      <a:lnTo>
                        <a:pt x="179" y="474"/>
                      </a:lnTo>
                      <a:lnTo>
                        <a:pt x="192" y="478"/>
                      </a:lnTo>
                      <a:lnTo>
                        <a:pt x="205" y="482"/>
                      </a:lnTo>
                      <a:lnTo>
                        <a:pt x="218" y="484"/>
                      </a:lnTo>
                      <a:lnTo>
                        <a:pt x="231" y="486"/>
                      </a:lnTo>
                      <a:lnTo>
                        <a:pt x="244" y="488"/>
                      </a:lnTo>
                      <a:lnTo>
                        <a:pt x="258" y="489"/>
                      </a:lnTo>
                      <a:lnTo>
                        <a:pt x="272" y="489"/>
                      </a:lnTo>
                      <a:lnTo>
                        <a:pt x="272" y="489"/>
                      </a:lnTo>
                      <a:lnTo>
                        <a:pt x="286" y="489"/>
                      </a:lnTo>
                      <a:lnTo>
                        <a:pt x="300" y="488"/>
                      </a:lnTo>
                      <a:lnTo>
                        <a:pt x="314" y="486"/>
                      </a:lnTo>
                      <a:lnTo>
                        <a:pt x="327" y="484"/>
                      </a:lnTo>
                      <a:lnTo>
                        <a:pt x="341" y="481"/>
                      </a:lnTo>
                      <a:lnTo>
                        <a:pt x="353" y="478"/>
                      </a:lnTo>
                      <a:lnTo>
                        <a:pt x="367" y="472"/>
                      </a:lnTo>
                      <a:lnTo>
                        <a:pt x="380" y="468"/>
                      </a:lnTo>
                      <a:lnTo>
                        <a:pt x="525" y="526"/>
                      </a:lnTo>
                      <a:lnTo>
                        <a:pt x="527" y="526"/>
                      </a:lnTo>
                      <a:lnTo>
                        <a:pt x="530" y="527"/>
                      </a:lnTo>
                      <a:lnTo>
                        <a:pt x="533" y="526"/>
                      </a:lnTo>
                      <a:lnTo>
                        <a:pt x="536" y="525"/>
                      </a:lnTo>
                      <a:lnTo>
                        <a:pt x="539" y="524"/>
                      </a:lnTo>
                      <a:lnTo>
                        <a:pt x="541" y="521"/>
                      </a:lnTo>
                      <a:lnTo>
                        <a:pt x="544" y="517"/>
                      </a:lnTo>
                      <a:lnTo>
                        <a:pt x="545" y="513"/>
                      </a:lnTo>
                      <a:lnTo>
                        <a:pt x="545" y="509"/>
                      </a:lnTo>
                      <a:lnTo>
                        <a:pt x="543" y="504"/>
                      </a:lnTo>
                      <a:lnTo>
                        <a:pt x="488" y="3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12" name="iṣ1ïḋê">
              <a:extLst>
                <a:ext uri="{FF2B5EF4-FFF2-40B4-BE49-F238E27FC236}">
                  <a16:creationId xmlns:a16="http://schemas.microsoft.com/office/drawing/2014/main" id="{1795CE49-3A1B-4994-B13C-F5A40083BA02}"/>
                </a:ext>
              </a:extLst>
            </p:cNvPr>
            <p:cNvGrpSpPr/>
            <p:nvPr/>
          </p:nvGrpSpPr>
          <p:grpSpPr>
            <a:xfrm>
              <a:off x="7761155" y="2188828"/>
              <a:ext cx="952304" cy="623435"/>
              <a:chOff x="6349908" y="2695299"/>
              <a:chExt cx="952304" cy="623435"/>
            </a:xfrm>
          </p:grpSpPr>
          <p:sp>
            <p:nvSpPr>
              <p:cNvPr id="28" name="íšľîďe">
                <a:extLst>
                  <a:ext uri="{FF2B5EF4-FFF2-40B4-BE49-F238E27FC236}">
                    <a16:creationId xmlns:a16="http://schemas.microsoft.com/office/drawing/2014/main" id="{74330071-823E-4C3D-97C8-402087975A26}"/>
                  </a:ext>
                </a:extLst>
              </p:cNvPr>
              <p:cNvSpPr txBox="1"/>
              <p:nvPr/>
            </p:nvSpPr>
            <p:spPr>
              <a:xfrm>
                <a:off x="6349908" y="2980180"/>
                <a:ext cx="952304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rPr>
                  <a:t>Apr-Jun</a:t>
                </a:r>
              </a:p>
            </p:txBody>
          </p:sp>
          <p:grpSp>
            <p:nvGrpSpPr>
              <p:cNvPr id="29" name="iSḻiďé">
                <a:extLst>
                  <a:ext uri="{FF2B5EF4-FFF2-40B4-BE49-F238E27FC236}">
                    <a16:creationId xmlns:a16="http://schemas.microsoft.com/office/drawing/2014/main" id="{36ABE691-93DA-438F-BA08-348D6D0E018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700714" y="2695299"/>
                <a:ext cx="250681" cy="252001"/>
                <a:chOff x="1547813" y="3240088"/>
                <a:chExt cx="301626" cy="303213"/>
              </a:xfrm>
              <a:solidFill>
                <a:sysClr val="window" lastClr="FFFFFF"/>
              </a:solidFill>
            </p:grpSpPr>
            <p:sp>
              <p:nvSpPr>
                <p:cNvPr id="30" name="ï$ḻíḓè">
                  <a:extLst>
                    <a:ext uri="{FF2B5EF4-FFF2-40B4-BE49-F238E27FC236}">
                      <a16:creationId xmlns:a16="http://schemas.microsoft.com/office/drawing/2014/main" id="{C735B9A9-B286-4DDB-96A9-C4EB645BB7D2}"/>
                    </a:ext>
                  </a:extLst>
                </p:cNvPr>
                <p:cNvSpPr/>
                <p:nvPr/>
              </p:nvSpPr>
              <p:spPr bwMode="auto">
                <a:xfrm>
                  <a:off x="1611313" y="3392488"/>
                  <a:ext cx="85725" cy="87313"/>
                </a:xfrm>
                <a:custGeom>
                  <a:avLst/>
                  <a:gdLst>
                    <a:gd name="T0" fmla="*/ 92 w 218"/>
                    <a:gd name="T1" fmla="*/ 191 h 219"/>
                    <a:gd name="T2" fmla="*/ 70 w 218"/>
                    <a:gd name="T3" fmla="*/ 183 h 219"/>
                    <a:gd name="T4" fmla="*/ 50 w 218"/>
                    <a:gd name="T5" fmla="*/ 168 h 219"/>
                    <a:gd name="T6" fmla="*/ 35 w 218"/>
                    <a:gd name="T7" fmla="*/ 149 h 219"/>
                    <a:gd name="T8" fmla="*/ 27 w 218"/>
                    <a:gd name="T9" fmla="*/ 125 h 219"/>
                    <a:gd name="T10" fmla="*/ 26 w 218"/>
                    <a:gd name="T11" fmla="*/ 101 h 219"/>
                    <a:gd name="T12" fmla="*/ 32 w 218"/>
                    <a:gd name="T13" fmla="*/ 77 h 219"/>
                    <a:gd name="T14" fmla="*/ 45 w 218"/>
                    <a:gd name="T15" fmla="*/ 56 h 219"/>
                    <a:gd name="T16" fmla="*/ 62 w 218"/>
                    <a:gd name="T17" fmla="*/ 40 h 219"/>
                    <a:gd name="T18" fmla="*/ 85 w 218"/>
                    <a:gd name="T19" fmla="*/ 29 h 219"/>
                    <a:gd name="T20" fmla="*/ 109 w 218"/>
                    <a:gd name="T21" fmla="*/ 26 h 219"/>
                    <a:gd name="T22" fmla="*/ 134 w 218"/>
                    <a:gd name="T23" fmla="*/ 29 h 219"/>
                    <a:gd name="T24" fmla="*/ 155 w 218"/>
                    <a:gd name="T25" fmla="*/ 40 h 219"/>
                    <a:gd name="T26" fmla="*/ 174 w 218"/>
                    <a:gd name="T27" fmla="*/ 56 h 219"/>
                    <a:gd name="T28" fmla="*/ 186 w 218"/>
                    <a:gd name="T29" fmla="*/ 77 h 219"/>
                    <a:gd name="T30" fmla="*/ 192 w 218"/>
                    <a:gd name="T31" fmla="*/ 101 h 219"/>
                    <a:gd name="T32" fmla="*/ 191 w 218"/>
                    <a:gd name="T33" fmla="*/ 125 h 219"/>
                    <a:gd name="T34" fmla="*/ 182 w 218"/>
                    <a:gd name="T35" fmla="*/ 149 h 219"/>
                    <a:gd name="T36" fmla="*/ 168 w 218"/>
                    <a:gd name="T37" fmla="*/ 168 h 219"/>
                    <a:gd name="T38" fmla="*/ 149 w 218"/>
                    <a:gd name="T39" fmla="*/ 183 h 219"/>
                    <a:gd name="T40" fmla="*/ 125 w 218"/>
                    <a:gd name="T41" fmla="*/ 191 h 219"/>
                    <a:gd name="T42" fmla="*/ 109 w 218"/>
                    <a:gd name="T43" fmla="*/ 0 h 219"/>
                    <a:gd name="T44" fmla="*/ 77 w 218"/>
                    <a:gd name="T45" fmla="*/ 4 h 219"/>
                    <a:gd name="T46" fmla="*/ 48 w 218"/>
                    <a:gd name="T47" fmla="*/ 18 h 219"/>
                    <a:gd name="T48" fmla="*/ 25 w 218"/>
                    <a:gd name="T49" fmla="*/ 40 h 219"/>
                    <a:gd name="T50" fmla="*/ 8 w 218"/>
                    <a:gd name="T51" fmla="*/ 66 h 219"/>
                    <a:gd name="T52" fmla="*/ 1 w 218"/>
                    <a:gd name="T53" fmla="*/ 98 h 219"/>
                    <a:gd name="T54" fmla="*/ 2 w 218"/>
                    <a:gd name="T55" fmla="*/ 131 h 219"/>
                    <a:gd name="T56" fmla="*/ 13 w 218"/>
                    <a:gd name="T57" fmla="*/ 161 h 219"/>
                    <a:gd name="T58" fmla="*/ 32 w 218"/>
                    <a:gd name="T59" fmla="*/ 187 h 219"/>
                    <a:gd name="T60" fmla="*/ 57 w 218"/>
                    <a:gd name="T61" fmla="*/ 205 h 219"/>
                    <a:gd name="T62" fmla="*/ 87 w 218"/>
                    <a:gd name="T63" fmla="*/ 217 h 219"/>
                    <a:gd name="T64" fmla="*/ 120 w 218"/>
                    <a:gd name="T65" fmla="*/ 218 h 219"/>
                    <a:gd name="T66" fmla="*/ 151 w 218"/>
                    <a:gd name="T67" fmla="*/ 210 h 219"/>
                    <a:gd name="T68" fmla="*/ 178 w 218"/>
                    <a:gd name="T69" fmla="*/ 193 h 219"/>
                    <a:gd name="T70" fmla="*/ 200 w 218"/>
                    <a:gd name="T71" fmla="*/ 171 h 219"/>
                    <a:gd name="T72" fmla="*/ 213 w 218"/>
                    <a:gd name="T73" fmla="*/ 142 h 219"/>
                    <a:gd name="T74" fmla="*/ 218 w 218"/>
                    <a:gd name="T75" fmla="*/ 109 h 219"/>
                    <a:gd name="T76" fmla="*/ 213 w 218"/>
                    <a:gd name="T77" fmla="*/ 77 h 219"/>
                    <a:gd name="T78" fmla="*/ 200 w 218"/>
                    <a:gd name="T79" fmla="*/ 48 h 219"/>
                    <a:gd name="T80" fmla="*/ 178 w 218"/>
                    <a:gd name="T81" fmla="*/ 25 h 219"/>
                    <a:gd name="T82" fmla="*/ 151 w 218"/>
                    <a:gd name="T83" fmla="*/ 8 h 219"/>
                    <a:gd name="T84" fmla="*/ 120 w 218"/>
                    <a:gd name="T85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18" h="219">
                      <a:moveTo>
                        <a:pt x="109" y="193"/>
                      </a:moveTo>
                      <a:lnTo>
                        <a:pt x="101" y="193"/>
                      </a:lnTo>
                      <a:lnTo>
                        <a:pt x="92" y="191"/>
                      </a:lnTo>
                      <a:lnTo>
                        <a:pt x="85" y="190"/>
                      </a:lnTo>
                      <a:lnTo>
                        <a:pt x="76" y="187"/>
                      </a:lnTo>
                      <a:lnTo>
                        <a:pt x="70" y="183"/>
                      </a:lnTo>
                      <a:lnTo>
                        <a:pt x="62" y="179"/>
                      </a:lnTo>
                      <a:lnTo>
                        <a:pt x="56" y="174"/>
                      </a:lnTo>
                      <a:lnTo>
                        <a:pt x="50" y="168"/>
                      </a:lnTo>
                      <a:lnTo>
                        <a:pt x="45" y="162"/>
                      </a:lnTo>
                      <a:lnTo>
                        <a:pt x="40" y="156"/>
                      </a:lnTo>
                      <a:lnTo>
                        <a:pt x="35" y="149"/>
                      </a:lnTo>
                      <a:lnTo>
                        <a:pt x="32" y="142"/>
                      </a:lnTo>
                      <a:lnTo>
                        <a:pt x="29" y="134"/>
                      </a:lnTo>
                      <a:lnTo>
                        <a:pt x="27" y="125"/>
                      </a:lnTo>
                      <a:lnTo>
                        <a:pt x="26" y="118"/>
                      </a:lnTo>
                      <a:lnTo>
                        <a:pt x="26" y="109"/>
                      </a:lnTo>
                      <a:lnTo>
                        <a:pt x="26" y="101"/>
                      </a:lnTo>
                      <a:lnTo>
                        <a:pt x="27" y="92"/>
                      </a:lnTo>
                      <a:lnTo>
                        <a:pt x="29" y="85"/>
                      </a:lnTo>
                      <a:lnTo>
                        <a:pt x="32" y="77"/>
                      </a:lnTo>
                      <a:lnTo>
                        <a:pt x="35" y="70"/>
                      </a:lnTo>
                      <a:lnTo>
                        <a:pt x="40" y="62"/>
                      </a:lnTo>
                      <a:lnTo>
                        <a:pt x="45" y="56"/>
                      </a:lnTo>
                      <a:lnTo>
                        <a:pt x="50" y="50"/>
                      </a:lnTo>
                      <a:lnTo>
                        <a:pt x="56" y="45"/>
                      </a:lnTo>
                      <a:lnTo>
                        <a:pt x="62" y="40"/>
                      </a:lnTo>
                      <a:lnTo>
                        <a:pt x="70" y="35"/>
                      </a:lnTo>
                      <a:lnTo>
                        <a:pt x="76" y="32"/>
                      </a:lnTo>
                      <a:lnTo>
                        <a:pt x="85" y="29"/>
                      </a:lnTo>
                      <a:lnTo>
                        <a:pt x="92" y="27"/>
                      </a:lnTo>
                      <a:lnTo>
                        <a:pt x="101" y="26"/>
                      </a:lnTo>
                      <a:lnTo>
                        <a:pt x="109" y="26"/>
                      </a:lnTo>
                      <a:lnTo>
                        <a:pt x="118" y="26"/>
                      </a:lnTo>
                      <a:lnTo>
                        <a:pt x="125" y="27"/>
                      </a:lnTo>
                      <a:lnTo>
                        <a:pt x="134" y="29"/>
                      </a:lnTo>
                      <a:lnTo>
                        <a:pt x="142" y="32"/>
                      </a:lnTo>
                      <a:lnTo>
                        <a:pt x="149" y="35"/>
                      </a:lnTo>
                      <a:lnTo>
                        <a:pt x="155" y="40"/>
                      </a:lnTo>
                      <a:lnTo>
                        <a:pt x="162" y="45"/>
                      </a:lnTo>
                      <a:lnTo>
                        <a:pt x="168" y="50"/>
                      </a:lnTo>
                      <a:lnTo>
                        <a:pt x="174" y="56"/>
                      </a:lnTo>
                      <a:lnTo>
                        <a:pt x="178" y="62"/>
                      </a:lnTo>
                      <a:lnTo>
                        <a:pt x="182" y="70"/>
                      </a:lnTo>
                      <a:lnTo>
                        <a:pt x="186" y="77"/>
                      </a:lnTo>
                      <a:lnTo>
                        <a:pt x="189" y="85"/>
                      </a:lnTo>
                      <a:lnTo>
                        <a:pt x="191" y="92"/>
                      </a:lnTo>
                      <a:lnTo>
                        <a:pt x="192" y="101"/>
                      </a:lnTo>
                      <a:lnTo>
                        <a:pt x="193" y="109"/>
                      </a:lnTo>
                      <a:lnTo>
                        <a:pt x="192" y="118"/>
                      </a:lnTo>
                      <a:lnTo>
                        <a:pt x="191" y="125"/>
                      </a:lnTo>
                      <a:lnTo>
                        <a:pt x="189" y="134"/>
                      </a:lnTo>
                      <a:lnTo>
                        <a:pt x="186" y="142"/>
                      </a:lnTo>
                      <a:lnTo>
                        <a:pt x="182" y="149"/>
                      </a:lnTo>
                      <a:lnTo>
                        <a:pt x="178" y="156"/>
                      </a:lnTo>
                      <a:lnTo>
                        <a:pt x="174" y="162"/>
                      </a:lnTo>
                      <a:lnTo>
                        <a:pt x="168" y="168"/>
                      </a:lnTo>
                      <a:lnTo>
                        <a:pt x="162" y="174"/>
                      </a:lnTo>
                      <a:lnTo>
                        <a:pt x="155" y="179"/>
                      </a:lnTo>
                      <a:lnTo>
                        <a:pt x="149" y="183"/>
                      </a:lnTo>
                      <a:lnTo>
                        <a:pt x="142" y="187"/>
                      </a:lnTo>
                      <a:lnTo>
                        <a:pt x="134" y="190"/>
                      </a:lnTo>
                      <a:lnTo>
                        <a:pt x="125" y="191"/>
                      </a:lnTo>
                      <a:lnTo>
                        <a:pt x="118" y="193"/>
                      </a:lnTo>
                      <a:lnTo>
                        <a:pt x="109" y="193"/>
                      </a:lnTo>
                      <a:close/>
                      <a:moveTo>
                        <a:pt x="109" y="0"/>
                      </a:moveTo>
                      <a:lnTo>
                        <a:pt x="98" y="0"/>
                      </a:lnTo>
                      <a:lnTo>
                        <a:pt x="87" y="2"/>
                      </a:lnTo>
                      <a:lnTo>
                        <a:pt x="77" y="4"/>
                      </a:lnTo>
                      <a:lnTo>
                        <a:pt x="66" y="8"/>
                      </a:lnTo>
                      <a:lnTo>
                        <a:pt x="57" y="13"/>
                      </a:lnTo>
                      <a:lnTo>
                        <a:pt x="48" y="18"/>
                      </a:lnTo>
                      <a:lnTo>
                        <a:pt x="40" y="25"/>
                      </a:lnTo>
                      <a:lnTo>
                        <a:pt x="32" y="32"/>
                      </a:lnTo>
                      <a:lnTo>
                        <a:pt x="25" y="40"/>
                      </a:lnTo>
                      <a:lnTo>
                        <a:pt x="19" y="48"/>
                      </a:lnTo>
                      <a:lnTo>
                        <a:pt x="13" y="57"/>
                      </a:lnTo>
                      <a:lnTo>
                        <a:pt x="8" y="66"/>
                      </a:lnTo>
                      <a:lnTo>
                        <a:pt x="5" y="77"/>
                      </a:lnTo>
                      <a:lnTo>
                        <a:pt x="2" y="87"/>
                      </a:lnTo>
                      <a:lnTo>
                        <a:pt x="1" y="98"/>
                      </a:lnTo>
                      <a:lnTo>
                        <a:pt x="0" y="109"/>
                      </a:lnTo>
                      <a:lnTo>
                        <a:pt x="1" y="120"/>
                      </a:lnTo>
                      <a:lnTo>
                        <a:pt x="2" y="131"/>
                      </a:lnTo>
                      <a:lnTo>
                        <a:pt x="5" y="142"/>
                      </a:lnTo>
                      <a:lnTo>
                        <a:pt x="8" y="151"/>
                      </a:lnTo>
                      <a:lnTo>
                        <a:pt x="13" y="161"/>
                      </a:lnTo>
                      <a:lnTo>
                        <a:pt x="19" y="171"/>
                      </a:lnTo>
                      <a:lnTo>
                        <a:pt x="25" y="178"/>
                      </a:lnTo>
                      <a:lnTo>
                        <a:pt x="32" y="187"/>
                      </a:lnTo>
                      <a:lnTo>
                        <a:pt x="40" y="193"/>
                      </a:lnTo>
                      <a:lnTo>
                        <a:pt x="48" y="200"/>
                      </a:lnTo>
                      <a:lnTo>
                        <a:pt x="57" y="205"/>
                      </a:lnTo>
                      <a:lnTo>
                        <a:pt x="66" y="210"/>
                      </a:lnTo>
                      <a:lnTo>
                        <a:pt x="77" y="214"/>
                      </a:lnTo>
                      <a:lnTo>
                        <a:pt x="87" y="217"/>
                      </a:lnTo>
                      <a:lnTo>
                        <a:pt x="98" y="218"/>
                      </a:lnTo>
                      <a:lnTo>
                        <a:pt x="109" y="219"/>
                      </a:lnTo>
                      <a:lnTo>
                        <a:pt x="120" y="218"/>
                      </a:lnTo>
                      <a:lnTo>
                        <a:pt x="131" y="217"/>
                      </a:lnTo>
                      <a:lnTo>
                        <a:pt x="142" y="214"/>
                      </a:lnTo>
                      <a:lnTo>
                        <a:pt x="151" y="210"/>
                      </a:lnTo>
                      <a:lnTo>
                        <a:pt x="161" y="205"/>
                      </a:lnTo>
                      <a:lnTo>
                        <a:pt x="169" y="200"/>
                      </a:lnTo>
                      <a:lnTo>
                        <a:pt x="178" y="193"/>
                      </a:lnTo>
                      <a:lnTo>
                        <a:pt x="187" y="187"/>
                      </a:lnTo>
                      <a:lnTo>
                        <a:pt x="193" y="178"/>
                      </a:lnTo>
                      <a:lnTo>
                        <a:pt x="200" y="171"/>
                      </a:lnTo>
                      <a:lnTo>
                        <a:pt x="205" y="161"/>
                      </a:lnTo>
                      <a:lnTo>
                        <a:pt x="209" y="151"/>
                      </a:lnTo>
                      <a:lnTo>
                        <a:pt x="213" y="142"/>
                      </a:lnTo>
                      <a:lnTo>
                        <a:pt x="216" y="131"/>
                      </a:lnTo>
                      <a:lnTo>
                        <a:pt x="218" y="120"/>
                      </a:lnTo>
                      <a:lnTo>
                        <a:pt x="218" y="109"/>
                      </a:lnTo>
                      <a:lnTo>
                        <a:pt x="218" y="98"/>
                      </a:lnTo>
                      <a:lnTo>
                        <a:pt x="216" y="87"/>
                      </a:lnTo>
                      <a:lnTo>
                        <a:pt x="213" y="77"/>
                      </a:lnTo>
                      <a:lnTo>
                        <a:pt x="209" y="66"/>
                      </a:lnTo>
                      <a:lnTo>
                        <a:pt x="205" y="57"/>
                      </a:lnTo>
                      <a:lnTo>
                        <a:pt x="200" y="48"/>
                      </a:lnTo>
                      <a:lnTo>
                        <a:pt x="193" y="40"/>
                      </a:lnTo>
                      <a:lnTo>
                        <a:pt x="187" y="32"/>
                      </a:lnTo>
                      <a:lnTo>
                        <a:pt x="178" y="25"/>
                      </a:lnTo>
                      <a:lnTo>
                        <a:pt x="169" y="18"/>
                      </a:lnTo>
                      <a:lnTo>
                        <a:pt x="161" y="13"/>
                      </a:lnTo>
                      <a:lnTo>
                        <a:pt x="151" y="8"/>
                      </a:lnTo>
                      <a:lnTo>
                        <a:pt x="142" y="4"/>
                      </a:lnTo>
                      <a:lnTo>
                        <a:pt x="131" y="2"/>
                      </a:lnTo>
                      <a:lnTo>
                        <a:pt x="120" y="0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" name="îśļîḓe">
                  <a:extLst>
                    <a:ext uri="{FF2B5EF4-FFF2-40B4-BE49-F238E27FC236}">
                      <a16:creationId xmlns:a16="http://schemas.microsoft.com/office/drawing/2014/main" id="{98824B92-0AC2-4742-B3D4-095BB2606539}"/>
                    </a:ext>
                  </a:extLst>
                </p:cNvPr>
                <p:cNvSpPr/>
                <p:nvPr/>
              </p:nvSpPr>
              <p:spPr bwMode="auto">
                <a:xfrm>
                  <a:off x="1763713" y="3278188"/>
                  <a:ext cx="49213" cy="47625"/>
                </a:xfrm>
                <a:custGeom>
                  <a:avLst/>
                  <a:gdLst>
                    <a:gd name="T0" fmla="*/ 54 w 122"/>
                    <a:gd name="T1" fmla="*/ 96 h 121"/>
                    <a:gd name="T2" fmla="*/ 41 w 122"/>
                    <a:gd name="T3" fmla="*/ 90 h 121"/>
                    <a:gd name="T4" fmla="*/ 31 w 122"/>
                    <a:gd name="T5" fmla="*/ 81 h 121"/>
                    <a:gd name="T6" fmla="*/ 26 w 122"/>
                    <a:gd name="T7" fmla="*/ 68 h 121"/>
                    <a:gd name="T8" fmla="*/ 26 w 122"/>
                    <a:gd name="T9" fmla="*/ 54 h 121"/>
                    <a:gd name="T10" fmla="*/ 31 w 122"/>
                    <a:gd name="T11" fmla="*/ 41 h 121"/>
                    <a:gd name="T12" fmla="*/ 41 w 122"/>
                    <a:gd name="T13" fmla="*/ 31 h 121"/>
                    <a:gd name="T14" fmla="*/ 54 w 122"/>
                    <a:gd name="T15" fmla="*/ 26 h 121"/>
                    <a:gd name="T16" fmla="*/ 68 w 122"/>
                    <a:gd name="T17" fmla="*/ 26 h 121"/>
                    <a:gd name="T18" fmla="*/ 81 w 122"/>
                    <a:gd name="T19" fmla="*/ 31 h 121"/>
                    <a:gd name="T20" fmla="*/ 90 w 122"/>
                    <a:gd name="T21" fmla="*/ 41 h 121"/>
                    <a:gd name="T22" fmla="*/ 96 w 122"/>
                    <a:gd name="T23" fmla="*/ 54 h 121"/>
                    <a:gd name="T24" fmla="*/ 96 w 122"/>
                    <a:gd name="T25" fmla="*/ 68 h 121"/>
                    <a:gd name="T26" fmla="*/ 90 w 122"/>
                    <a:gd name="T27" fmla="*/ 81 h 121"/>
                    <a:gd name="T28" fmla="*/ 81 w 122"/>
                    <a:gd name="T29" fmla="*/ 90 h 121"/>
                    <a:gd name="T30" fmla="*/ 68 w 122"/>
                    <a:gd name="T31" fmla="*/ 96 h 121"/>
                    <a:gd name="T32" fmla="*/ 61 w 122"/>
                    <a:gd name="T33" fmla="*/ 0 h 121"/>
                    <a:gd name="T34" fmla="*/ 49 w 122"/>
                    <a:gd name="T35" fmla="*/ 1 h 121"/>
                    <a:gd name="T36" fmla="*/ 38 w 122"/>
                    <a:gd name="T37" fmla="*/ 4 h 121"/>
                    <a:gd name="T38" fmla="*/ 27 w 122"/>
                    <a:gd name="T39" fmla="*/ 11 h 121"/>
                    <a:gd name="T40" fmla="*/ 19 w 122"/>
                    <a:gd name="T41" fmla="*/ 18 h 121"/>
                    <a:gd name="T42" fmla="*/ 11 w 122"/>
                    <a:gd name="T43" fmla="*/ 27 h 121"/>
                    <a:gd name="T44" fmla="*/ 5 w 122"/>
                    <a:gd name="T45" fmla="*/ 38 h 121"/>
                    <a:gd name="T46" fmla="*/ 1 w 122"/>
                    <a:gd name="T47" fmla="*/ 48 h 121"/>
                    <a:gd name="T48" fmla="*/ 0 w 122"/>
                    <a:gd name="T49" fmla="*/ 61 h 121"/>
                    <a:gd name="T50" fmla="*/ 1 w 122"/>
                    <a:gd name="T51" fmla="*/ 73 h 121"/>
                    <a:gd name="T52" fmla="*/ 5 w 122"/>
                    <a:gd name="T53" fmla="*/ 85 h 121"/>
                    <a:gd name="T54" fmla="*/ 11 w 122"/>
                    <a:gd name="T55" fmla="*/ 96 h 121"/>
                    <a:gd name="T56" fmla="*/ 19 w 122"/>
                    <a:gd name="T57" fmla="*/ 104 h 121"/>
                    <a:gd name="T58" fmla="*/ 27 w 122"/>
                    <a:gd name="T59" fmla="*/ 112 h 121"/>
                    <a:gd name="T60" fmla="*/ 38 w 122"/>
                    <a:gd name="T61" fmla="*/ 117 h 121"/>
                    <a:gd name="T62" fmla="*/ 49 w 122"/>
                    <a:gd name="T63" fmla="*/ 120 h 121"/>
                    <a:gd name="T64" fmla="*/ 61 w 122"/>
                    <a:gd name="T65" fmla="*/ 121 h 121"/>
                    <a:gd name="T66" fmla="*/ 73 w 122"/>
                    <a:gd name="T67" fmla="*/ 120 h 121"/>
                    <a:gd name="T68" fmla="*/ 85 w 122"/>
                    <a:gd name="T69" fmla="*/ 117 h 121"/>
                    <a:gd name="T70" fmla="*/ 95 w 122"/>
                    <a:gd name="T71" fmla="*/ 112 h 121"/>
                    <a:gd name="T72" fmla="*/ 104 w 122"/>
                    <a:gd name="T73" fmla="*/ 104 h 121"/>
                    <a:gd name="T74" fmla="*/ 112 w 122"/>
                    <a:gd name="T75" fmla="*/ 96 h 121"/>
                    <a:gd name="T76" fmla="*/ 117 w 122"/>
                    <a:gd name="T77" fmla="*/ 85 h 121"/>
                    <a:gd name="T78" fmla="*/ 121 w 122"/>
                    <a:gd name="T79" fmla="*/ 73 h 121"/>
                    <a:gd name="T80" fmla="*/ 122 w 122"/>
                    <a:gd name="T81" fmla="*/ 61 h 121"/>
                    <a:gd name="T82" fmla="*/ 121 w 122"/>
                    <a:gd name="T83" fmla="*/ 48 h 121"/>
                    <a:gd name="T84" fmla="*/ 117 w 122"/>
                    <a:gd name="T85" fmla="*/ 38 h 121"/>
                    <a:gd name="T86" fmla="*/ 112 w 122"/>
                    <a:gd name="T87" fmla="*/ 27 h 121"/>
                    <a:gd name="T88" fmla="*/ 104 w 122"/>
                    <a:gd name="T89" fmla="*/ 18 h 121"/>
                    <a:gd name="T90" fmla="*/ 95 w 122"/>
                    <a:gd name="T91" fmla="*/ 11 h 121"/>
                    <a:gd name="T92" fmla="*/ 85 w 122"/>
                    <a:gd name="T93" fmla="*/ 4 h 121"/>
                    <a:gd name="T94" fmla="*/ 73 w 122"/>
                    <a:gd name="T95" fmla="*/ 1 h 121"/>
                    <a:gd name="T96" fmla="*/ 61 w 122"/>
                    <a:gd name="T97" fmla="*/ 0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22" h="121">
                      <a:moveTo>
                        <a:pt x="61" y="97"/>
                      </a:moveTo>
                      <a:lnTo>
                        <a:pt x="54" y="96"/>
                      </a:lnTo>
                      <a:lnTo>
                        <a:pt x="47" y="93"/>
                      </a:lnTo>
                      <a:lnTo>
                        <a:pt x="41" y="90"/>
                      </a:lnTo>
                      <a:lnTo>
                        <a:pt x="36" y="86"/>
                      </a:lnTo>
                      <a:lnTo>
                        <a:pt x="31" y="81"/>
                      </a:lnTo>
                      <a:lnTo>
                        <a:pt x="28" y="75"/>
                      </a:lnTo>
                      <a:lnTo>
                        <a:pt x="26" y="68"/>
                      </a:lnTo>
                      <a:lnTo>
                        <a:pt x="26" y="61"/>
                      </a:lnTo>
                      <a:lnTo>
                        <a:pt x="26" y="54"/>
                      </a:lnTo>
                      <a:lnTo>
                        <a:pt x="28" y="47"/>
                      </a:lnTo>
                      <a:lnTo>
                        <a:pt x="31" y="41"/>
                      </a:lnTo>
                      <a:lnTo>
                        <a:pt x="36" y="35"/>
                      </a:lnTo>
                      <a:lnTo>
                        <a:pt x="41" y="31"/>
                      </a:lnTo>
                      <a:lnTo>
                        <a:pt x="47" y="28"/>
                      </a:lnTo>
                      <a:lnTo>
                        <a:pt x="54" y="26"/>
                      </a:lnTo>
                      <a:lnTo>
                        <a:pt x="61" y="25"/>
                      </a:lnTo>
                      <a:lnTo>
                        <a:pt x="68" y="26"/>
                      </a:lnTo>
                      <a:lnTo>
                        <a:pt x="75" y="28"/>
                      </a:lnTo>
                      <a:lnTo>
                        <a:pt x="81" y="31"/>
                      </a:lnTo>
                      <a:lnTo>
                        <a:pt x="86" y="35"/>
                      </a:lnTo>
                      <a:lnTo>
                        <a:pt x="90" y="41"/>
                      </a:lnTo>
                      <a:lnTo>
                        <a:pt x="94" y="47"/>
                      </a:lnTo>
                      <a:lnTo>
                        <a:pt x="96" y="54"/>
                      </a:lnTo>
                      <a:lnTo>
                        <a:pt x="97" y="61"/>
                      </a:lnTo>
                      <a:lnTo>
                        <a:pt x="96" y="68"/>
                      </a:lnTo>
                      <a:lnTo>
                        <a:pt x="94" y="75"/>
                      </a:lnTo>
                      <a:lnTo>
                        <a:pt x="90" y="81"/>
                      </a:lnTo>
                      <a:lnTo>
                        <a:pt x="86" y="86"/>
                      </a:lnTo>
                      <a:lnTo>
                        <a:pt x="81" y="90"/>
                      </a:lnTo>
                      <a:lnTo>
                        <a:pt x="75" y="93"/>
                      </a:lnTo>
                      <a:lnTo>
                        <a:pt x="68" y="96"/>
                      </a:lnTo>
                      <a:lnTo>
                        <a:pt x="61" y="97"/>
                      </a:lnTo>
                      <a:close/>
                      <a:moveTo>
                        <a:pt x="61" y="0"/>
                      </a:moveTo>
                      <a:lnTo>
                        <a:pt x="55" y="0"/>
                      </a:lnTo>
                      <a:lnTo>
                        <a:pt x="49" y="1"/>
                      </a:lnTo>
                      <a:lnTo>
                        <a:pt x="43" y="2"/>
                      </a:lnTo>
                      <a:lnTo>
                        <a:pt x="38" y="4"/>
                      </a:lnTo>
                      <a:lnTo>
                        <a:pt x="32" y="8"/>
                      </a:lnTo>
                      <a:lnTo>
                        <a:pt x="27" y="11"/>
                      </a:lnTo>
                      <a:lnTo>
                        <a:pt x="23" y="14"/>
                      </a:lnTo>
                      <a:lnTo>
                        <a:pt x="19" y="18"/>
                      </a:lnTo>
                      <a:lnTo>
                        <a:pt x="14" y="23"/>
                      </a:lnTo>
                      <a:lnTo>
                        <a:pt x="11" y="27"/>
                      </a:lnTo>
                      <a:lnTo>
                        <a:pt x="8" y="32"/>
                      </a:lnTo>
                      <a:lnTo>
                        <a:pt x="5" y="38"/>
                      </a:lnTo>
                      <a:lnTo>
                        <a:pt x="3" y="43"/>
                      </a:lnTo>
                      <a:lnTo>
                        <a:pt x="1" y="48"/>
                      </a:lnTo>
                      <a:lnTo>
                        <a:pt x="0" y="55"/>
                      </a:lnTo>
                      <a:lnTo>
                        <a:pt x="0" y="61"/>
                      </a:lnTo>
                      <a:lnTo>
                        <a:pt x="0" y="67"/>
                      </a:lnTo>
                      <a:lnTo>
                        <a:pt x="1" y="73"/>
                      </a:lnTo>
                      <a:lnTo>
                        <a:pt x="3" y="79"/>
                      </a:lnTo>
                      <a:lnTo>
                        <a:pt x="5" y="85"/>
                      </a:lnTo>
                      <a:lnTo>
                        <a:pt x="8" y="90"/>
                      </a:lnTo>
                      <a:lnTo>
                        <a:pt x="11" y="96"/>
                      </a:lnTo>
                      <a:lnTo>
                        <a:pt x="14" y="100"/>
                      </a:lnTo>
                      <a:lnTo>
                        <a:pt x="19" y="104"/>
                      </a:lnTo>
                      <a:lnTo>
                        <a:pt x="23" y="108"/>
                      </a:lnTo>
                      <a:lnTo>
                        <a:pt x="27" y="112"/>
                      </a:lnTo>
                      <a:lnTo>
                        <a:pt x="32" y="115"/>
                      </a:lnTo>
                      <a:lnTo>
                        <a:pt x="38" y="117"/>
                      </a:lnTo>
                      <a:lnTo>
                        <a:pt x="43" y="119"/>
                      </a:lnTo>
                      <a:lnTo>
                        <a:pt x="49" y="120"/>
                      </a:lnTo>
                      <a:lnTo>
                        <a:pt x="55" y="121"/>
                      </a:lnTo>
                      <a:lnTo>
                        <a:pt x="61" y="121"/>
                      </a:lnTo>
                      <a:lnTo>
                        <a:pt x="68" y="121"/>
                      </a:lnTo>
                      <a:lnTo>
                        <a:pt x="73" y="120"/>
                      </a:lnTo>
                      <a:lnTo>
                        <a:pt x="80" y="119"/>
                      </a:lnTo>
                      <a:lnTo>
                        <a:pt x="85" y="117"/>
                      </a:lnTo>
                      <a:lnTo>
                        <a:pt x="90" y="115"/>
                      </a:lnTo>
                      <a:lnTo>
                        <a:pt x="95" y="112"/>
                      </a:lnTo>
                      <a:lnTo>
                        <a:pt x="100" y="108"/>
                      </a:lnTo>
                      <a:lnTo>
                        <a:pt x="104" y="104"/>
                      </a:lnTo>
                      <a:lnTo>
                        <a:pt x="108" y="100"/>
                      </a:lnTo>
                      <a:lnTo>
                        <a:pt x="112" y="96"/>
                      </a:lnTo>
                      <a:lnTo>
                        <a:pt x="115" y="90"/>
                      </a:lnTo>
                      <a:lnTo>
                        <a:pt x="117" y="85"/>
                      </a:lnTo>
                      <a:lnTo>
                        <a:pt x="119" y="79"/>
                      </a:lnTo>
                      <a:lnTo>
                        <a:pt x="121" y="73"/>
                      </a:lnTo>
                      <a:lnTo>
                        <a:pt x="122" y="67"/>
                      </a:lnTo>
                      <a:lnTo>
                        <a:pt x="122" y="61"/>
                      </a:lnTo>
                      <a:lnTo>
                        <a:pt x="122" y="55"/>
                      </a:lnTo>
                      <a:lnTo>
                        <a:pt x="121" y="48"/>
                      </a:lnTo>
                      <a:lnTo>
                        <a:pt x="119" y="43"/>
                      </a:lnTo>
                      <a:lnTo>
                        <a:pt x="117" y="38"/>
                      </a:lnTo>
                      <a:lnTo>
                        <a:pt x="115" y="32"/>
                      </a:lnTo>
                      <a:lnTo>
                        <a:pt x="112" y="27"/>
                      </a:lnTo>
                      <a:lnTo>
                        <a:pt x="108" y="23"/>
                      </a:lnTo>
                      <a:lnTo>
                        <a:pt x="104" y="18"/>
                      </a:lnTo>
                      <a:lnTo>
                        <a:pt x="100" y="14"/>
                      </a:lnTo>
                      <a:lnTo>
                        <a:pt x="95" y="11"/>
                      </a:lnTo>
                      <a:lnTo>
                        <a:pt x="90" y="8"/>
                      </a:lnTo>
                      <a:lnTo>
                        <a:pt x="85" y="4"/>
                      </a:lnTo>
                      <a:lnTo>
                        <a:pt x="80" y="2"/>
                      </a:lnTo>
                      <a:lnTo>
                        <a:pt x="73" y="1"/>
                      </a:lnTo>
                      <a:lnTo>
                        <a:pt x="68" y="0"/>
                      </a:lnTo>
                      <a:lnTo>
                        <a:pt x="6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" name="îSḷíḋè">
                  <a:extLst>
                    <a:ext uri="{FF2B5EF4-FFF2-40B4-BE49-F238E27FC236}">
                      <a16:creationId xmlns:a16="http://schemas.microsoft.com/office/drawing/2014/main" id="{3C6B8E59-F70C-410B-8CC0-FAE860097B83}"/>
                    </a:ext>
                  </a:extLst>
                </p:cNvPr>
                <p:cNvSpPr/>
                <p:nvPr/>
              </p:nvSpPr>
              <p:spPr bwMode="auto">
                <a:xfrm>
                  <a:off x="1547813" y="3330576"/>
                  <a:ext cx="212725" cy="212725"/>
                </a:xfrm>
                <a:custGeom>
                  <a:avLst/>
                  <a:gdLst>
                    <a:gd name="T0" fmla="*/ 407 w 535"/>
                    <a:gd name="T1" fmla="*/ 408 h 536"/>
                    <a:gd name="T2" fmla="*/ 367 w 535"/>
                    <a:gd name="T3" fmla="*/ 436 h 536"/>
                    <a:gd name="T4" fmla="*/ 330 w 535"/>
                    <a:gd name="T5" fmla="*/ 452 h 536"/>
                    <a:gd name="T6" fmla="*/ 321 w 535"/>
                    <a:gd name="T7" fmla="*/ 465 h 536"/>
                    <a:gd name="T8" fmla="*/ 217 w 535"/>
                    <a:gd name="T9" fmla="*/ 461 h 536"/>
                    <a:gd name="T10" fmla="*/ 199 w 535"/>
                    <a:gd name="T11" fmla="*/ 449 h 536"/>
                    <a:gd name="T12" fmla="*/ 163 w 535"/>
                    <a:gd name="T13" fmla="*/ 432 h 536"/>
                    <a:gd name="T14" fmla="*/ 134 w 535"/>
                    <a:gd name="T15" fmla="*/ 409 h 536"/>
                    <a:gd name="T16" fmla="*/ 82 w 535"/>
                    <a:gd name="T17" fmla="*/ 433 h 536"/>
                    <a:gd name="T18" fmla="*/ 75 w 535"/>
                    <a:gd name="T19" fmla="*/ 316 h 536"/>
                    <a:gd name="T20" fmla="*/ 72 w 535"/>
                    <a:gd name="T21" fmla="*/ 287 h 536"/>
                    <a:gd name="T22" fmla="*/ 72 w 535"/>
                    <a:gd name="T23" fmla="*/ 246 h 536"/>
                    <a:gd name="T24" fmla="*/ 75 w 535"/>
                    <a:gd name="T25" fmla="*/ 217 h 536"/>
                    <a:gd name="T26" fmla="*/ 82 w 535"/>
                    <a:gd name="T27" fmla="*/ 99 h 536"/>
                    <a:gd name="T28" fmla="*/ 134 w 535"/>
                    <a:gd name="T29" fmla="*/ 124 h 536"/>
                    <a:gd name="T30" fmla="*/ 163 w 535"/>
                    <a:gd name="T31" fmla="*/ 101 h 536"/>
                    <a:gd name="T32" fmla="*/ 199 w 535"/>
                    <a:gd name="T33" fmla="*/ 84 h 536"/>
                    <a:gd name="T34" fmla="*/ 217 w 535"/>
                    <a:gd name="T35" fmla="*/ 72 h 536"/>
                    <a:gd name="T36" fmla="*/ 321 w 535"/>
                    <a:gd name="T37" fmla="*/ 68 h 536"/>
                    <a:gd name="T38" fmla="*/ 330 w 535"/>
                    <a:gd name="T39" fmla="*/ 81 h 536"/>
                    <a:gd name="T40" fmla="*/ 367 w 535"/>
                    <a:gd name="T41" fmla="*/ 97 h 536"/>
                    <a:gd name="T42" fmla="*/ 407 w 535"/>
                    <a:gd name="T43" fmla="*/ 124 h 536"/>
                    <a:gd name="T44" fmla="*/ 505 w 535"/>
                    <a:gd name="T45" fmla="*/ 188 h 536"/>
                    <a:gd name="T46" fmla="*/ 458 w 535"/>
                    <a:gd name="T47" fmla="*/ 221 h 536"/>
                    <a:gd name="T48" fmla="*/ 463 w 535"/>
                    <a:gd name="T49" fmla="*/ 256 h 536"/>
                    <a:gd name="T50" fmla="*/ 461 w 535"/>
                    <a:gd name="T51" fmla="*/ 297 h 536"/>
                    <a:gd name="T52" fmla="*/ 462 w 535"/>
                    <a:gd name="T53" fmla="*/ 319 h 536"/>
                    <a:gd name="T54" fmla="*/ 528 w 535"/>
                    <a:gd name="T55" fmla="*/ 329 h 536"/>
                    <a:gd name="T56" fmla="*/ 489 w 535"/>
                    <a:gd name="T57" fmla="*/ 276 h 536"/>
                    <a:gd name="T58" fmla="*/ 486 w 535"/>
                    <a:gd name="T59" fmla="*/ 238 h 536"/>
                    <a:gd name="T60" fmla="*/ 534 w 535"/>
                    <a:gd name="T61" fmla="*/ 197 h 536"/>
                    <a:gd name="T62" fmla="*/ 467 w 535"/>
                    <a:gd name="T63" fmla="*/ 74 h 536"/>
                    <a:gd name="T64" fmla="*/ 455 w 535"/>
                    <a:gd name="T65" fmla="*/ 70 h 536"/>
                    <a:gd name="T66" fmla="*/ 380 w 535"/>
                    <a:gd name="T67" fmla="*/ 74 h 536"/>
                    <a:gd name="T68" fmla="*/ 346 w 535"/>
                    <a:gd name="T69" fmla="*/ 8 h 536"/>
                    <a:gd name="T70" fmla="*/ 205 w 535"/>
                    <a:gd name="T71" fmla="*/ 0 h 536"/>
                    <a:gd name="T72" fmla="*/ 192 w 535"/>
                    <a:gd name="T73" fmla="*/ 13 h 536"/>
                    <a:gd name="T74" fmla="*/ 143 w 535"/>
                    <a:gd name="T75" fmla="*/ 84 h 536"/>
                    <a:gd name="T76" fmla="*/ 74 w 535"/>
                    <a:gd name="T77" fmla="*/ 70 h 536"/>
                    <a:gd name="T78" fmla="*/ 0 w 535"/>
                    <a:gd name="T79" fmla="*/ 191 h 536"/>
                    <a:gd name="T80" fmla="*/ 49 w 535"/>
                    <a:gd name="T81" fmla="*/ 229 h 536"/>
                    <a:gd name="T82" fmla="*/ 46 w 535"/>
                    <a:gd name="T83" fmla="*/ 266 h 536"/>
                    <a:gd name="T84" fmla="*/ 48 w 535"/>
                    <a:gd name="T85" fmla="*/ 303 h 536"/>
                    <a:gd name="T86" fmla="*/ 0 w 535"/>
                    <a:gd name="T87" fmla="*/ 340 h 536"/>
                    <a:gd name="T88" fmla="*/ 73 w 535"/>
                    <a:gd name="T89" fmla="*/ 463 h 536"/>
                    <a:gd name="T90" fmla="*/ 143 w 535"/>
                    <a:gd name="T91" fmla="*/ 449 h 536"/>
                    <a:gd name="T92" fmla="*/ 192 w 535"/>
                    <a:gd name="T93" fmla="*/ 523 h 536"/>
                    <a:gd name="T94" fmla="*/ 205 w 535"/>
                    <a:gd name="T95" fmla="*/ 536 h 536"/>
                    <a:gd name="T96" fmla="*/ 346 w 535"/>
                    <a:gd name="T97" fmla="*/ 528 h 536"/>
                    <a:gd name="T98" fmla="*/ 364 w 535"/>
                    <a:gd name="T99" fmla="*/ 467 h 536"/>
                    <a:gd name="T100" fmla="*/ 409 w 535"/>
                    <a:gd name="T101" fmla="*/ 437 h 536"/>
                    <a:gd name="T102" fmla="*/ 458 w 535"/>
                    <a:gd name="T103" fmla="*/ 463 h 536"/>
                    <a:gd name="T104" fmla="*/ 467 w 535"/>
                    <a:gd name="T105" fmla="*/ 459 h 536"/>
                    <a:gd name="T106" fmla="*/ 535 w 535"/>
                    <a:gd name="T107" fmla="*/ 335 h 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35" h="536">
                      <a:moveTo>
                        <a:pt x="453" y="433"/>
                      </a:moveTo>
                      <a:lnTo>
                        <a:pt x="414" y="410"/>
                      </a:lnTo>
                      <a:lnTo>
                        <a:pt x="410" y="409"/>
                      </a:lnTo>
                      <a:lnTo>
                        <a:pt x="407" y="408"/>
                      </a:lnTo>
                      <a:lnTo>
                        <a:pt x="403" y="409"/>
                      </a:lnTo>
                      <a:lnTo>
                        <a:pt x="399" y="411"/>
                      </a:lnTo>
                      <a:lnTo>
                        <a:pt x="383" y="424"/>
                      </a:lnTo>
                      <a:lnTo>
                        <a:pt x="367" y="436"/>
                      </a:lnTo>
                      <a:lnTo>
                        <a:pt x="359" y="441"/>
                      </a:lnTo>
                      <a:lnTo>
                        <a:pt x="350" y="446"/>
                      </a:lnTo>
                      <a:lnTo>
                        <a:pt x="340" y="449"/>
                      </a:lnTo>
                      <a:lnTo>
                        <a:pt x="330" y="452"/>
                      </a:lnTo>
                      <a:lnTo>
                        <a:pt x="326" y="454"/>
                      </a:lnTo>
                      <a:lnTo>
                        <a:pt x="323" y="457"/>
                      </a:lnTo>
                      <a:lnTo>
                        <a:pt x="321" y="461"/>
                      </a:lnTo>
                      <a:lnTo>
                        <a:pt x="321" y="465"/>
                      </a:lnTo>
                      <a:lnTo>
                        <a:pt x="321" y="511"/>
                      </a:lnTo>
                      <a:lnTo>
                        <a:pt x="218" y="511"/>
                      </a:lnTo>
                      <a:lnTo>
                        <a:pt x="218" y="465"/>
                      </a:lnTo>
                      <a:lnTo>
                        <a:pt x="217" y="461"/>
                      </a:lnTo>
                      <a:lnTo>
                        <a:pt x="216" y="457"/>
                      </a:lnTo>
                      <a:lnTo>
                        <a:pt x="213" y="454"/>
                      </a:lnTo>
                      <a:lnTo>
                        <a:pt x="208" y="452"/>
                      </a:lnTo>
                      <a:lnTo>
                        <a:pt x="199" y="449"/>
                      </a:lnTo>
                      <a:lnTo>
                        <a:pt x="189" y="446"/>
                      </a:lnTo>
                      <a:lnTo>
                        <a:pt x="180" y="441"/>
                      </a:lnTo>
                      <a:lnTo>
                        <a:pt x="172" y="437"/>
                      </a:lnTo>
                      <a:lnTo>
                        <a:pt x="163" y="432"/>
                      </a:lnTo>
                      <a:lnTo>
                        <a:pt x="155" y="425"/>
                      </a:lnTo>
                      <a:lnTo>
                        <a:pt x="146" y="419"/>
                      </a:lnTo>
                      <a:lnTo>
                        <a:pt x="137" y="411"/>
                      </a:lnTo>
                      <a:lnTo>
                        <a:pt x="134" y="409"/>
                      </a:lnTo>
                      <a:lnTo>
                        <a:pt x="130" y="408"/>
                      </a:lnTo>
                      <a:lnTo>
                        <a:pt x="126" y="409"/>
                      </a:lnTo>
                      <a:lnTo>
                        <a:pt x="122" y="410"/>
                      </a:lnTo>
                      <a:lnTo>
                        <a:pt x="82" y="433"/>
                      </a:lnTo>
                      <a:lnTo>
                        <a:pt x="30" y="344"/>
                      </a:lnTo>
                      <a:lnTo>
                        <a:pt x="70" y="321"/>
                      </a:lnTo>
                      <a:lnTo>
                        <a:pt x="73" y="319"/>
                      </a:lnTo>
                      <a:lnTo>
                        <a:pt x="75" y="316"/>
                      </a:lnTo>
                      <a:lnTo>
                        <a:pt x="75" y="311"/>
                      </a:lnTo>
                      <a:lnTo>
                        <a:pt x="75" y="307"/>
                      </a:lnTo>
                      <a:lnTo>
                        <a:pt x="74" y="297"/>
                      </a:lnTo>
                      <a:lnTo>
                        <a:pt x="72" y="287"/>
                      </a:lnTo>
                      <a:lnTo>
                        <a:pt x="72" y="277"/>
                      </a:lnTo>
                      <a:lnTo>
                        <a:pt x="71" y="266"/>
                      </a:lnTo>
                      <a:lnTo>
                        <a:pt x="72" y="257"/>
                      </a:lnTo>
                      <a:lnTo>
                        <a:pt x="72" y="246"/>
                      </a:lnTo>
                      <a:lnTo>
                        <a:pt x="74" y="236"/>
                      </a:lnTo>
                      <a:lnTo>
                        <a:pt x="75" y="226"/>
                      </a:lnTo>
                      <a:lnTo>
                        <a:pt x="76" y="221"/>
                      </a:lnTo>
                      <a:lnTo>
                        <a:pt x="75" y="217"/>
                      </a:lnTo>
                      <a:lnTo>
                        <a:pt x="73" y="214"/>
                      </a:lnTo>
                      <a:lnTo>
                        <a:pt x="70" y="212"/>
                      </a:lnTo>
                      <a:lnTo>
                        <a:pt x="30" y="188"/>
                      </a:lnTo>
                      <a:lnTo>
                        <a:pt x="82" y="99"/>
                      </a:lnTo>
                      <a:lnTo>
                        <a:pt x="122" y="122"/>
                      </a:lnTo>
                      <a:lnTo>
                        <a:pt x="126" y="124"/>
                      </a:lnTo>
                      <a:lnTo>
                        <a:pt x="130" y="124"/>
                      </a:lnTo>
                      <a:lnTo>
                        <a:pt x="134" y="124"/>
                      </a:lnTo>
                      <a:lnTo>
                        <a:pt x="137" y="121"/>
                      </a:lnTo>
                      <a:lnTo>
                        <a:pt x="146" y="114"/>
                      </a:lnTo>
                      <a:lnTo>
                        <a:pt x="155" y="106"/>
                      </a:lnTo>
                      <a:lnTo>
                        <a:pt x="163" y="101"/>
                      </a:lnTo>
                      <a:lnTo>
                        <a:pt x="172" y="96"/>
                      </a:lnTo>
                      <a:lnTo>
                        <a:pt x="180" y="91"/>
                      </a:lnTo>
                      <a:lnTo>
                        <a:pt x="189" y="87"/>
                      </a:lnTo>
                      <a:lnTo>
                        <a:pt x="199" y="84"/>
                      </a:lnTo>
                      <a:lnTo>
                        <a:pt x="208" y="81"/>
                      </a:lnTo>
                      <a:lnTo>
                        <a:pt x="213" y="78"/>
                      </a:lnTo>
                      <a:lnTo>
                        <a:pt x="215" y="76"/>
                      </a:lnTo>
                      <a:lnTo>
                        <a:pt x="217" y="72"/>
                      </a:lnTo>
                      <a:lnTo>
                        <a:pt x="218" y="68"/>
                      </a:lnTo>
                      <a:lnTo>
                        <a:pt x="218" y="26"/>
                      </a:lnTo>
                      <a:lnTo>
                        <a:pt x="321" y="26"/>
                      </a:lnTo>
                      <a:lnTo>
                        <a:pt x="321" y="68"/>
                      </a:lnTo>
                      <a:lnTo>
                        <a:pt x="321" y="72"/>
                      </a:lnTo>
                      <a:lnTo>
                        <a:pt x="323" y="76"/>
                      </a:lnTo>
                      <a:lnTo>
                        <a:pt x="326" y="78"/>
                      </a:lnTo>
                      <a:lnTo>
                        <a:pt x="330" y="81"/>
                      </a:lnTo>
                      <a:lnTo>
                        <a:pt x="340" y="84"/>
                      </a:lnTo>
                      <a:lnTo>
                        <a:pt x="350" y="87"/>
                      </a:lnTo>
                      <a:lnTo>
                        <a:pt x="360" y="91"/>
                      </a:lnTo>
                      <a:lnTo>
                        <a:pt x="367" y="97"/>
                      </a:lnTo>
                      <a:lnTo>
                        <a:pt x="383" y="107"/>
                      </a:lnTo>
                      <a:lnTo>
                        <a:pt x="399" y="121"/>
                      </a:lnTo>
                      <a:lnTo>
                        <a:pt x="403" y="124"/>
                      </a:lnTo>
                      <a:lnTo>
                        <a:pt x="407" y="124"/>
                      </a:lnTo>
                      <a:lnTo>
                        <a:pt x="410" y="124"/>
                      </a:lnTo>
                      <a:lnTo>
                        <a:pt x="414" y="122"/>
                      </a:lnTo>
                      <a:lnTo>
                        <a:pt x="453" y="99"/>
                      </a:lnTo>
                      <a:lnTo>
                        <a:pt x="505" y="188"/>
                      </a:lnTo>
                      <a:lnTo>
                        <a:pt x="465" y="212"/>
                      </a:lnTo>
                      <a:lnTo>
                        <a:pt x="462" y="214"/>
                      </a:lnTo>
                      <a:lnTo>
                        <a:pt x="460" y="217"/>
                      </a:lnTo>
                      <a:lnTo>
                        <a:pt x="458" y="221"/>
                      </a:lnTo>
                      <a:lnTo>
                        <a:pt x="458" y="226"/>
                      </a:lnTo>
                      <a:lnTo>
                        <a:pt x="461" y="235"/>
                      </a:lnTo>
                      <a:lnTo>
                        <a:pt x="462" y="246"/>
                      </a:lnTo>
                      <a:lnTo>
                        <a:pt x="463" y="256"/>
                      </a:lnTo>
                      <a:lnTo>
                        <a:pt x="463" y="266"/>
                      </a:lnTo>
                      <a:lnTo>
                        <a:pt x="463" y="277"/>
                      </a:lnTo>
                      <a:lnTo>
                        <a:pt x="462" y="287"/>
                      </a:lnTo>
                      <a:lnTo>
                        <a:pt x="461" y="297"/>
                      </a:lnTo>
                      <a:lnTo>
                        <a:pt x="458" y="307"/>
                      </a:lnTo>
                      <a:lnTo>
                        <a:pt x="458" y="311"/>
                      </a:lnTo>
                      <a:lnTo>
                        <a:pt x="460" y="316"/>
                      </a:lnTo>
                      <a:lnTo>
                        <a:pt x="462" y="319"/>
                      </a:lnTo>
                      <a:lnTo>
                        <a:pt x="465" y="321"/>
                      </a:lnTo>
                      <a:lnTo>
                        <a:pt x="505" y="344"/>
                      </a:lnTo>
                      <a:lnTo>
                        <a:pt x="453" y="433"/>
                      </a:lnTo>
                      <a:close/>
                      <a:moveTo>
                        <a:pt x="528" y="329"/>
                      </a:moveTo>
                      <a:lnTo>
                        <a:pt x="485" y="303"/>
                      </a:lnTo>
                      <a:lnTo>
                        <a:pt x="486" y="294"/>
                      </a:lnTo>
                      <a:lnTo>
                        <a:pt x="487" y="285"/>
                      </a:lnTo>
                      <a:lnTo>
                        <a:pt x="489" y="276"/>
                      </a:lnTo>
                      <a:lnTo>
                        <a:pt x="489" y="266"/>
                      </a:lnTo>
                      <a:lnTo>
                        <a:pt x="489" y="257"/>
                      </a:lnTo>
                      <a:lnTo>
                        <a:pt x="487" y="248"/>
                      </a:lnTo>
                      <a:lnTo>
                        <a:pt x="486" y="238"/>
                      </a:lnTo>
                      <a:lnTo>
                        <a:pt x="485" y="229"/>
                      </a:lnTo>
                      <a:lnTo>
                        <a:pt x="528" y="205"/>
                      </a:lnTo>
                      <a:lnTo>
                        <a:pt x="531" y="202"/>
                      </a:lnTo>
                      <a:lnTo>
                        <a:pt x="534" y="197"/>
                      </a:lnTo>
                      <a:lnTo>
                        <a:pt x="535" y="192"/>
                      </a:lnTo>
                      <a:lnTo>
                        <a:pt x="533" y="187"/>
                      </a:lnTo>
                      <a:lnTo>
                        <a:pt x="468" y="76"/>
                      </a:lnTo>
                      <a:lnTo>
                        <a:pt x="467" y="74"/>
                      </a:lnTo>
                      <a:lnTo>
                        <a:pt x="465" y="72"/>
                      </a:lnTo>
                      <a:lnTo>
                        <a:pt x="463" y="71"/>
                      </a:lnTo>
                      <a:lnTo>
                        <a:pt x="461" y="70"/>
                      </a:lnTo>
                      <a:lnTo>
                        <a:pt x="455" y="70"/>
                      </a:lnTo>
                      <a:lnTo>
                        <a:pt x="451" y="71"/>
                      </a:lnTo>
                      <a:lnTo>
                        <a:pt x="409" y="96"/>
                      </a:lnTo>
                      <a:lnTo>
                        <a:pt x="395" y="85"/>
                      </a:lnTo>
                      <a:lnTo>
                        <a:pt x="380" y="74"/>
                      </a:lnTo>
                      <a:lnTo>
                        <a:pt x="364" y="66"/>
                      </a:lnTo>
                      <a:lnTo>
                        <a:pt x="347" y="59"/>
                      </a:lnTo>
                      <a:lnTo>
                        <a:pt x="347" y="13"/>
                      </a:lnTo>
                      <a:lnTo>
                        <a:pt x="346" y="8"/>
                      </a:lnTo>
                      <a:lnTo>
                        <a:pt x="342" y="4"/>
                      </a:lnTo>
                      <a:lnTo>
                        <a:pt x="338" y="1"/>
                      </a:lnTo>
                      <a:lnTo>
                        <a:pt x="334" y="0"/>
                      </a:lnTo>
                      <a:lnTo>
                        <a:pt x="205" y="0"/>
                      </a:lnTo>
                      <a:lnTo>
                        <a:pt x="200" y="1"/>
                      </a:lnTo>
                      <a:lnTo>
                        <a:pt x="196" y="4"/>
                      </a:lnTo>
                      <a:lnTo>
                        <a:pt x="193" y="8"/>
                      </a:lnTo>
                      <a:lnTo>
                        <a:pt x="192" y="13"/>
                      </a:lnTo>
                      <a:lnTo>
                        <a:pt x="192" y="59"/>
                      </a:lnTo>
                      <a:lnTo>
                        <a:pt x="175" y="66"/>
                      </a:lnTo>
                      <a:lnTo>
                        <a:pt x="159" y="73"/>
                      </a:lnTo>
                      <a:lnTo>
                        <a:pt x="143" y="84"/>
                      </a:lnTo>
                      <a:lnTo>
                        <a:pt x="127" y="96"/>
                      </a:lnTo>
                      <a:lnTo>
                        <a:pt x="84" y="71"/>
                      </a:lnTo>
                      <a:lnTo>
                        <a:pt x="78" y="70"/>
                      </a:lnTo>
                      <a:lnTo>
                        <a:pt x="74" y="70"/>
                      </a:lnTo>
                      <a:lnTo>
                        <a:pt x="70" y="72"/>
                      </a:lnTo>
                      <a:lnTo>
                        <a:pt x="67" y="76"/>
                      </a:lnTo>
                      <a:lnTo>
                        <a:pt x="2" y="187"/>
                      </a:lnTo>
                      <a:lnTo>
                        <a:pt x="0" y="191"/>
                      </a:lnTo>
                      <a:lnTo>
                        <a:pt x="0" y="197"/>
                      </a:lnTo>
                      <a:lnTo>
                        <a:pt x="2" y="201"/>
                      </a:lnTo>
                      <a:lnTo>
                        <a:pt x="6" y="205"/>
                      </a:lnTo>
                      <a:lnTo>
                        <a:pt x="49" y="229"/>
                      </a:lnTo>
                      <a:lnTo>
                        <a:pt x="47" y="238"/>
                      </a:lnTo>
                      <a:lnTo>
                        <a:pt x="46" y="248"/>
                      </a:lnTo>
                      <a:lnTo>
                        <a:pt x="46" y="257"/>
                      </a:lnTo>
                      <a:lnTo>
                        <a:pt x="46" y="266"/>
                      </a:lnTo>
                      <a:lnTo>
                        <a:pt x="46" y="276"/>
                      </a:lnTo>
                      <a:lnTo>
                        <a:pt x="46" y="285"/>
                      </a:lnTo>
                      <a:lnTo>
                        <a:pt x="47" y="294"/>
                      </a:lnTo>
                      <a:lnTo>
                        <a:pt x="48" y="303"/>
                      </a:lnTo>
                      <a:lnTo>
                        <a:pt x="6" y="329"/>
                      </a:lnTo>
                      <a:lnTo>
                        <a:pt x="2" y="332"/>
                      </a:lnTo>
                      <a:lnTo>
                        <a:pt x="0" y="335"/>
                      </a:lnTo>
                      <a:lnTo>
                        <a:pt x="0" y="340"/>
                      </a:lnTo>
                      <a:lnTo>
                        <a:pt x="1" y="345"/>
                      </a:lnTo>
                      <a:lnTo>
                        <a:pt x="65" y="457"/>
                      </a:lnTo>
                      <a:lnTo>
                        <a:pt x="69" y="461"/>
                      </a:lnTo>
                      <a:lnTo>
                        <a:pt x="73" y="463"/>
                      </a:lnTo>
                      <a:lnTo>
                        <a:pt x="78" y="463"/>
                      </a:lnTo>
                      <a:lnTo>
                        <a:pt x="83" y="461"/>
                      </a:lnTo>
                      <a:lnTo>
                        <a:pt x="127" y="437"/>
                      </a:lnTo>
                      <a:lnTo>
                        <a:pt x="143" y="449"/>
                      </a:lnTo>
                      <a:lnTo>
                        <a:pt x="159" y="459"/>
                      </a:lnTo>
                      <a:lnTo>
                        <a:pt x="175" y="467"/>
                      </a:lnTo>
                      <a:lnTo>
                        <a:pt x="192" y="474"/>
                      </a:lnTo>
                      <a:lnTo>
                        <a:pt x="192" y="523"/>
                      </a:lnTo>
                      <a:lnTo>
                        <a:pt x="193" y="528"/>
                      </a:lnTo>
                      <a:lnTo>
                        <a:pt x="196" y="533"/>
                      </a:lnTo>
                      <a:lnTo>
                        <a:pt x="200" y="535"/>
                      </a:lnTo>
                      <a:lnTo>
                        <a:pt x="205" y="536"/>
                      </a:lnTo>
                      <a:lnTo>
                        <a:pt x="334" y="536"/>
                      </a:lnTo>
                      <a:lnTo>
                        <a:pt x="338" y="535"/>
                      </a:lnTo>
                      <a:lnTo>
                        <a:pt x="342" y="533"/>
                      </a:lnTo>
                      <a:lnTo>
                        <a:pt x="346" y="528"/>
                      </a:lnTo>
                      <a:lnTo>
                        <a:pt x="347" y="523"/>
                      </a:lnTo>
                      <a:lnTo>
                        <a:pt x="347" y="474"/>
                      </a:lnTo>
                      <a:lnTo>
                        <a:pt x="355" y="470"/>
                      </a:lnTo>
                      <a:lnTo>
                        <a:pt x="364" y="467"/>
                      </a:lnTo>
                      <a:lnTo>
                        <a:pt x="373" y="463"/>
                      </a:lnTo>
                      <a:lnTo>
                        <a:pt x="380" y="459"/>
                      </a:lnTo>
                      <a:lnTo>
                        <a:pt x="395" y="449"/>
                      </a:lnTo>
                      <a:lnTo>
                        <a:pt x="409" y="437"/>
                      </a:lnTo>
                      <a:lnTo>
                        <a:pt x="452" y="461"/>
                      </a:lnTo>
                      <a:lnTo>
                        <a:pt x="454" y="463"/>
                      </a:lnTo>
                      <a:lnTo>
                        <a:pt x="456" y="463"/>
                      </a:lnTo>
                      <a:lnTo>
                        <a:pt x="458" y="463"/>
                      </a:lnTo>
                      <a:lnTo>
                        <a:pt x="462" y="462"/>
                      </a:lnTo>
                      <a:lnTo>
                        <a:pt x="464" y="462"/>
                      </a:lnTo>
                      <a:lnTo>
                        <a:pt x="466" y="461"/>
                      </a:lnTo>
                      <a:lnTo>
                        <a:pt x="467" y="459"/>
                      </a:lnTo>
                      <a:lnTo>
                        <a:pt x="469" y="457"/>
                      </a:lnTo>
                      <a:lnTo>
                        <a:pt x="533" y="345"/>
                      </a:lnTo>
                      <a:lnTo>
                        <a:pt x="535" y="340"/>
                      </a:lnTo>
                      <a:lnTo>
                        <a:pt x="535" y="335"/>
                      </a:lnTo>
                      <a:lnTo>
                        <a:pt x="533" y="332"/>
                      </a:lnTo>
                      <a:lnTo>
                        <a:pt x="528" y="32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" name="íṧ1íďê">
                  <a:extLst>
                    <a:ext uri="{FF2B5EF4-FFF2-40B4-BE49-F238E27FC236}">
                      <a16:creationId xmlns:a16="http://schemas.microsoft.com/office/drawing/2014/main" id="{10AAD074-8663-4495-93F9-CE376C565964}"/>
                    </a:ext>
                  </a:extLst>
                </p:cNvPr>
                <p:cNvSpPr/>
                <p:nvPr/>
              </p:nvSpPr>
              <p:spPr bwMode="auto">
                <a:xfrm>
                  <a:off x="1727201" y="3240088"/>
                  <a:ext cx="122238" cy="125413"/>
                </a:xfrm>
                <a:custGeom>
                  <a:avLst/>
                  <a:gdLst>
                    <a:gd name="T0" fmla="*/ 235 w 308"/>
                    <a:gd name="T1" fmla="*/ 227 h 315"/>
                    <a:gd name="T2" fmla="*/ 223 w 308"/>
                    <a:gd name="T3" fmla="*/ 229 h 315"/>
                    <a:gd name="T4" fmla="*/ 195 w 308"/>
                    <a:gd name="T5" fmla="*/ 248 h 315"/>
                    <a:gd name="T6" fmla="*/ 178 w 308"/>
                    <a:gd name="T7" fmla="*/ 257 h 315"/>
                    <a:gd name="T8" fmla="*/ 176 w 308"/>
                    <a:gd name="T9" fmla="*/ 289 h 315"/>
                    <a:gd name="T10" fmla="*/ 136 w 308"/>
                    <a:gd name="T11" fmla="*/ 260 h 315"/>
                    <a:gd name="T12" fmla="*/ 129 w 308"/>
                    <a:gd name="T13" fmla="*/ 253 h 315"/>
                    <a:gd name="T14" fmla="*/ 95 w 308"/>
                    <a:gd name="T15" fmla="*/ 237 h 315"/>
                    <a:gd name="T16" fmla="*/ 79 w 308"/>
                    <a:gd name="T17" fmla="*/ 226 h 315"/>
                    <a:gd name="T18" fmla="*/ 50 w 308"/>
                    <a:gd name="T19" fmla="*/ 240 h 315"/>
                    <a:gd name="T20" fmla="*/ 55 w 308"/>
                    <a:gd name="T21" fmla="*/ 192 h 315"/>
                    <a:gd name="T22" fmla="*/ 58 w 308"/>
                    <a:gd name="T23" fmla="*/ 180 h 315"/>
                    <a:gd name="T24" fmla="*/ 56 w 308"/>
                    <a:gd name="T25" fmla="*/ 145 h 315"/>
                    <a:gd name="T26" fmla="*/ 57 w 308"/>
                    <a:gd name="T27" fmla="*/ 126 h 315"/>
                    <a:gd name="T28" fmla="*/ 31 w 308"/>
                    <a:gd name="T29" fmla="*/ 108 h 315"/>
                    <a:gd name="T30" fmla="*/ 76 w 308"/>
                    <a:gd name="T31" fmla="*/ 87 h 315"/>
                    <a:gd name="T32" fmla="*/ 87 w 308"/>
                    <a:gd name="T33" fmla="*/ 84 h 315"/>
                    <a:gd name="T34" fmla="*/ 117 w 308"/>
                    <a:gd name="T35" fmla="*/ 66 h 315"/>
                    <a:gd name="T36" fmla="*/ 135 w 308"/>
                    <a:gd name="T37" fmla="*/ 57 h 315"/>
                    <a:gd name="T38" fmla="*/ 137 w 308"/>
                    <a:gd name="T39" fmla="*/ 25 h 315"/>
                    <a:gd name="T40" fmla="*/ 176 w 308"/>
                    <a:gd name="T41" fmla="*/ 53 h 315"/>
                    <a:gd name="T42" fmla="*/ 185 w 308"/>
                    <a:gd name="T43" fmla="*/ 62 h 315"/>
                    <a:gd name="T44" fmla="*/ 215 w 308"/>
                    <a:gd name="T45" fmla="*/ 77 h 315"/>
                    <a:gd name="T46" fmla="*/ 231 w 308"/>
                    <a:gd name="T47" fmla="*/ 88 h 315"/>
                    <a:gd name="T48" fmla="*/ 259 w 308"/>
                    <a:gd name="T49" fmla="*/ 76 h 315"/>
                    <a:gd name="T50" fmla="*/ 254 w 308"/>
                    <a:gd name="T51" fmla="*/ 123 h 315"/>
                    <a:gd name="T52" fmla="*/ 251 w 308"/>
                    <a:gd name="T53" fmla="*/ 134 h 315"/>
                    <a:gd name="T54" fmla="*/ 253 w 308"/>
                    <a:gd name="T55" fmla="*/ 169 h 315"/>
                    <a:gd name="T56" fmla="*/ 252 w 308"/>
                    <a:gd name="T57" fmla="*/ 188 h 315"/>
                    <a:gd name="T58" fmla="*/ 278 w 308"/>
                    <a:gd name="T59" fmla="*/ 207 h 315"/>
                    <a:gd name="T60" fmla="*/ 278 w 308"/>
                    <a:gd name="T61" fmla="*/ 178 h 315"/>
                    <a:gd name="T62" fmla="*/ 279 w 308"/>
                    <a:gd name="T63" fmla="*/ 148 h 315"/>
                    <a:gd name="T64" fmla="*/ 304 w 308"/>
                    <a:gd name="T65" fmla="*/ 123 h 315"/>
                    <a:gd name="T66" fmla="*/ 308 w 308"/>
                    <a:gd name="T67" fmla="*/ 116 h 315"/>
                    <a:gd name="T68" fmla="*/ 275 w 308"/>
                    <a:gd name="T69" fmla="*/ 51 h 315"/>
                    <a:gd name="T70" fmla="*/ 269 w 308"/>
                    <a:gd name="T71" fmla="*/ 46 h 315"/>
                    <a:gd name="T72" fmla="*/ 256 w 308"/>
                    <a:gd name="T73" fmla="*/ 46 h 315"/>
                    <a:gd name="T74" fmla="*/ 218 w 308"/>
                    <a:gd name="T75" fmla="*/ 49 h 315"/>
                    <a:gd name="T76" fmla="*/ 202 w 308"/>
                    <a:gd name="T77" fmla="*/ 13 h 315"/>
                    <a:gd name="T78" fmla="*/ 193 w 308"/>
                    <a:gd name="T79" fmla="*/ 2 h 315"/>
                    <a:gd name="T80" fmla="*/ 119 w 308"/>
                    <a:gd name="T81" fmla="*/ 2 h 315"/>
                    <a:gd name="T82" fmla="*/ 112 w 308"/>
                    <a:gd name="T83" fmla="*/ 13 h 315"/>
                    <a:gd name="T84" fmla="*/ 93 w 308"/>
                    <a:gd name="T85" fmla="*/ 50 h 315"/>
                    <a:gd name="T86" fmla="*/ 52 w 308"/>
                    <a:gd name="T87" fmla="*/ 46 h 315"/>
                    <a:gd name="T88" fmla="*/ 37 w 308"/>
                    <a:gd name="T89" fmla="*/ 47 h 315"/>
                    <a:gd name="T90" fmla="*/ 1 w 308"/>
                    <a:gd name="T91" fmla="*/ 111 h 315"/>
                    <a:gd name="T92" fmla="*/ 3 w 308"/>
                    <a:gd name="T93" fmla="*/ 121 h 315"/>
                    <a:gd name="T94" fmla="*/ 31 w 308"/>
                    <a:gd name="T95" fmla="*/ 138 h 315"/>
                    <a:gd name="T96" fmla="*/ 30 w 308"/>
                    <a:gd name="T97" fmla="*/ 167 h 315"/>
                    <a:gd name="T98" fmla="*/ 4 w 308"/>
                    <a:gd name="T99" fmla="*/ 193 h 315"/>
                    <a:gd name="T100" fmla="*/ 1 w 308"/>
                    <a:gd name="T101" fmla="*/ 199 h 315"/>
                    <a:gd name="T102" fmla="*/ 34 w 308"/>
                    <a:gd name="T103" fmla="*/ 263 h 315"/>
                    <a:gd name="T104" fmla="*/ 46 w 308"/>
                    <a:gd name="T105" fmla="*/ 270 h 315"/>
                    <a:gd name="T106" fmla="*/ 85 w 308"/>
                    <a:gd name="T107" fmla="*/ 259 h 315"/>
                    <a:gd name="T108" fmla="*/ 112 w 308"/>
                    <a:gd name="T109" fmla="*/ 274 h 315"/>
                    <a:gd name="T110" fmla="*/ 116 w 308"/>
                    <a:gd name="T111" fmla="*/ 311 h 315"/>
                    <a:gd name="T112" fmla="*/ 189 w 308"/>
                    <a:gd name="T113" fmla="*/ 315 h 315"/>
                    <a:gd name="T114" fmla="*/ 201 w 308"/>
                    <a:gd name="T115" fmla="*/ 306 h 315"/>
                    <a:gd name="T116" fmla="*/ 210 w 308"/>
                    <a:gd name="T117" fmla="*/ 270 h 315"/>
                    <a:gd name="T118" fmla="*/ 234 w 308"/>
                    <a:gd name="T119" fmla="*/ 255 h 315"/>
                    <a:gd name="T120" fmla="*/ 267 w 308"/>
                    <a:gd name="T121" fmla="*/ 270 h 315"/>
                    <a:gd name="T122" fmla="*/ 307 w 308"/>
                    <a:gd name="T123" fmla="*/ 208 h 315"/>
                    <a:gd name="T124" fmla="*/ 306 w 308"/>
                    <a:gd name="T125" fmla="*/ 194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08" h="315">
                      <a:moveTo>
                        <a:pt x="260" y="240"/>
                      </a:moveTo>
                      <a:lnTo>
                        <a:pt x="239" y="228"/>
                      </a:lnTo>
                      <a:lnTo>
                        <a:pt x="235" y="227"/>
                      </a:lnTo>
                      <a:lnTo>
                        <a:pt x="231" y="226"/>
                      </a:lnTo>
                      <a:lnTo>
                        <a:pt x="227" y="227"/>
                      </a:lnTo>
                      <a:lnTo>
                        <a:pt x="223" y="229"/>
                      </a:lnTo>
                      <a:lnTo>
                        <a:pt x="215" y="237"/>
                      </a:lnTo>
                      <a:lnTo>
                        <a:pt x="205" y="243"/>
                      </a:lnTo>
                      <a:lnTo>
                        <a:pt x="195" y="248"/>
                      </a:lnTo>
                      <a:lnTo>
                        <a:pt x="185" y="253"/>
                      </a:lnTo>
                      <a:lnTo>
                        <a:pt x="181" y="255"/>
                      </a:lnTo>
                      <a:lnTo>
                        <a:pt x="178" y="257"/>
                      </a:lnTo>
                      <a:lnTo>
                        <a:pt x="177" y="260"/>
                      </a:lnTo>
                      <a:lnTo>
                        <a:pt x="176" y="265"/>
                      </a:lnTo>
                      <a:lnTo>
                        <a:pt x="176" y="289"/>
                      </a:lnTo>
                      <a:lnTo>
                        <a:pt x="137" y="289"/>
                      </a:lnTo>
                      <a:lnTo>
                        <a:pt x="137" y="265"/>
                      </a:lnTo>
                      <a:lnTo>
                        <a:pt x="136" y="260"/>
                      </a:lnTo>
                      <a:lnTo>
                        <a:pt x="135" y="257"/>
                      </a:lnTo>
                      <a:lnTo>
                        <a:pt x="132" y="255"/>
                      </a:lnTo>
                      <a:lnTo>
                        <a:pt x="129" y="253"/>
                      </a:lnTo>
                      <a:lnTo>
                        <a:pt x="117" y="248"/>
                      </a:lnTo>
                      <a:lnTo>
                        <a:pt x="105" y="243"/>
                      </a:lnTo>
                      <a:lnTo>
                        <a:pt x="95" y="237"/>
                      </a:lnTo>
                      <a:lnTo>
                        <a:pt x="87" y="229"/>
                      </a:lnTo>
                      <a:lnTo>
                        <a:pt x="84" y="227"/>
                      </a:lnTo>
                      <a:lnTo>
                        <a:pt x="79" y="226"/>
                      </a:lnTo>
                      <a:lnTo>
                        <a:pt x="76" y="227"/>
                      </a:lnTo>
                      <a:lnTo>
                        <a:pt x="72" y="228"/>
                      </a:lnTo>
                      <a:lnTo>
                        <a:pt x="50" y="240"/>
                      </a:lnTo>
                      <a:lnTo>
                        <a:pt x="30" y="207"/>
                      </a:lnTo>
                      <a:lnTo>
                        <a:pt x="51" y="194"/>
                      </a:lnTo>
                      <a:lnTo>
                        <a:pt x="55" y="192"/>
                      </a:lnTo>
                      <a:lnTo>
                        <a:pt x="57" y="188"/>
                      </a:lnTo>
                      <a:lnTo>
                        <a:pt x="58" y="184"/>
                      </a:lnTo>
                      <a:lnTo>
                        <a:pt x="58" y="180"/>
                      </a:lnTo>
                      <a:lnTo>
                        <a:pt x="56" y="168"/>
                      </a:lnTo>
                      <a:lnTo>
                        <a:pt x="55" y="157"/>
                      </a:lnTo>
                      <a:lnTo>
                        <a:pt x="56" y="145"/>
                      </a:lnTo>
                      <a:lnTo>
                        <a:pt x="58" y="134"/>
                      </a:lnTo>
                      <a:lnTo>
                        <a:pt x="58" y="130"/>
                      </a:lnTo>
                      <a:lnTo>
                        <a:pt x="57" y="126"/>
                      </a:lnTo>
                      <a:lnTo>
                        <a:pt x="55" y="123"/>
                      </a:lnTo>
                      <a:lnTo>
                        <a:pt x="51" y="120"/>
                      </a:lnTo>
                      <a:lnTo>
                        <a:pt x="31" y="108"/>
                      </a:lnTo>
                      <a:lnTo>
                        <a:pt x="50" y="73"/>
                      </a:lnTo>
                      <a:lnTo>
                        <a:pt x="72" y="86"/>
                      </a:lnTo>
                      <a:lnTo>
                        <a:pt x="76" y="87"/>
                      </a:lnTo>
                      <a:lnTo>
                        <a:pt x="79" y="87"/>
                      </a:lnTo>
                      <a:lnTo>
                        <a:pt x="84" y="86"/>
                      </a:lnTo>
                      <a:lnTo>
                        <a:pt x="87" y="84"/>
                      </a:lnTo>
                      <a:lnTo>
                        <a:pt x="95" y="78"/>
                      </a:lnTo>
                      <a:lnTo>
                        <a:pt x="105" y="71"/>
                      </a:lnTo>
                      <a:lnTo>
                        <a:pt x="117" y="66"/>
                      </a:lnTo>
                      <a:lnTo>
                        <a:pt x="129" y="62"/>
                      </a:lnTo>
                      <a:lnTo>
                        <a:pt x="132" y="59"/>
                      </a:lnTo>
                      <a:lnTo>
                        <a:pt x="135" y="57"/>
                      </a:lnTo>
                      <a:lnTo>
                        <a:pt x="136" y="53"/>
                      </a:lnTo>
                      <a:lnTo>
                        <a:pt x="137" y="50"/>
                      </a:lnTo>
                      <a:lnTo>
                        <a:pt x="137" y="25"/>
                      </a:lnTo>
                      <a:lnTo>
                        <a:pt x="176" y="25"/>
                      </a:lnTo>
                      <a:lnTo>
                        <a:pt x="176" y="50"/>
                      </a:lnTo>
                      <a:lnTo>
                        <a:pt x="176" y="53"/>
                      </a:lnTo>
                      <a:lnTo>
                        <a:pt x="178" y="57"/>
                      </a:lnTo>
                      <a:lnTo>
                        <a:pt x="181" y="59"/>
                      </a:lnTo>
                      <a:lnTo>
                        <a:pt x="185" y="62"/>
                      </a:lnTo>
                      <a:lnTo>
                        <a:pt x="195" y="66"/>
                      </a:lnTo>
                      <a:lnTo>
                        <a:pt x="205" y="71"/>
                      </a:lnTo>
                      <a:lnTo>
                        <a:pt x="215" y="77"/>
                      </a:lnTo>
                      <a:lnTo>
                        <a:pt x="223" y="84"/>
                      </a:lnTo>
                      <a:lnTo>
                        <a:pt x="227" y="87"/>
                      </a:lnTo>
                      <a:lnTo>
                        <a:pt x="231" y="88"/>
                      </a:lnTo>
                      <a:lnTo>
                        <a:pt x="235" y="88"/>
                      </a:lnTo>
                      <a:lnTo>
                        <a:pt x="239" y="86"/>
                      </a:lnTo>
                      <a:lnTo>
                        <a:pt x="259" y="76"/>
                      </a:lnTo>
                      <a:lnTo>
                        <a:pt x="278" y="108"/>
                      </a:lnTo>
                      <a:lnTo>
                        <a:pt x="258" y="120"/>
                      </a:lnTo>
                      <a:lnTo>
                        <a:pt x="254" y="123"/>
                      </a:lnTo>
                      <a:lnTo>
                        <a:pt x="252" y="126"/>
                      </a:lnTo>
                      <a:lnTo>
                        <a:pt x="251" y="130"/>
                      </a:lnTo>
                      <a:lnTo>
                        <a:pt x="251" y="134"/>
                      </a:lnTo>
                      <a:lnTo>
                        <a:pt x="253" y="145"/>
                      </a:lnTo>
                      <a:lnTo>
                        <a:pt x="254" y="157"/>
                      </a:lnTo>
                      <a:lnTo>
                        <a:pt x="253" y="169"/>
                      </a:lnTo>
                      <a:lnTo>
                        <a:pt x="251" y="180"/>
                      </a:lnTo>
                      <a:lnTo>
                        <a:pt x="251" y="184"/>
                      </a:lnTo>
                      <a:lnTo>
                        <a:pt x="252" y="188"/>
                      </a:lnTo>
                      <a:lnTo>
                        <a:pt x="254" y="192"/>
                      </a:lnTo>
                      <a:lnTo>
                        <a:pt x="258" y="194"/>
                      </a:lnTo>
                      <a:lnTo>
                        <a:pt x="278" y="207"/>
                      </a:lnTo>
                      <a:lnTo>
                        <a:pt x="260" y="240"/>
                      </a:lnTo>
                      <a:close/>
                      <a:moveTo>
                        <a:pt x="302" y="192"/>
                      </a:moveTo>
                      <a:lnTo>
                        <a:pt x="278" y="178"/>
                      </a:lnTo>
                      <a:lnTo>
                        <a:pt x="279" y="167"/>
                      </a:lnTo>
                      <a:lnTo>
                        <a:pt x="279" y="157"/>
                      </a:lnTo>
                      <a:lnTo>
                        <a:pt x="279" y="148"/>
                      </a:lnTo>
                      <a:lnTo>
                        <a:pt x="278" y="138"/>
                      </a:lnTo>
                      <a:lnTo>
                        <a:pt x="302" y="124"/>
                      </a:lnTo>
                      <a:lnTo>
                        <a:pt x="304" y="123"/>
                      </a:lnTo>
                      <a:lnTo>
                        <a:pt x="306" y="121"/>
                      </a:lnTo>
                      <a:lnTo>
                        <a:pt x="307" y="119"/>
                      </a:lnTo>
                      <a:lnTo>
                        <a:pt x="308" y="116"/>
                      </a:lnTo>
                      <a:lnTo>
                        <a:pt x="308" y="111"/>
                      </a:lnTo>
                      <a:lnTo>
                        <a:pt x="306" y="106"/>
                      </a:lnTo>
                      <a:lnTo>
                        <a:pt x="275" y="51"/>
                      </a:lnTo>
                      <a:lnTo>
                        <a:pt x="273" y="49"/>
                      </a:lnTo>
                      <a:lnTo>
                        <a:pt x="271" y="47"/>
                      </a:lnTo>
                      <a:lnTo>
                        <a:pt x="269" y="46"/>
                      </a:lnTo>
                      <a:lnTo>
                        <a:pt x="266" y="44"/>
                      </a:lnTo>
                      <a:lnTo>
                        <a:pt x="262" y="44"/>
                      </a:lnTo>
                      <a:lnTo>
                        <a:pt x="256" y="46"/>
                      </a:lnTo>
                      <a:lnTo>
                        <a:pt x="234" y="59"/>
                      </a:lnTo>
                      <a:lnTo>
                        <a:pt x="226" y="54"/>
                      </a:lnTo>
                      <a:lnTo>
                        <a:pt x="218" y="49"/>
                      </a:lnTo>
                      <a:lnTo>
                        <a:pt x="210" y="44"/>
                      </a:lnTo>
                      <a:lnTo>
                        <a:pt x="202" y="41"/>
                      </a:lnTo>
                      <a:lnTo>
                        <a:pt x="202" y="13"/>
                      </a:lnTo>
                      <a:lnTo>
                        <a:pt x="201" y="8"/>
                      </a:lnTo>
                      <a:lnTo>
                        <a:pt x="197" y="4"/>
                      </a:lnTo>
                      <a:lnTo>
                        <a:pt x="193" y="2"/>
                      </a:lnTo>
                      <a:lnTo>
                        <a:pt x="189" y="0"/>
                      </a:lnTo>
                      <a:lnTo>
                        <a:pt x="124" y="0"/>
                      </a:lnTo>
                      <a:lnTo>
                        <a:pt x="119" y="2"/>
                      </a:lnTo>
                      <a:lnTo>
                        <a:pt x="116" y="4"/>
                      </a:lnTo>
                      <a:lnTo>
                        <a:pt x="113" y="8"/>
                      </a:lnTo>
                      <a:lnTo>
                        <a:pt x="112" y="13"/>
                      </a:lnTo>
                      <a:lnTo>
                        <a:pt x="112" y="41"/>
                      </a:lnTo>
                      <a:lnTo>
                        <a:pt x="102" y="44"/>
                      </a:lnTo>
                      <a:lnTo>
                        <a:pt x="93" y="50"/>
                      </a:lnTo>
                      <a:lnTo>
                        <a:pt x="85" y="54"/>
                      </a:lnTo>
                      <a:lnTo>
                        <a:pt x="77" y="59"/>
                      </a:lnTo>
                      <a:lnTo>
                        <a:pt x="52" y="46"/>
                      </a:lnTo>
                      <a:lnTo>
                        <a:pt x="47" y="44"/>
                      </a:lnTo>
                      <a:lnTo>
                        <a:pt x="43" y="44"/>
                      </a:lnTo>
                      <a:lnTo>
                        <a:pt x="37" y="47"/>
                      </a:lnTo>
                      <a:lnTo>
                        <a:pt x="34" y="51"/>
                      </a:lnTo>
                      <a:lnTo>
                        <a:pt x="2" y="106"/>
                      </a:lnTo>
                      <a:lnTo>
                        <a:pt x="1" y="111"/>
                      </a:lnTo>
                      <a:lnTo>
                        <a:pt x="1" y="116"/>
                      </a:lnTo>
                      <a:lnTo>
                        <a:pt x="2" y="119"/>
                      </a:lnTo>
                      <a:lnTo>
                        <a:pt x="3" y="121"/>
                      </a:lnTo>
                      <a:lnTo>
                        <a:pt x="5" y="123"/>
                      </a:lnTo>
                      <a:lnTo>
                        <a:pt x="7" y="124"/>
                      </a:lnTo>
                      <a:lnTo>
                        <a:pt x="31" y="138"/>
                      </a:lnTo>
                      <a:lnTo>
                        <a:pt x="30" y="148"/>
                      </a:lnTo>
                      <a:lnTo>
                        <a:pt x="29" y="157"/>
                      </a:lnTo>
                      <a:lnTo>
                        <a:pt x="30" y="167"/>
                      </a:lnTo>
                      <a:lnTo>
                        <a:pt x="31" y="178"/>
                      </a:lnTo>
                      <a:lnTo>
                        <a:pt x="6" y="192"/>
                      </a:lnTo>
                      <a:lnTo>
                        <a:pt x="4" y="193"/>
                      </a:lnTo>
                      <a:lnTo>
                        <a:pt x="3" y="194"/>
                      </a:lnTo>
                      <a:lnTo>
                        <a:pt x="2" y="196"/>
                      </a:lnTo>
                      <a:lnTo>
                        <a:pt x="1" y="199"/>
                      </a:lnTo>
                      <a:lnTo>
                        <a:pt x="0" y="203"/>
                      </a:lnTo>
                      <a:lnTo>
                        <a:pt x="2" y="208"/>
                      </a:lnTo>
                      <a:lnTo>
                        <a:pt x="34" y="263"/>
                      </a:lnTo>
                      <a:lnTo>
                        <a:pt x="37" y="268"/>
                      </a:lnTo>
                      <a:lnTo>
                        <a:pt x="42" y="270"/>
                      </a:lnTo>
                      <a:lnTo>
                        <a:pt x="46" y="270"/>
                      </a:lnTo>
                      <a:lnTo>
                        <a:pt x="51" y="269"/>
                      </a:lnTo>
                      <a:lnTo>
                        <a:pt x="77" y="254"/>
                      </a:lnTo>
                      <a:lnTo>
                        <a:pt x="85" y="259"/>
                      </a:lnTo>
                      <a:lnTo>
                        <a:pt x="93" y="266"/>
                      </a:lnTo>
                      <a:lnTo>
                        <a:pt x="102" y="270"/>
                      </a:lnTo>
                      <a:lnTo>
                        <a:pt x="112" y="274"/>
                      </a:lnTo>
                      <a:lnTo>
                        <a:pt x="112" y="302"/>
                      </a:lnTo>
                      <a:lnTo>
                        <a:pt x="113" y="306"/>
                      </a:lnTo>
                      <a:lnTo>
                        <a:pt x="116" y="311"/>
                      </a:lnTo>
                      <a:lnTo>
                        <a:pt x="119" y="314"/>
                      </a:lnTo>
                      <a:lnTo>
                        <a:pt x="124" y="315"/>
                      </a:lnTo>
                      <a:lnTo>
                        <a:pt x="189" y="315"/>
                      </a:lnTo>
                      <a:lnTo>
                        <a:pt x="193" y="314"/>
                      </a:lnTo>
                      <a:lnTo>
                        <a:pt x="197" y="311"/>
                      </a:lnTo>
                      <a:lnTo>
                        <a:pt x="201" y="306"/>
                      </a:lnTo>
                      <a:lnTo>
                        <a:pt x="202" y="302"/>
                      </a:lnTo>
                      <a:lnTo>
                        <a:pt x="202" y="274"/>
                      </a:lnTo>
                      <a:lnTo>
                        <a:pt x="210" y="270"/>
                      </a:lnTo>
                      <a:lnTo>
                        <a:pt x="218" y="266"/>
                      </a:lnTo>
                      <a:lnTo>
                        <a:pt x="226" y="260"/>
                      </a:lnTo>
                      <a:lnTo>
                        <a:pt x="234" y="255"/>
                      </a:lnTo>
                      <a:lnTo>
                        <a:pt x="258" y="268"/>
                      </a:lnTo>
                      <a:lnTo>
                        <a:pt x="262" y="270"/>
                      </a:lnTo>
                      <a:lnTo>
                        <a:pt x="267" y="270"/>
                      </a:lnTo>
                      <a:lnTo>
                        <a:pt x="271" y="268"/>
                      </a:lnTo>
                      <a:lnTo>
                        <a:pt x="275" y="263"/>
                      </a:lnTo>
                      <a:lnTo>
                        <a:pt x="307" y="208"/>
                      </a:lnTo>
                      <a:lnTo>
                        <a:pt x="308" y="202"/>
                      </a:lnTo>
                      <a:lnTo>
                        <a:pt x="308" y="198"/>
                      </a:lnTo>
                      <a:lnTo>
                        <a:pt x="306" y="194"/>
                      </a:lnTo>
                      <a:lnTo>
                        <a:pt x="302" y="1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13" name="ïşliḋè">
              <a:extLst>
                <a:ext uri="{FF2B5EF4-FFF2-40B4-BE49-F238E27FC236}">
                  <a16:creationId xmlns:a16="http://schemas.microsoft.com/office/drawing/2014/main" id="{420CC234-D25C-4C36-BD7B-D036D71A06E4}"/>
                </a:ext>
              </a:extLst>
            </p:cNvPr>
            <p:cNvGrpSpPr/>
            <p:nvPr/>
          </p:nvGrpSpPr>
          <p:grpSpPr>
            <a:xfrm>
              <a:off x="6895820" y="4707616"/>
              <a:ext cx="952304" cy="594799"/>
              <a:chOff x="5484573" y="5214090"/>
              <a:chExt cx="952304" cy="594799"/>
            </a:xfrm>
          </p:grpSpPr>
          <p:sp>
            <p:nvSpPr>
              <p:cNvPr id="24" name="ïṧļíḓê">
                <a:extLst>
                  <a:ext uri="{FF2B5EF4-FFF2-40B4-BE49-F238E27FC236}">
                    <a16:creationId xmlns:a16="http://schemas.microsoft.com/office/drawing/2014/main" id="{1BAB4F9E-7688-4E34-88AF-8367CF40C736}"/>
                  </a:ext>
                </a:extLst>
              </p:cNvPr>
              <p:cNvSpPr txBox="1"/>
              <p:nvPr/>
            </p:nvSpPr>
            <p:spPr>
              <a:xfrm>
                <a:off x="5484573" y="5470335"/>
                <a:ext cx="952304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rPr>
                  <a:t>Oct-Des</a:t>
                </a:r>
              </a:p>
            </p:txBody>
          </p:sp>
          <p:grpSp>
            <p:nvGrpSpPr>
              <p:cNvPr id="25" name="íśľîḋè">
                <a:extLst>
                  <a:ext uri="{FF2B5EF4-FFF2-40B4-BE49-F238E27FC236}">
                    <a16:creationId xmlns:a16="http://schemas.microsoft.com/office/drawing/2014/main" id="{4326D78E-1F1A-49D9-9ADF-F1A67420250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835421" y="5214090"/>
                <a:ext cx="250608" cy="252000"/>
                <a:chOff x="10455275" y="2498725"/>
                <a:chExt cx="285750" cy="287338"/>
              </a:xfrm>
              <a:solidFill>
                <a:sysClr val="window" lastClr="FFFFFF"/>
              </a:solidFill>
            </p:grpSpPr>
            <p:sp>
              <p:nvSpPr>
                <p:cNvPr id="26" name="íṡ1îḑe">
                  <a:extLst>
                    <a:ext uri="{FF2B5EF4-FFF2-40B4-BE49-F238E27FC236}">
                      <a16:creationId xmlns:a16="http://schemas.microsoft.com/office/drawing/2014/main" id="{5E00211E-C931-47AE-B125-78BA8031193B}"/>
                    </a:ext>
                  </a:extLst>
                </p:cNvPr>
                <p:cNvSpPr/>
                <p:nvPr/>
              </p:nvSpPr>
              <p:spPr bwMode="auto">
                <a:xfrm>
                  <a:off x="10455275" y="2593975"/>
                  <a:ext cx="285750" cy="192088"/>
                </a:xfrm>
                <a:custGeom>
                  <a:avLst/>
                  <a:gdLst>
                    <a:gd name="T0" fmla="*/ 812 w 903"/>
                    <a:gd name="T1" fmla="*/ 30 h 601"/>
                    <a:gd name="T2" fmla="*/ 512 w 903"/>
                    <a:gd name="T3" fmla="*/ 571 h 601"/>
                    <a:gd name="T4" fmla="*/ 602 w 903"/>
                    <a:gd name="T5" fmla="*/ 571 h 601"/>
                    <a:gd name="T6" fmla="*/ 301 w 903"/>
                    <a:gd name="T7" fmla="*/ 210 h 601"/>
                    <a:gd name="T8" fmla="*/ 301 w 903"/>
                    <a:gd name="T9" fmla="*/ 571 h 601"/>
                    <a:gd name="T10" fmla="*/ 181 w 903"/>
                    <a:gd name="T11" fmla="*/ 421 h 601"/>
                    <a:gd name="T12" fmla="*/ 888 w 903"/>
                    <a:gd name="T13" fmla="*/ 571 h 601"/>
                    <a:gd name="T14" fmla="*/ 842 w 903"/>
                    <a:gd name="T15" fmla="*/ 12 h 601"/>
                    <a:gd name="T16" fmla="*/ 838 w 903"/>
                    <a:gd name="T17" fmla="*/ 5 h 601"/>
                    <a:gd name="T18" fmla="*/ 830 w 903"/>
                    <a:gd name="T19" fmla="*/ 0 h 601"/>
                    <a:gd name="T20" fmla="*/ 704 w 903"/>
                    <a:gd name="T21" fmla="*/ 0 h 601"/>
                    <a:gd name="T22" fmla="*/ 696 w 903"/>
                    <a:gd name="T23" fmla="*/ 5 h 601"/>
                    <a:gd name="T24" fmla="*/ 692 w 903"/>
                    <a:gd name="T25" fmla="*/ 12 h 601"/>
                    <a:gd name="T26" fmla="*/ 632 w 903"/>
                    <a:gd name="T27" fmla="*/ 571 h 601"/>
                    <a:gd name="T28" fmla="*/ 631 w 903"/>
                    <a:gd name="T29" fmla="*/ 280 h 601"/>
                    <a:gd name="T30" fmla="*/ 626 w 903"/>
                    <a:gd name="T31" fmla="*/ 274 h 601"/>
                    <a:gd name="T32" fmla="*/ 617 w 903"/>
                    <a:gd name="T33" fmla="*/ 270 h 601"/>
                    <a:gd name="T34" fmla="*/ 491 w 903"/>
                    <a:gd name="T35" fmla="*/ 271 h 601"/>
                    <a:gd name="T36" fmla="*/ 484 w 903"/>
                    <a:gd name="T37" fmla="*/ 278 h 601"/>
                    <a:gd name="T38" fmla="*/ 482 w 903"/>
                    <a:gd name="T39" fmla="*/ 285 h 601"/>
                    <a:gd name="T40" fmla="*/ 421 w 903"/>
                    <a:gd name="T41" fmla="*/ 195 h 601"/>
                    <a:gd name="T42" fmla="*/ 419 w 903"/>
                    <a:gd name="T43" fmla="*/ 187 h 601"/>
                    <a:gd name="T44" fmla="*/ 412 w 903"/>
                    <a:gd name="T45" fmla="*/ 181 h 601"/>
                    <a:gd name="T46" fmla="*/ 286 w 903"/>
                    <a:gd name="T47" fmla="*/ 180 h 601"/>
                    <a:gd name="T48" fmla="*/ 277 w 903"/>
                    <a:gd name="T49" fmla="*/ 184 h 601"/>
                    <a:gd name="T50" fmla="*/ 272 w 903"/>
                    <a:gd name="T51" fmla="*/ 190 h 601"/>
                    <a:gd name="T52" fmla="*/ 271 w 903"/>
                    <a:gd name="T53" fmla="*/ 571 h 601"/>
                    <a:gd name="T54" fmla="*/ 211 w 903"/>
                    <a:gd name="T55" fmla="*/ 403 h 601"/>
                    <a:gd name="T56" fmla="*/ 207 w 903"/>
                    <a:gd name="T57" fmla="*/ 396 h 601"/>
                    <a:gd name="T58" fmla="*/ 199 w 903"/>
                    <a:gd name="T59" fmla="*/ 391 h 601"/>
                    <a:gd name="T60" fmla="*/ 73 w 903"/>
                    <a:gd name="T61" fmla="*/ 391 h 601"/>
                    <a:gd name="T62" fmla="*/ 65 w 903"/>
                    <a:gd name="T63" fmla="*/ 396 h 601"/>
                    <a:gd name="T64" fmla="*/ 61 w 903"/>
                    <a:gd name="T65" fmla="*/ 403 h 601"/>
                    <a:gd name="T66" fmla="*/ 16 w 903"/>
                    <a:gd name="T67" fmla="*/ 571 h 601"/>
                    <a:gd name="T68" fmla="*/ 7 w 903"/>
                    <a:gd name="T69" fmla="*/ 573 h 601"/>
                    <a:gd name="T70" fmla="*/ 2 w 903"/>
                    <a:gd name="T71" fmla="*/ 581 h 601"/>
                    <a:gd name="T72" fmla="*/ 1 w 903"/>
                    <a:gd name="T73" fmla="*/ 590 h 601"/>
                    <a:gd name="T74" fmla="*/ 5 w 903"/>
                    <a:gd name="T75" fmla="*/ 597 h 601"/>
                    <a:gd name="T76" fmla="*/ 13 w 903"/>
                    <a:gd name="T77" fmla="*/ 601 h 601"/>
                    <a:gd name="T78" fmla="*/ 196 w 903"/>
                    <a:gd name="T79" fmla="*/ 601 h 601"/>
                    <a:gd name="T80" fmla="*/ 497 w 903"/>
                    <a:gd name="T81" fmla="*/ 601 h 601"/>
                    <a:gd name="T82" fmla="*/ 827 w 903"/>
                    <a:gd name="T83" fmla="*/ 601 h 601"/>
                    <a:gd name="T84" fmla="*/ 893 w 903"/>
                    <a:gd name="T85" fmla="*/ 600 h 601"/>
                    <a:gd name="T86" fmla="*/ 900 w 903"/>
                    <a:gd name="T87" fmla="*/ 595 h 601"/>
                    <a:gd name="T88" fmla="*/ 903 w 903"/>
                    <a:gd name="T89" fmla="*/ 586 h 601"/>
                    <a:gd name="T90" fmla="*/ 900 w 903"/>
                    <a:gd name="T91" fmla="*/ 578 h 601"/>
                    <a:gd name="T92" fmla="*/ 893 w 903"/>
                    <a:gd name="T93" fmla="*/ 572 h 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903" h="601">
                      <a:moveTo>
                        <a:pt x="722" y="571"/>
                      </a:moveTo>
                      <a:lnTo>
                        <a:pt x="722" y="30"/>
                      </a:lnTo>
                      <a:lnTo>
                        <a:pt x="812" y="30"/>
                      </a:lnTo>
                      <a:lnTo>
                        <a:pt x="812" y="571"/>
                      </a:lnTo>
                      <a:lnTo>
                        <a:pt x="722" y="571"/>
                      </a:lnTo>
                      <a:close/>
                      <a:moveTo>
                        <a:pt x="512" y="571"/>
                      </a:moveTo>
                      <a:lnTo>
                        <a:pt x="512" y="300"/>
                      </a:lnTo>
                      <a:lnTo>
                        <a:pt x="602" y="300"/>
                      </a:lnTo>
                      <a:lnTo>
                        <a:pt x="602" y="571"/>
                      </a:lnTo>
                      <a:lnTo>
                        <a:pt x="512" y="571"/>
                      </a:lnTo>
                      <a:close/>
                      <a:moveTo>
                        <a:pt x="301" y="571"/>
                      </a:moveTo>
                      <a:lnTo>
                        <a:pt x="301" y="210"/>
                      </a:lnTo>
                      <a:lnTo>
                        <a:pt x="391" y="210"/>
                      </a:lnTo>
                      <a:lnTo>
                        <a:pt x="391" y="571"/>
                      </a:lnTo>
                      <a:lnTo>
                        <a:pt x="301" y="571"/>
                      </a:lnTo>
                      <a:close/>
                      <a:moveTo>
                        <a:pt x="91" y="571"/>
                      </a:moveTo>
                      <a:lnTo>
                        <a:pt x="91" y="421"/>
                      </a:lnTo>
                      <a:lnTo>
                        <a:pt x="181" y="421"/>
                      </a:lnTo>
                      <a:lnTo>
                        <a:pt x="181" y="571"/>
                      </a:lnTo>
                      <a:lnTo>
                        <a:pt x="91" y="571"/>
                      </a:lnTo>
                      <a:close/>
                      <a:moveTo>
                        <a:pt x="888" y="571"/>
                      </a:moveTo>
                      <a:lnTo>
                        <a:pt x="842" y="571"/>
                      </a:lnTo>
                      <a:lnTo>
                        <a:pt x="842" y="15"/>
                      </a:lnTo>
                      <a:lnTo>
                        <a:pt x="842" y="12"/>
                      </a:lnTo>
                      <a:lnTo>
                        <a:pt x="841" y="9"/>
                      </a:lnTo>
                      <a:lnTo>
                        <a:pt x="840" y="7"/>
                      </a:lnTo>
                      <a:lnTo>
                        <a:pt x="838" y="5"/>
                      </a:lnTo>
                      <a:lnTo>
                        <a:pt x="836" y="3"/>
                      </a:lnTo>
                      <a:lnTo>
                        <a:pt x="833" y="1"/>
                      </a:lnTo>
                      <a:lnTo>
                        <a:pt x="830" y="0"/>
                      </a:lnTo>
                      <a:lnTo>
                        <a:pt x="827" y="0"/>
                      </a:lnTo>
                      <a:lnTo>
                        <a:pt x="707" y="0"/>
                      </a:lnTo>
                      <a:lnTo>
                        <a:pt x="704" y="0"/>
                      </a:lnTo>
                      <a:lnTo>
                        <a:pt x="702" y="1"/>
                      </a:lnTo>
                      <a:lnTo>
                        <a:pt x="698" y="3"/>
                      </a:lnTo>
                      <a:lnTo>
                        <a:pt x="696" y="5"/>
                      </a:lnTo>
                      <a:lnTo>
                        <a:pt x="694" y="7"/>
                      </a:lnTo>
                      <a:lnTo>
                        <a:pt x="693" y="9"/>
                      </a:lnTo>
                      <a:lnTo>
                        <a:pt x="692" y="12"/>
                      </a:lnTo>
                      <a:lnTo>
                        <a:pt x="692" y="15"/>
                      </a:lnTo>
                      <a:lnTo>
                        <a:pt x="692" y="571"/>
                      </a:lnTo>
                      <a:lnTo>
                        <a:pt x="632" y="571"/>
                      </a:lnTo>
                      <a:lnTo>
                        <a:pt x="632" y="285"/>
                      </a:lnTo>
                      <a:lnTo>
                        <a:pt x="632" y="283"/>
                      </a:lnTo>
                      <a:lnTo>
                        <a:pt x="631" y="280"/>
                      </a:lnTo>
                      <a:lnTo>
                        <a:pt x="630" y="278"/>
                      </a:lnTo>
                      <a:lnTo>
                        <a:pt x="628" y="275"/>
                      </a:lnTo>
                      <a:lnTo>
                        <a:pt x="626" y="274"/>
                      </a:lnTo>
                      <a:lnTo>
                        <a:pt x="622" y="271"/>
                      </a:lnTo>
                      <a:lnTo>
                        <a:pt x="620" y="271"/>
                      </a:lnTo>
                      <a:lnTo>
                        <a:pt x="617" y="270"/>
                      </a:lnTo>
                      <a:lnTo>
                        <a:pt x="497" y="270"/>
                      </a:lnTo>
                      <a:lnTo>
                        <a:pt x="494" y="271"/>
                      </a:lnTo>
                      <a:lnTo>
                        <a:pt x="491" y="271"/>
                      </a:lnTo>
                      <a:lnTo>
                        <a:pt x="488" y="274"/>
                      </a:lnTo>
                      <a:lnTo>
                        <a:pt x="486" y="275"/>
                      </a:lnTo>
                      <a:lnTo>
                        <a:pt x="484" y="278"/>
                      </a:lnTo>
                      <a:lnTo>
                        <a:pt x="483" y="280"/>
                      </a:lnTo>
                      <a:lnTo>
                        <a:pt x="482" y="283"/>
                      </a:lnTo>
                      <a:lnTo>
                        <a:pt x="482" y="285"/>
                      </a:lnTo>
                      <a:lnTo>
                        <a:pt x="482" y="571"/>
                      </a:lnTo>
                      <a:lnTo>
                        <a:pt x="421" y="571"/>
                      </a:lnTo>
                      <a:lnTo>
                        <a:pt x="421" y="195"/>
                      </a:lnTo>
                      <a:lnTo>
                        <a:pt x="421" y="192"/>
                      </a:lnTo>
                      <a:lnTo>
                        <a:pt x="420" y="190"/>
                      </a:lnTo>
                      <a:lnTo>
                        <a:pt x="419" y="187"/>
                      </a:lnTo>
                      <a:lnTo>
                        <a:pt x="417" y="185"/>
                      </a:lnTo>
                      <a:lnTo>
                        <a:pt x="415" y="184"/>
                      </a:lnTo>
                      <a:lnTo>
                        <a:pt x="412" y="181"/>
                      </a:lnTo>
                      <a:lnTo>
                        <a:pt x="409" y="180"/>
                      </a:lnTo>
                      <a:lnTo>
                        <a:pt x="406" y="180"/>
                      </a:lnTo>
                      <a:lnTo>
                        <a:pt x="286" y="180"/>
                      </a:lnTo>
                      <a:lnTo>
                        <a:pt x="283" y="180"/>
                      </a:lnTo>
                      <a:lnTo>
                        <a:pt x="281" y="181"/>
                      </a:lnTo>
                      <a:lnTo>
                        <a:pt x="277" y="184"/>
                      </a:lnTo>
                      <a:lnTo>
                        <a:pt x="275" y="185"/>
                      </a:lnTo>
                      <a:lnTo>
                        <a:pt x="274" y="187"/>
                      </a:lnTo>
                      <a:lnTo>
                        <a:pt x="272" y="190"/>
                      </a:lnTo>
                      <a:lnTo>
                        <a:pt x="271" y="192"/>
                      </a:lnTo>
                      <a:lnTo>
                        <a:pt x="271" y="195"/>
                      </a:lnTo>
                      <a:lnTo>
                        <a:pt x="271" y="571"/>
                      </a:lnTo>
                      <a:lnTo>
                        <a:pt x="211" y="571"/>
                      </a:lnTo>
                      <a:lnTo>
                        <a:pt x="211" y="406"/>
                      </a:lnTo>
                      <a:lnTo>
                        <a:pt x="211" y="403"/>
                      </a:lnTo>
                      <a:lnTo>
                        <a:pt x="210" y="400"/>
                      </a:lnTo>
                      <a:lnTo>
                        <a:pt x="209" y="398"/>
                      </a:lnTo>
                      <a:lnTo>
                        <a:pt x="207" y="396"/>
                      </a:lnTo>
                      <a:lnTo>
                        <a:pt x="205" y="394"/>
                      </a:lnTo>
                      <a:lnTo>
                        <a:pt x="201" y="392"/>
                      </a:lnTo>
                      <a:lnTo>
                        <a:pt x="199" y="391"/>
                      </a:lnTo>
                      <a:lnTo>
                        <a:pt x="196" y="391"/>
                      </a:lnTo>
                      <a:lnTo>
                        <a:pt x="76" y="391"/>
                      </a:lnTo>
                      <a:lnTo>
                        <a:pt x="73" y="391"/>
                      </a:lnTo>
                      <a:lnTo>
                        <a:pt x="70" y="392"/>
                      </a:lnTo>
                      <a:lnTo>
                        <a:pt x="67" y="394"/>
                      </a:lnTo>
                      <a:lnTo>
                        <a:pt x="65" y="396"/>
                      </a:lnTo>
                      <a:lnTo>
                        <a:pt x="63" y="398"/>
                      </a:lnTo>
                      <a:lnTo>
                        <a:pt x="62" y="400"/>
                      </a:lnTo>
                      <a:lnTo>
                        <a:pt x="61" y="403"/>
                      </a:lnTo>
                      <a:lnTo>
                        <a:pt x="61" y="406"/>
                      </a:lnTo>
                      <a:lnTo>
                        <a:pt x="61" y="571"/>
                      </a:lnTo>
                      <a:lnTo>
                        <a:pt x="16" y="571"/>
                      </a:lnTo>
                      <a:lnTo>
                        <a:pt x="13" y="571"/>
                      </a:lnTo>
                      <a:lnTo>
                        <a:pt x="10" y="572"/>
                      </a:lnTo>
                      <a:lnTo>
                        <a:pt x="7" y="573"/>
                      </a:lnTo>
                      <a:lnTo>
                        <a:pt x="5" y="576"/>
                      </a:lnTo>
                      <a:lnTo>
                        <a:pt x="3" y="578"/>
                      </a:lnTo>
                      <a:lnTo>
                        <a:pt x="2" y="581"/>
                      </a:lnTo>
                      <a:lnTo>
                        <a:pt x="1" y="583"/>
                      </a:lnTo>
                      <a:lnTo>
                        <a:pt x="0" y="586"/>
                      </a:lnTo>
                      <a:lnTo>
                        <a:pt x="1" y="590"/>
                      </a:lnTo>
                      <a:lnTo>
                        <a:pt x="2" y="593"/>
                      </a:lnTo>
                      <a:lnTo>
                        <a:pt x="3" y="595"/>
                      </a:lnTo>
                      <a:lnTo>
                        <a:pt x="5" y="597"/>
                      </a:lnTo>
                      <a:lnTo>
                        <a:pt x="7" y="599"/>
                      </a:lnTo>
                      <a:lnTo>
                        <a:pt x="10" y="600"/>
                      </a:lnTo>
                      <a:lnTo>
                        <a:pt x="13" y="601"/>
                      </a:lnTo>
                      <a:lnTo>
                        <a:pt x="16" y="601"/>
                      </a:lnTo>
                      <a:lnTo>
                        <a:pt x="76" y="601"/>
                      </a:lnTo>
                      <a:lnTo>
                        <a:pt x="196" y="601"/>
                      </a:lnTo>
                      <a:lnTo>
                        <a:pt x="286" y="601"/>
                      </a:lnTo>
                      <a:lnTo>
                        <a:pt x="406" y="601"/>
                      </a:lnTo>
                      <a:lnTo>
                        <a:pt x="497" y="601"/>
                      </a:lnTo>
                      <a:lnTo>
                        <a:pt x="617" y="601"/>
                      </a:lnTo>
                      <a:lnTo>
                        <a:pt x="707" y="601"/>
                      </a:lnTo>
                      <a:lnTo>
                        <a:pt x="827" y="601"/>
                      </a:lnTo>
                      <a:lnTo>
                        <a:pt x="888" y="601"/>
                      </a:lnTo>
                      <a:lnTo>
                        <a:pt x="890" y="601"/>
                      </a:lnTo>
                      <a:lnTo>
                        <a:pt x="893" y="600"/>
                      </a:lnTo>
                      <a:lnTo>
                        <a:pt x="896" y="599"/>
                      </a:lnTo>
                      <a:lnTo>
                        <a:pt x="898" y="597"/>
                      </a:lnTo>
                      <a:lnTo>
                        <a:pt x="900" y="595"/>
                      </a:lnTo>
                      <a:lnTo>
                        <a:pt x="901" y="593"/>
                      </a:lnTo>
                      <a:lnTo>
                        <a:pt x="902" y="590"/>
                      </a:lnTo>
                      <a:lnTo>
                        <a:pt x="903" y="586"/>
                      </a:lnTo>
                      <a:lnTo>
                        <a:pt x="902" y="583"/>
                      </a:lnTo>
                      <a:lnTo>
                        <a:pt x="901" y="581"/>
                      </a:lnTo>
                      <a:lnTo>
                        <a:pt x="900" y="578"/>
                      </a:lnTo>
                      <a:lnTo>
                        <a:pt x="898" y="576"/>
                      </a:lnTo>
                      <a:lnTo>
                        <a:pt x="896" y="573"/>
                      </a:lnTo>
                      <a:lnTo>
                        <a:pt x="893" y="572"/>
                      </a:lnTo>
                      <a:lnTo>
                        <a:pt x="890" y="571"/>
                      </a:lnTo>
                      <a:lnTo>
                        <a:pt x="888" y="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" name="íşliḍé">
                  <a:extLst>
                    <a:ext uri="{FF2B5EF4-FFF2-40B4-BE49-F238E27FC236}">
                      <a16:creationId xmlns:a16="http://schemas.microsoft.com/office/drawing/2014/main" id="{2BF96DC2-F4D9-4190-9E6D-1B9075CCE8E5}"/>
                    </a:ext>
                  </a:extLst>
                </p:cNvPr>
                <p:cNvSpPr/>
                <p:nvPr/>
              </p:nvSpPr>
              <p:spPr bwMode="auto">
                <a:xfrm>
                  <a:off x="10474325" y="2498725"/>
                  <a:ext cx="252413" cy="157163"/>
                </a:xfrm>
                <a:custGeom>
                  <a:avLst/>
                  <a:gdLst>
                    <a:gd name="T0" fmla="*/ 83 w 796"/>
                    <a:gd name="T1" fmla="*/ 417 h 496"/>
                    <a:gd name="T2" fmla="*/ 89 w 796"/>
                    <a:gd name="T3" fmla="*/ 431 h 496"/>
                    <a:gd name="T4" fmla="*/ 76 w 796"/>
                    <a:gd name="T5" fmla="*/ 461 h 496"/>
                    <a:gd name="T6" fmla="*/ 43 w 796"/>
                    <a:gd name="T7" fmla="*/ 461 h 496"/>
                    <a:gd name="T8" fmla="*/ 30 w 796"/>
                    <a:gd name="T9" fmla="*/ 430 h 496"/>
                    <a:gd name="T10" fmla="*/ 54 w 796"/>
                    <a:gd name="T11" fmla="*/ 407 h 496"/>
                    <a:gd name="T12" fmla="*/ 302 w 796"/>
                    <a:gd name="T13" fmla="*/ 216 h 496"/>
                    <a:gd name="T14" fmla="*/ 315 w 796"/>
                    <a:gd name="T15" fmla="*/ 247 h 496"/>
                    <a:gd name="T16" fmla="*/ 291 w 796"/>
                    <a:gd name="T17" fmla="*/ 270 h 496"/>
                    <a:gd name="T18" fmla="*/ 260 w 796"/>
                    <a:gd name="T19" fmla="*/ 257 h 496"/>
                    <a:gd name="T20" fmla="*/ 260 w 796"/>
                    <a:gd name="T21" fmla="*/ 224 h 496"/>
                    <a:gd name="T22" fmla="*/ 511 w 796"/>
                    <a:gd name="T23" fmla="*/ 301 h 496"/>
                    <a:gd name="T24" fmla="*/ 530 w 796"/>
                    <a:gd name="T25" fmla="*/ 308 h 496"/>
                    <a:gd name="T26" fmla="*/ 541 w 796"/>
                    <a:gd name="T27" fmla="*/ 331 h 496"/>
                    <a:gd name="T28" fmla="*/ 523 w 796"/>
                    <a:gd name="T29" fmla="*/ 359 h 496"/>
                    <a:gd name="T30" fmla="*/ 490 w 796"/>
                    <a:gd name="T31" fmla="*/ 353 h 496"/>
                    <a:gd name="T32" fmla="*/ 483 w 796"/>
                    <a:gd name="T33" fmla="*/ 320 h 496"/>
                    <a:gd name="T34" fmla="*/ 511 w 796"/>
                    <a:gd name="T35" fmla="*/ 301 h 496"/>
                    <a:gd name="T36" fmla="*/ 757 w 796"/>
                    <a:gd name="T37" fmla="*/ 39 h 496"/>
                    <a:gd name="T38" fmla="*/ 764 w 796"/>
                    <a:gd name="T39" fmla="*/ 72 h 496"/>
                    <a:gd name="T40" fmla="*/ 736 w 796"/>
                    <a:gd name="T41" fmla="*/ 90 h 496"/>
                    <a:gd name="T42" fmla="*/ 708 w 796"/>
                    <a:gd name="T43" fmla="*/ 72 h 496"/>
                    <a:gd name="T44" fmla="*/ 716 w 796"/>
                    <a:gd name="T45" fmla="*/ 39 h 496"/>
                    <a:gd name="T46" fmla="*/ 60 w 796"/>
                    <a:gd name="T47" fmla="*/ 496 h 496"/>
                    <a:gd name="T48" fmla="*/ 93 w 796"/>
                    <a:gd name="T49" fmla="*/ 487 h 496"/>
                    <a:gd name="T50" fmla="*/ 115 w 796"/>
                    <a:gd name="T51" fmla="*/ 460 h 496"/>
                    <a:gd name="T52" fmla="*/ 118 w 796"/>
                    <a:gd name="T53" fmla="*/ 422 h 496"/>
                    <a:gd name="T54" fmla="*/ 276 w 796"/>
                    <a:gd name="T55" fmla="*/ 300 h 496"/>
                    <a:gd name="T56" fmla="*/ 318 w 796"/>
                    <a:gd name="T57" fmla="*/ 291 h 496"/>
                    <a:gd name="T58" fmla="*/ 451 w 796"/>
                    <a:gd name="T59" fmla="*/ 331 h 496"/>
                    <a:gd name="T60" fmla="*/ 461 w 796"/>
                    <a:gd name="T61" fmla="*/ 365 h 496"/>
                    <a:gd name="T62" fmla="*/ 487 w 796"/>
                    <a:gd name="T63" fmla="*/ 387 h 496"/>
                    <a:gd name="T64" fmla="*/ 523 w 796"/>
                    <a:gd name="T65" fmla="*/ 390 h 496"/>
                    <a:gd name="T66" fmla="*/ 554 w 796"/>
                    <a:gd name="T67" fmla="*/ 373 h 496"/>
                    <a:gd name="T68" fmla="*/ 570 w 796"/>
                    <a:gd name="T69" fmla="*/ 343 h 496"/>
                    <a:gd name="T70" fmla="*/ 559 w 796"/>
                    <a:gd name="T71" fmla="*/ 296 h 496"/>
                    <a:gd name="T72" fmla="*/ 742 w 796"/>
                    <a:gd name="T73" fmla="*/ 120 h 496"/>
                    <a:gd name="T74" fmla="*/ 775 w 796"/>
                    <a:gd name="T75" fmla="*/ 106 h 496"/>
                    <a:gd name="T76" fmla="*/ 794 w 796"/>
                    <a:gd name="T77" fmla="*/ 79 h 496"/>
                    <a:gd name="T78" fmla="*/ 794 w 796"/>
                    <a:gd name="T79" fmla="*/ 43 h 496"/>
                    <a:gd name="T80" fmla="*/ 775 w 796"/>
                    <a:gd name="T81" fmla="*/ 14 h 496"/>
                    <a:gd name="T82" fmla="*/ 742 w 796"/>
                    <a:gd name="T83" fmla="*/ 0 h 496"/>
                    <a:gd name="T84" fmla="*/ 708 w 796"/>
                    <a:gd name="T85" fmla="*/ 8 h 496"/>
                    <a:gd name="T86" fmla="*/ 683 w 796"/>
                    <a:gd name="T87" fmla="*/ 31 h 496"/>
                    <a:gd name="T88" fmla="*/ 677 w 796"/>
                    <a:gd name="T89" fmla="*/ 70 h 496"/>
                    <a:gd name="T90" fmla="*/ 524 w 796"/>
                    <a:gd name="T91" fmla="*/ 272 h 496"/>
                    <a:gd name="T92" fmla="*/ 483 w 796"/>
                    <a:gd name="T93" fmla="*/ 278 h 496"/>
                    <a:gd name="T94" fmla="*/ 345 w 796"/>
                    <a:gd name="T95" fmla="*/ 245 h 496"/>
                    <a:gd name="T96" fmla="*/ 339 w 796"/>
                    <a:gd name="T97" fmla="*/ 212 h 496"/>
                    <a:gd name="T98" fmla="*/ 314 w 796"/>
                    <a:gd name="T99" fmla="*/ 188 h 496"/>
                    <a:gd name="T100" fmla="*/ 280 w 796"/>
                    <a:gd name="T101" fmla="*/ 181 h 496"/>
                    <a:gd name="T102" fmla="*/ 247 w 796"/>
                    <a:gd name="T103" fmla="*/ 194 h 496"/>
                    <a:gd name="T104" fmla="*/ 228 w 796"/>
                    <a:gd name="T105" fmla="*/ 223 h 496"/>
                    <a:gd name="T106" fmla="*/ 229 w 796"/>
                    <a:gd name="T107" fmla="*/ 262 h 496"/>
                    <a:gd name="T108" fmla="*/ 60 w 796"/>
                    <a:gd name="T109" fmla="*/ 376 h 496"/>
                    <a:gd name="T110" fmla="*/ 26 w 796"/>
                    <a:gd name="T111" fmla="*/ 387 h 496"/>
                    <a:gd name="T112" fmla="*/ 4 w 796"/>
                    <a:gd name="T113" fmla="*/ 413 h 496"/>
                    <a:gd name="T114" fmla="*/ 1 w 796"/>
                    <a:gd name="T115" fmla="*/ 448 h 496"/>
                    <a:gd name="T116" fmla="*/ 17 w 796"/>
                    <a:gd name="T117" fmla="*/ 479 h 496"/>
                    <a:gd name="T118" fmla="*/ 47 w 796"/>
                    <a:gd name="T119" fmla="*/ 495 h 4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796" h="496">
                      <a:moveTo>
                        <a:pt x="60" y="406"/>
                      </a:moveTo>
                      <a:lnTo>
                        <a:pt x="66" y="407"/>
                      </a:lnTo>
                      <a:lnTo>
                        <a:pt x="73" y="410"/>
                      </a:lnTo>
                      <a:lnTo>
                        <a:pt x="78" y="413"/>
                      </a:lnTo>
                      <a:lnTo>
                        <a:pt x="83" y="417"/>
                      </a:lnTo>
                      <a:lnTo>
                        <a:pt x="83" y="417"/>
                      </a:lnTo>
                      <a:lnTo>
                        <a:pt x="83" y="417"/>
                      </a:lnTo>
                      <a:lnTo>
                        <a:pt x="83" y="417"/>
                      </a:lnTo>
                      <a:lnTo>
                        <a:pt x="83" y="417"/>
                      </a:lnTo>
                      <a:lnTo>
                        <a:pt x="86" y="421"/>
                      </a:lnTo>
                      <a:lnTo>
                        <a:pt x="88" y="426"/>
                      </a:lnTo>
                      <a:lnTo>
                        <a:pt x="89" y="431"/>
                      </a:lnTo>
                      <a:lnTo>
                        <a:pt x="90" y="436"/>
                      </a:lnTo>
                      <a:lnTo>
                        <a:pt x="89" y="443"/>
                      </a:lnTo>
                      <a:lnTo>
                        <a:pt x="88" y="448"/>
                      </a:lnTo>
                      <a:lnTo>
                        <a:pt x="85" y="453"/>
                      </a:lnTo>
                      <a:lnTo>
                        <a:pt x="81" y="458"/>
                      </a:lnTo>
                      <a:lnTo>
                        <a:pt x="76" y="461"/>
                      </a:lnTo>
                      <a:lnTo>
                        <a:pt x="72" y="464"/>
                      </a:lnTo>
                      <a:lnTo>
                        <a:pt x="65" y="466"/>
                      </a:lnTo>
                      <a:lnTo>
                        <a:pt x="60" y="466"/>
                      </a:lnTo>
                      <a:lnTo>
                        <a:pt x="54" y="466"/>
                      </a:lnTo>
                      <a:lnTo>
                        <a:pt x="48" y="464"/>
                      </a:lnTo>
                      <a:lnTo>
                        <a:pt x="43" y="461"/>
                      </a:lnTo>
                      <a:lnTo>
                        <a:pt x="39" y="458"/>
                      </a:lnTo>
                      <a:lnTo>
                        <a:pt x="34" y="453"/>
                      </a:lnTo>
                      <a:lnTo>
                        <a:pt x="32" y="448"/>
                      </a:lnTo>
                      <a:lnTo>
                        <a:pt x="30" y="443"/>
                      </a:lnTo>
                      <a:lnTo>
                        <a:pt x="30" y="436"/>
                      </a:lnTo>
                      <a:lnTo>
                        <a:pt x="30" y="430"/>
                      </a:lnTo>
                      <a:lnTo>
                        <a:pt x="32" y="425"/>
                      </a:lnTo>
                      <a:lnTo>
                        <a:pt x="34" y="419"/>
                      </a:lnTo>
                      <a:lnTo>
                        <a:pt x="39" y="415"/>
                      </a:lnTo>
                      <a:lnTo>
                        <a:pt x="43" y="412"/>
                      </a:lnTo>
                      <a:lnTo>
                        <a:pt x="48" y="409"/>
                      </a:lnTo>
                      <a:lnTo>
                        <a:pt x="54" y="407"/>
                      </a:lnTo>
                      <a:lnTo>
                        <a:pt x="60" y="406"/>
                      </a:lnTo>
                      <a:lnTo>
                        <a:pt x="60" y="406"/>
                      </a:lnTo>
                      <a:close/>
                      <a:moveTo>
                        <a:pt x="285" y="211"/>
                      </a:moveTo>
                      <a:lnTo>
                        <a:pt x="291" y="211"/>
                      </a:lnTo>
                      <a:lnTo>
                        <a:pt x="297" y="214"/>
                      </a:lnTo>
                      <a:lnTo>
                        <a:pt x="302" y="216"/>
                      </a:lnTo>
                      <a:lnTo>
                        <a:pt x="306" y="220"/>
                      </a:lnTo>
                      <a:lnTo>
                        <a:pt x="311" y="224"/>
                      </a:lnTo>
                      <a:lnTo>
                        <a:pt x="313" y="230"/>
                      </a:lnTo>
                      <a:lnTo>
                        <a:pt x="315" y="235"/>
                      </a:lnTo>
                      <a:lnTo>
                        <a:pt x="315" y="241"/>
                      </a:lnTo>
                      <a:lnTo>
                        <a:pt x="315" y="247"/>
                      </a:lnTo>
                      <a:lnTo>
                        <a:pt x="313" y="253"/>
                      </a:lnTo>
                      <a:lnTo>
                        <a:pt x="311" y="257"/>
                      </a:lnTo>
                      <a:lnTo>
                        <a:pt x="306" y="262"/>
                      </a:lnTo>
                      <a:lnTo>
                        <a:pt x="302" y="266"/>
                      </a:lnTo>
                      <a:lnTo>
                        <a:pt x="297" y="268"/>
                      </a:lnTo>
                      <a:lnTo>
                        <a:pt x="291" y="270"/>
                      </a:lnTo>
                      <a:lnTo>
                        <a:pt x="285" y="271"/>
                      </a:lnTo>
                      <a:lnTo>
                        <a:pt x="280" y="270"/>
                      </a:lnTo>
                      <a:lnTo>
                        <a:pt x="273" y="268"/>
                      </a:lnTo>
                      <a:lnTo>
                        <a:pt x="269" y="266"/>
                      </a:lnTo>
                      <a:lnTo>
                        <a:pt x="264" y="262"/>
                      </a:lnTo>
                      <a:lnTo>
                        <a:pt x="260" y="257"/>
                      </a:lnTo>
                      <a:lnTo>
                        <a:pt x="257" y="253"/>
                      </a:lnTo>
                      <a:lnTo>
                        <a:pt x="256" y="247"/>
                      </a:lnTo>
                      <a:lnTo>
                        <a:pt x="255" y="241"/>
                      </a:lnTo>
                      <a:lnTo>
                        <a:pt x="256" y="235"/>
                      </a:lnTo>
                      <a:lnTo>
                        <a:pt x="257" y="230"/>
                      </a:lnTo>
                      <a:lnTo>
                        <a:pt x="260" y="224"/>
                      </a:lnTo>
                      <a:lnTo>
                        <a:pt x="264" y="220"/>
                      </a:lnTo>
                      <a:lnTo>
                        <a:pt x="269" y="216"/>
                      </a:lnTo>
                      <a:lnTo>
                        <a:pt x="273" y="214"/>
                      </a:lnTo>
                      <a:lnTo>
                        <a:pt x="280" y="211"/>
                      </a:lnTo>
                      <a:lnTo>
                        <a:pt x="285" y="211"/>
                      </a:lnTo>
                      <a:close/>
                      <a:moveTo>
                        <a:pt x="511" y="301"/>
                      </a:moveTo>
                      <a:lnTo>
                        <a:pt x="516" y="301"/>
                      </a:lnTo>
                      <a:lnTo>
                        <a:pt x="521" y="302"/>
                      </a:lnTo>
                      <a:lnTo>
                        <a:pt x="526" y="306"/>
                      </a:lnTo>
                      <a:lnTo>
                        <a:pt x="530" y="308"/>
                      </a:lnTo>
                      <a:lnTo>
                        <a:pt x="530" y="308"/>
                      </a:lnTo>
                      <a:lnTo>
                        <a:pt x="530" y="308"/>
                      </a:lnTo>
                      <a:lnTo>
                        <a:pt x="530" y="308"/>
                      </a:lnTo>
                      <a:lnTo>
                        <a:pt x="530" y="308"/>
                      </a:lnTo>
                      <a:lnTo>
                        <a:pt x="535" y="313"/>
                      </a:lnTo>
                      <a:lnTo>
                        <a:pt x="538" y="319"/>
                      </a:lnTo>
                      <a:lnTo>
                        <a:pt x="540" y="325"/>
                      </a:lnTo>
                      <a:lnTo>
                        <a:pt x="541" y="331"/>
                      </a:lnTo>
                      <a:lnTo>
                        <a:pt x="540" y="337"/>
                      </a:lnTo>
                      <a:lnTo>
                        <a:pt x="539" y="343"/>
                      </a:lnTo>
                      <a:lnTo>
                        <a:pt x="536" y="347"/>
                      </a:lnTo>
                      <a:lnTo>
                        <a:pt x="532" y="353"/>
                      </a:lnTo>
                      <a:lnTo>
                        <a:pt x="527" y="356"/>
                      </a:lnTo>
                      <a:lnTo>
                        <a:pt x="523" y="359"/>
                      </a:lnTo>
                      <a:lnTo>
                        <a:pt x="516" y="360"/>
                      </a:lnTo>
                      <a:lnTo>
                        <a:pt x="511" y="361"/>
                      </a:lnTo>
                      <a:lnTo>
                        <a:pt x="505" y="360"/>
                      </a:lnTo>
                      <a:lnTo>
                        <a:pt x="499" y="359"/>
                      </a:lnTo>
                      <a:lnTo>
                        <a:pt x="494" y="356"/>
                      </a:lnTo>
                      <a:lnTo>
                        <a:pt x="490" y="353"/>
                      </a:lnTo>
                      <a:lnTo>
                        <a:pt x="486" y="349"/>
                      </a:lnTo>
                      <a:lnTo>
                        <a:pt x="483" y="343"/>
                      </a:lnTo>
                      <a:lnTo>
                        <a:pt x="481" y="337"/>
                      </a:lnTo>
                      <a:lnTo>
                        <a:pt x="481" y="331"/>
                      </a:lnTo>
                      <a:lnTo>
                        <a:pt x="481" y="325"/>
                      </a:lnTo>
                      <a:lnTo>
                        <a:pt x="483" y="320"/>
                      </a:lnTo>
                      <a:lnTo>
                        <a:pt x="486" y="314"/>
                      </a:lnTo>
                      <a:lnTo>
                        <a:pt x="490" y="310"/>
                      </a:lnTo>
                      <a:lnTo>
                        <a:pt x="494" y="307"/>
                      </a:lnTo>
                      <a:lnTo>
                        <a:pt x="499" y="304"/>
                      </a:lnTo>
                      <a:lnTo>
                        <a:pt x="505" y="301"/>
                      </a:lnTo>
                      <a:lnTo>
                        <a:pt x="511" y="301"/>
                      </a:lnTo>
                      <a:lnTo>
                        <a:pt x="511" y="301"/>
                      </a:lnTo>
                      <a:close/>
                      <a:moveTo>
                        <a:pt x="736" y="30"/>
                      </a:moveTo>
                      <a:lnTo>
                        <a:pt x="742" y="31"/>
                      </a:lnTo>
                      <a:lnTo>
                        <a:pt x="748" y="33"/>
                      </a:lnTo>
                      <a:lnTo>
                        <a:pt x="753" y="36"/>
                      </a:lnTo>
                      <a:lnTo>
                        <a:pt x="757" y="39"/>
                      </a:lnTo>
                      <a:lnTo>
                        <a:pt x="762" y="43"/>
                      </a:lnTo>
                      <a:lnTo>
                        <a:pt x="764" y="49"/>
                      </a:lnTo>
                      <a:lnTo>
                        <a:pt x="766" y="55"/>
                      </a:lnTo>
                      <a:lnTo>
                        <a:pt x="766" y="60"/>
                      </a:lnTo>
                      <a:lnTo>
                        <a:pt x="766" y="67"/>
                      </a:lnTo>
                      <a:lnTo>
                        <a:pt x="764" y="72"/>
                      </a:lnTo>
                      <a:lnTo>
                        <a:pt x="762" y="78"/>
                      </a:lnTo>
                      <a:lnTo>
                        <a:pt x="757" y="82"/>
                      </a:lnTo>
                      <a:lnTo>
                        <a:pt x="753" y="85"/>
                      </a:lnTo>
                      <a:lnTo>
                        <a:pt x="748" y="88"/>
                      </a:lnTo>
                      <a:lnTo>
                        <a:pt x="742" y="90"/>
                      </a:lnTo>
                      <a:lnTo>
                        <a:pt x="736" y="90"/>
                      </a:lnTo>
                      <a:lnTo>
                        <a:pt x="731" y="90"/>
                      </a:lnTo>
                      <a:lnTo>
                        <a:pt x="724" y="88"/>
                      </a:lnTo>
                      <a:lnTo>
                        <a:pt x="720" y="85"/>
                      </a:lnTo>
                      <a:lnTo>
                        <a:pt x="716" y="82"/>
                      </a:lnTo>
                      <a:lnTo>
                        <a:pt x="711" y="78"/>
                      </a:lnTo>
                      <a:lnTo>
                        <a:pt x="708" y="72"/>
                      </a:lnTo>
                      <a:lnTo>
                        <a:pt x="707" y="67"/>
                      </a:lnTo>
                      <a:lnTo>
                        <a:pt x="706" y="60"/>
                      </a:lnTo>
                      <a:lnTo>
                        <a:pt x="707" y="55"/>
                      </a:lnTo>
                      <a:lnTo>
                        <a:pt x="708" y="49"/>
                      </a:lnTo>
                      <a:lnTo>
                        <a:pt x="711" y="43"/>
                      </a:lnTo>
                      <a:lnTo>
                        <a:pt x="716" y="39"/>
                      </a:lnTo>
                      <a:lnTo>
                        <a:pt x="720" y="36"/>
                      </a:lnTo>
                      <a:lnTo>
                        <a:pt x="724" y="33"/>
                      </a:lnTo>
                      <a:lnTo>
                        <a:pt x="731" y="31"/>
                      </a:lnTo>
                      <a:lnTo>
                        <a:pt x="736" y="30"/>
                      </a:lnTo>
                      <a:lnTo>
                        <a:pt x="736" y="30"/>
                      </a:lnTo>
                      <a:close/>
                      <a:moveTo>
                        <a:pt x="60" y="496"/>
                      </a:moveTo>
                      <a:lnTo>
                        <a:pt x="66" y="496"/>
                      </a:lnTo>
                      <a:lnTo>
                        <a:pt x="72" y="495"/>
                      </a:lnTo>
                      <a:lnTo>
                        <a:pt x="77" y="494"/>
                      </a:lnTo>
                      <a:lnTo>
                        <a:pt x="84" y="492"/>
                      </a:lnTo>
                      <a:lnTo>
                        <a:pt x="89" y="489"/>
                      </a:lnTo>
                      <a:lnTo>
                        <a:pt x="93" y="487"/>
                      </a:lnTo>
                      <a:lnTo>
                        <a:pt x="98" y="482"/>
                      </a:lnTo>
                      <a:lnTo>
                        <a:pt x="102" y="479"/>
                      </a:lnTo>
                      <a:lnTo>
                        <a:pt x="106" y="475"/>
                      </a:lnTo>
                      <a:lnTo>
                        <a:pt x="109" y="470"/>
                      </a:lnTo>
                      <a:lnTo>
                        <a:pt x="113" y="465"/>
                      </a:lnTo>
                      <a:lnTo>
                        <a:pt x="115" y="460"/>
                      </a:lnTo>
                      <a:lnTo>
                        <a:pt x="117" y="455"/>
                      </a:lnTo>
                      <a:lnTo>
                        <a:pt x="119" y="448"/>
                      </a:lnTo>
                      <a:lnTo>
                        <a:pt x="120" y="443"/>
                      </a:lnTo>
                      <a:lnTo>
                        <a:pt x="120" y="436"/>
                      </a:lnTo>
                      <a:lnTo>
                        <a:pt x="119" y="429"/>
                      </a:lnTo>
                      <a:lnTo>
                        <a:pt x="118" y="422"/>
                      </a:lnTo>
                      <a:lnTo>
                        <a:pt x="116" y="416"/>
                      </a:lnTo>
                      <a:lnTo>
                        <a:pt x="114" y="410"/>
                      </a:lnTo>
                      <a:lnTo>
                        <a:pt x="251" y="291"/>
                      </a:lnTo>
                      <a:lnTo>
                        <a:pt x="259" y="295"/>
                      </a:lnTo>
                      <a:lnTo>
                        <a:pt x="267" y="298"/>
                      </a:lnTo>
                      <a:lnTo>
                        <a:pt x="276" y="300"/>
                      </a:lnTo>
                      <a:lnTo>
                        <a:pt x="285" y="301"/>
                      </a:lnTo>
                      <a:lnTo>
                        <a:pt x="292" y="300"/>
                      </a:lnTo>
                      <a:lnTo>
                        <a:pt x="300" y="299"/>
                      </a:lnTo>
                      <a:lnTo>
                        <a:pt x="306" y="297"/>
                      </a:lnTo>
                      <a:lnTo>
                        <a:pt x="313" y="294"/>
                      </a:lnTo>
                      <a:lnTo>
                        <a:pt x="318" y="291"/>
                      </a:lnTo>
                      <a:lnTo>
                        <a:pt x="325" y="286"/>
                      </a:lnTo>
                      <a:lnTo>
                        <a:pt x="329" y="282"/>
                      </a:lnTo>
                      <a:lnTo>
                        <a:pt x="333" y="277"/>
                      </a:lnTo>
                      <a:lnTo>
                        <a:pt x="451" y="324"/>
                      </a:lnTo>
                      <a:lnTo>
                        <a:pt x="451" y="327"/>
                      </a:lnTo>
                      <a:lnTo>
                        <a:pt x="451" y="331"/>
                      </a:lnTo>
                      <a:lnTo>
                        <a:pt x="451" y="338"/>
                      </a:lnTo>
                      <a:lnTo>
                        <a:pt x="452" y="343"/>
                      </a:lnTo>
                      <a:lnTo>
                        <a:pt x="453" y="350"/>
                      </a:lnTo>
                      <a:lnTo>
                        <a:pt x="455" y="355"/>
                      </a:lnTo>
                      <a:lnTo>
                        <a:pt x="457" y="360"/>
                      </a:lnTo>
                      <a:lnTo>
                        <a:pt x="461" y="365"/>
                      </a:lnTo>
                      <a:lnTo>
                        <a:pt x="464" y="370"/>
                      </a:lnTo>
                      <a:lnTo>
                        <a:pt x="468" y="374"/>
                      </a:lnTo>
                      <a:lnTo>
                        <a:pt x="472" y="377"/>
                      </a:lnTo>
                      <a:lnTo>
                        <a:pt x="477" y="381"/>
                      </a:lnTo>
                      <a:lnTo>
                        <a:pt x="482" y="384"/>
                      </a:lnTo>
                      <a:lnTo>
                        <a:pt x="487" y="387"/>
                      </a:lnTo>
                      <a:lnTo>
                        <a:pt x="493" y="388"/>
                      </a:lnTo>
                      <a:lnTo>
                        <a:pt x="498" y="390"/>
                      </a:lnTo>
                      <a:lnTo>
                        <a:pt x="505" y="391"/>
                      </a:lnTo>
                      <a:lnTo>
                        <a:pt x="511" y="391"/>
                      </a:lnTo>
                      <a:lnTo>
                        <a:pt x="517" y="391"/>
                      </a:lnTo>
                      <a:lnTo>
                        <a:pt x="523" y="390"/>
                      </a:lnTo>
                      <a:lnTo>
                        <a:pt x="529" y="388"/>
                      </a:lnTo>
                      <a:lnTo>
                        <a:pt x="535" y="387"/>
                      </a:lnTo>
                      <a:lnTo>
                        <a:pt x="540" y="384"/>
                      </a:lnTo>
                      <a:lnTo>
                        <a:pt x="544" y="381"/>
                      </a:lnTo>
                      <a:lnTo>
                        <a:pt x="550" y="377"/>
                      </a:lnTo>
                      <a:lnTo>
                        <a:pt x="554" y="373"/>
                      </a:lnTo>
                      <a:lnTo>
                        <a:pt x="557" y="370"/>
                      </a:lnTo>
                      <a:lnTo>
                        <a:pt x="560" y="365"/>
                      </a:lnTo>
                      <a:lnTo>
                        <a:pt x="564" y="360"/>
                      </a:lnTo>
                      <a:lnTo>
                        <a:pt x="567" y="355"/>
                      </a:lnTo>
                      <a:lnTo>
                        <a:pt x="568" y="350"/>
                      </a:lnTo>
                      <a:lnTo>
                        <a:pt x="570" y="343"/>
                      </a:lnTo>
                      <a:lnTo>
                        <a:pt x="571" y="338"/>
                      </a:lnTo>
                      <a:lnTo>
                        <a:pt x="571" y="331"/>
                      </a:lnTo>
                      <a:lnTo>
                        <a:pt x="570" y="322"/>
                      </a:lnTo>
                      <a:lnTo>
                        <a:pt x="568" y="312"/>
                      </a:lnTo>
                      <a:lnTo>
                        <a:pt x="565" y="304"/>
                      </a:lnTo>
                      <a:lnTo>
                        <a:pt x="559" y="296"/>
                      </a:lnTo>
                      <a:lnTo>
                        <a:pt x="710" y="115"/>
                      </a:lnTo>
                      <a:lnTo>
                        <a:pt x="717" y="117"/>
                      </a:lnTo>
                      <a:lnTo>
                        <a:pt x="723" y="119"/>
                      </a:lnTo>
                      <a:lnTo>
                        <a:pt x="730" y="120"/>
                      </a:lnTo>
                      <a:lnTo>
                        <a:pt x="736" y="120"/>
                      </a:lnTo>
                      <a:lnTo>
                        <a:pt x="742" y="120"/>
                      </a:lnTo>
                      <a:lnTo>
                        <a:pt x="749" y="119"/>
                      </a:lnTo>
                      <a:lnTo>
                        <a:pt x="754" y="118"/>
                      </a:lnTo>
                      <a:lnTo>
                        <a:pt x="760" y="116"/>
                      </a:lnTo>
                      <a:lnTo>
                        <a:pt x="765" y="114"/>
                      </a:lnTo>
                      <a:lnTo>
                        <a:pt x="770" y="111"/>
                      </a:lnTo>
                      <a:lnTo>
                        <a:pt x="775" y="106"/>
                      </a:lnTo>
                      <a:lnTo>
                        <a:pt x="779" y="103"/>
                      </a:lnTo>
                      <a:lnTo>
                        <a:pt x="783" y="99"/>
                      </a:lnTo>
                      <a:lnTo>
                        <a:pt x="786" y="95"/>
                      </a:lnTo>
                      <a:lnTo>
                        <a:pt x="790" y="89"/>
                      </a:lnTo>
                      <a:lnTo>
                        <a:pt x="792" y="84"/>
                      </a:lnTo>
                      <a:lnTo>
                        <a:pt x="794" y="79"/>
                      </a:lnTo>
                      <a:lnTo>
                        <a:pt x="795" y="73"/>
                      </a:lnTo>
                      <a:lnTo>
                        <a:pt x="796" y="67"/>
                      </a:lnTo>
                      <a:lnTo>
                        <a:pt x="796" y="60"/>
                      </a:lnTo>
                      <a:lnTo>
                        <a:pt x="796" y="54"/>
                      </a:lnTo>
                      <a:lnTo>
                        <a:pt x="795" y="49"/>
                      </a:lnTo>
                      <a:lnTo>
                        <a:pt x="794" y="43"/>
                      </a:lnTo>
                      <a:lnTo>
                        <a:pt x="792" y="37"/>
                      </a:lnTo>
                      <a:lnTo>
                        <a:pt x="790" y="31"/>
                      </a:lnTo>
                      <a:lnTo>
                        <a:pt x="786" y="27"/>
                      </a:lnTo>
                      <a:lnTo>
                        <a:pt x="783" y="23"/>
                      </a:lnTo>
                      <a:lnTo>
                        <a:pt x="779" y="19"/>
                      </a:lnTo>
                      <a:lnTo>
                        <a:pt x="775" y="14"/>
                      </a:lnTo>
                      <a:lnTo>
                        <a:pt x="770" y="11"/>
                      </a:lnTo>
                      <a:lnTo>
                        <a:pt x="765" y="8"/>
                      </a:lnTo>
                      <a:lnTo>
                        <a:pt x="760" y="5"/>
                      </a:lnTo>
                      <a:lnTo>
                        <a:pt x="754" y="4"/>
                      </a:lnTo>
                      <a:lnTo>
                        <a:pt x="749" y="1"/>
                      </a:lnTo>
                      <a:lnTo>
                        <a:pt x="742" y="0"/>
                      </a:lnTo>
                      <a:lnTo>
                        <a:pt x="736" y="0"/>
                      </a:lnTo>
                      <a:lnTo>
                        <a:pt x="731" y="0"/>
                      </a:lnTo>
                      <a:lnTo>
                        <a:pt x="724" y="1"/>
                      </a:lnTo>
                      <a:lnTo>
                        <a:pt x="719" y="4"/>
                      </a:lnTo>
                      <a:lnTo>
                        <a:pt x="712" y="5"/>
                      </a:lnTo>
                      <a:lnTo>
                        <a:pt x="708" y="8"/>
                      </a:lnTo>
                      <a:lnTo>
                        <a:pt x="703" y="11"/>
                      </a:lnTo>
                      <a:lnTo>
                        <a:pt x="698" y="14"/>
                      </a:lnTo>
                      <a:lnTo>
                        <a:pt x="694" y="19"/>
                      </a:lnTo>
                      <a:lnTo>
                        <a:pt x="690" y="22"/>
                      </a:lnTo>
                      <a:lnTo>
                        <a:pt x="687" y="27"/>
                      </a:lnTo>
                      <a:lnTo>
                        <a:pt x="683" y="31"/>
                      </a:lnTo>
                      <a:lnTo>
                        <a:pt x="681" y="37"/>
                      </a:lnTo>
                      <a:lnTo>
                        <a:pt x="679" y="43"/>
                      </a:lnTo>
                      <a:lnTo>
                        <a:pt x="677" y="49"/>
                      </a:lnTo>
                      <a:lnTo>
                        <a:pt x="676" y="54"/>
                      </a:lnTo>
                      <a:lnTo>
                        <a:pt x="676" y="60"/>
                      </a:lnTo>
                      <a:lnTo>
                        <a:pt x="677" y="70"/>
                      </a:lnTo>
                      <a:lnTo>
                        <a:pt x="679" y="80"/>
                      </a:lnTo>
                      <a:lnTo>
                        <a:pt x="682" y="88"/>
                      </a:lnTo>
                      <a:lnTo>
                        <a:pt x="688" y="96"/>
                      </a:lnTo>
                      <a:lnTo>
                        <a:pt x="537" y="277"/>
                      </a:lnTo>
                      <a:lnTo>
                        <a:pt x="530" y="275"/>
                      </a:lnTo>
                      <a:lnTo>
                        <a:pt x="524" y="272"/>
                      </a:lnTo>
                      <a:lnTo>
                        <a:pt x="517" y="271"/>
                      </a:lnTo>
                      <a:lnTo>
                        <a:pt x="511" y="271"/>
                      </a:lnTo>
                      <a:lnTo>
                        <a:pt x="504" y="271"/>
                      </a:lnTo>
                      <a:lnTo>
                        <a:pt x="496" y="272"/>
                      </a:lnTo>
                      <a:lnTo>
                        <a:pt x="490" y="275"/>
                      </a:lnTo>
                      <a:lnTo>
                        <a:pt x="483" y="278"/>
                      </a:lnTo>
                      <a:lnTo>
                        <a:pt x="478" y="281"/>
                      </a:lnTo>
                      <a:lnTo>
                        <a:pt x="472" y="285"/>
                      </a:lnTo>
                      <a:lnTo>
                        <a:pt x="467" y="291"/>
                      </a:lnTo>
                      <a:lnTo>
                        <a:pt x="463" y="296"/>
                      </a:lnTo>
                      <a:lnTo>
                        <a:pt x="345" y="249"/>
                      </a:lnTo>
                      <a:lnTo>
                        <a:pt x="345" y="245"/>
                      </a:lnTo>
                      <a:lnTo>
                        <a:pt x="345" y="241"/>
                      </a:lnTo>
                      <a:lnTo>
                        <a:pt x="345" y="235"/>
                      </a:lnTo>
                      <a:lnTo>
                        <a:pt x="344" y="229"/>
                      </a:lnTo>
                      <a:lnTo>
                        <a:pt x="343" y="223"/>
                      </a:lnTo>
                      <a:lnTo>
                        <a:pt x="341" y="218"/>
                      </a:lnTo>
                      <a:lnTo>
                        <a:pt x="339" y="212"/>
                      </a:lnTo>
                      <a:lnTo>
                        <a:pt x="335" y="207"/>
                      </a:lnTo>
                      <a:lnTo>
                        <a:pt x="332" y="203"/>
                      </a:lnTo>
                      <a:lnTo>
                        <a:pt x="328" y="199"/>
                      </a:lnTo>
                      <a:lnTo>
                        <a:pt x="324" y="194"/>
                      </a:lnTo>
                      <a:lnTo>
                        <a:pt x="319" y="191"/>
                      </a:lnTo>
                      <a:lnTo>
                        <a:pt x="314" y="188"/>
                      </a:lnTo>
                      <a:lnTo>
                        <a:pt x="309" y="186"/>
                      </a:lnTo>
                      <a:lnTo>
                        <a:pt x="303" y="184"/>
                      </a:lnTo>
                      <a:lnTo>
                        <a:pt x="298" y="182"/>
                      </a:lnTo>
                      <a:lnTo>
                        <a:pt x="291" y="181"/>
                      </a:lnTo>
                      <a:lnTo>
                        <a:pt x="285" y="180"/>
                      </a:lnTo>
                      <a:lnTo>
                        <a:pt x="280" y="181"/>
                      </a:lnTo>
                      <a:lnTo>
                        <a:pt x="273" y="182"/>
                      </a:lnTo>
                      <a:lnTo>
                        <a:pt x="268" y="184"/>
                      </a:lnTo>
                      <a:lnTo>
                        <a:pt x="261" y="186"/>
                      </a:lnTo>
                      <a:lnTo>
                        <a:pt x="257" y="188"/>
                      </a:lnTo>
                      <a:lnTo>
                        <a:pt x="252" y="191"/>
                      </a:lnTo>
                      <a:lnTo>
                        <a:pt x="247" y="194"/>
                      </a:lnTo>
                      <a:lnTo>
                        <a:pt x="243" y="199"/>
                      </a:lnTo>
                      <a:lnTo>
                        <a:pt x="239" y="203"/>
                      </a:lnTo>
                      <a:lnTo>
                        <a:pt x="236" y="207"/>
                      </a:lnTo>
                      <a:lnTo>
                        <a:pt x="232" y="212"/>
                      </a:lnTo>
                      <a:lnTo>
                        <a:pt x="230" y="218"/>
                      </a:lnTo>
                      <a:lnTo>
                        <a:pt x="228" y="223"/>
                      </a:lnTo>
                      <a:lnTo>
                        <a:pt x="226" y="229"/>
                      </a:lnTo>
                      <a:lnTo>
                        <a:pt x="225" y="235"/>
                      </a:lnTo>
                      <a:lnTo>
                        <a:pt x="225" y="241"/>
                      </a:lnTo>
                      <a:lnTo>
                        <a:pt x="226" y="248"/>
                      </a:lnTo>
                      <a:lnTo>
                        <a:pt x="227" y="255"/>
                      </a:lnTo>
                      <a:lnTo>
                        <a:pt x="229" y="262"/>
                      </a:lnTo>
                      <a:lnTo>
                        <a:pt x="231" y="267"/>
                      </a:lnTo>
                      <a:lnTo>
                        <a:pt x="94" y="387"/>
                      </a:lnTo>
                      <a:lnTo>
                        <a:pt x="86" y="383"/>
                      </a:lnTo>
                      <a:lnTo>
                        <a:pt x="78" y="380"/>
                      </a:lnTo>
                      <a:lnTo>
                        <a:pt x="69" y="377"/>
                      </a:lnTo>
                      <a:lnTo>
                        <a:pt x="60" y="376"/>
                      </a:lnTo>
                      <a:lnTo>
                        <a:pt x="54" y="376"/>
                      </a:lnTo>
                      <a:lnTo>
                        <a:pt x="47" y="377"/>
                      </a:lnTo>
                      <a:lnTo>
                        <a:pt x="42" y="379"/>
                      </a:lnTo>
                      <a:lnTo>
                        <a:pt x="36" y="381"/>
                      </a:lnTo>
                      <a:lnTo>
                        <a:pt x="31" y="384"/>
                      </a:lnTo>
                      <a:lnTo>
                        <a:pt x="26" y="387"/>
                      </a:lnTo>
                      <a:lnTo>
                        <a:pt x="21" y="390"/>
                      </a:lnTo>
                      <a:lnTo>
                        <a:pt x="17" y="394"/>
                      </a:lnTo>
                      <a:lnTo>
                        <a:pt x="13" y="398"/>
                      </a:lnTo>
                      <a:lnTo>
                        <a:pt x="10" y="403"/>
                      </a:lnTo>
                      <a:lnTo>
                        <a:pt x="6" y="407"/>
                      </a:lnTo>
                      <a:lnTo>
                        <a:pt x="4" y="413"/>
                      </a:lnTo>
                      <a:lnTo>
                        <a:pt x="2" y="418"/>
                      </a:lnTo>
                      <a:lnTo>
                        <a:pt x="1" y="425"/>
                      </a:lnTo>
                      <a:lnTo>
                        <a:pt x="0" y="430"/>
                      </a:lnTo>
                      <a:lnTo>
                        <a:pt x="0" y="436"/>
                      </a:lnTo>
                      <a:lnTo>
                        <a:pt x="0" y="443"/>
                      </a:lnTo>
                      <a:lnTo>
                        <a:pt x="1" y="448"/>
                      </a:lnTo>
                      <a:lnTo>
                        <a:pt x="2" y="455"/>
                      </a:lnTo>
                      <a:lnTo>
                        <a:pt x="4" y="460"/>
                      </a:lnTo>
                      <a:lnTo>
                        <a:pt x="6" y="465"/>
                      </a:lnTo>
                      <a:lnTo>
                        <a:pt x="10" y="470"/>
                      </a:lnTo>
                      <a:lnTo>
                        <a:pt x="13" y="475"/>
                      </a:lnTo>
                      <a:lnTo>
                        <a:pt x="17" y="479"/>
                      </a:lnTo>
                      <a:lnTo>
                        <a:pt x="21" y="482"/>
                      </a:lnTo>
                      <a:lnTo>
                        <a:pt x="26" y="487"/>
                      </a:lnTo>
                      <a:lnTo>
                        <a:pt x="31" y="489"/>
                      </a:lnTo>
                      <a:lnTo>
                        <a:pt x="36" y="492"/>
                      </a:lnTo>
                      <a:lnTo>
                        <a:pt x="42" y="494"/>
                      </a:lnTo>
                      <a:lnTo>
                        <a:pt x="47" y="495"/>
                      </a:lnTo>
                      <a:lnTo>
                        <a:pt x="54" y="496"/>
                      </a:lnTo>
                      <a:lnTo>
                        <a:pt x="60" y="4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14" name="ïṩ1iďè">
              <a:extLst>
                <a:ext uri="{FF2B5EF4-FFF2-40B4-BE49-F238E27FC236}">
                  <a16:creationId xmlns:a16="http://schemas.microsoft.com/office/drawing/2014/main" id="{F8ACF02D-E543-43E6-AB78-7D9EB47EDB16}"/>
                </a:ext>
              </a:extLst>
            </p:cNvPr>
            <p:cNvSpPr txBox="1"/>
            <p:nvPr/>
          </p:nvSpPr>
          <p:spPr>
            <a:xfrm>
              <a:off x="673100" y="3129835"/>
              <a:ext cx="3220718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ctr" anchorCtr="0">
              <a:normAutofit lnSpcReduction="10000"/>
            </a:bodyPr>
            <a:lstStyle/>
            <a:p>
              <a:pPr>
                <a:buSzPct val="25000"/>
              </a:pPr>
              <a:r>
                <a:rPr lang="zh-CN" altLang="en-US" sz="2000" b="1" dirty="0"/>
                <a:t>前端</a:t>
              </a:r>
              <a:endParaRPr lang="de-DE" sz="2000" b="1" dirty="0"/>
            </a:p>
          </p:txBody>
        </p:sp>
        <p:sp>
          <p:nvSpPr>
            <p:cNvPr id="15" name="íSļide">
              <a:extLst>
                <a:ext uri="{FF2B5EF4-FFF2-40B4-BE49-F238E27FC236}">
                  <a16:creationId xmlns:a16="http://schemas.microsoft.com/office/drawing/2014/main" id="{5C7019DB-7023-4C2E-A5CF-ED5C29171A8F}"/>
                </a:ext>
              </a:extLst>
            </p:cNvPr>
            <p:cNvSpPr txBox="1"/>
            <p:nvPr/>
          </p:nvSpPr>
          <p:spPr>
            <a:xfrm>
              <a:off x="673100" y="3522347"/>
              <a:ext cx="3220718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zh-CN" altLang="en-US" dirty="0"/>
                <a:t>一般指业务逻辑之前的部分，包括浏览器加载、视图模型、图片服务，</a:t>
              </a:r>
              <a:r>
                <a:rPr lang="en-US" altLang="zh-CN" dirty="0"/>
                <a:t>CDN</a:t>
              </a:r>
              <a:r>
                <a:rPr lang="zh-CN" altLang="en-US" dirty="0"/>
                <a:t>服务等</a:t>
              </a:r>
              <a:endParaRPr lang="de-DE" dirty="0"/>
            </a:p>
          </p:txBody>
        </p:sp>
        <p:sp>
          <p:nvSpPr>
            <p:cNvPr id="16" name="ïṡliḑê">
              <a:extLst>
                <a:ext uri="{FF2B5EF4-FFF2-40B4-BE49-F238E27FC236}">
                  <a16:creationId xmlns:a16="http://schemas.microsoft.com/office/drawing/2014/main" id="{658C06DF-D6FC-4BD2-BF27-A9C6AA8ECE7A}"/>
                </a:ext>
              </a:extLst>
            </p:cNvPr>
            <p:cNvSpPr/>
            <p:nvPr/>
          </p:nvSpPr>
          <p:spPr>
            <a:xfrm>
              <a:off x="2778448" y="1474850"/>
              <a:ext cx="576000" cy="576000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wrap="none" lIns="91440" tIns="45720" rIns="91440" bIns="45720" rtlCol="0" anchor="ctr">
              <a:normAutofit/>
            </a:bodyPr>
            <a:lstStyle/>
            <a:p>
              <a:pPr algn="ctr" defTabSz="914400"/>
              <a:r>
                <a:rPr lang="en-US" sz="1600" b="1" kern="0" dirty="0"/>
                <a:t>01</a:t>
              </a:r>
            </a:p>
          </p:txBody>
        </p:sp>
        <p:sp>
          <p:nvSpPr>
            <p:cNvPr id="17" name="ïsļîḋè">
              <a:extLst>
                <a:ext uri="{FF2B5EF4-FFF2-40B4-BE49-F238E27FC236}">
                  <a16:creationId xmlns:a16="http://schemas.microsoft.com/office/drawing/2014/main" id="{BD403B49-41ED-41CC-9566-5949944DEEEF}"/>
                </a:ext>
              </a:extLst>
            </p:cNvPr>
            <p:cNvSpPr/>
            <p:nvPr/>
          </p:nvSpPr>
          <p:spPr>
            <a:xfrm>
              <a:off x="2778448" y="5211051"/>
              <a:ext cx="576000" cy="576000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wrap="none" lIns="91440" tIns="45720" rIns="91440" bIns="45720" rtlCol="0" anchor="ctr">
              <a:normAutofit/>
            </a:bodyPr>
            <a:lstStyle/>
            <a:p>
              <a:pPr algn="ctr" defTabSz="914400"/>
              <a:r>
                <a:rPr lang="en-US" sz="1600" b="1" kern="0" dirty="0"/>
                <a:t>04</a:t>
              </a:r>
            </a:p>
          </p:txBody>
        </p:sp>
        <p:sp>
          <p:nvSpPr>
            <p:cNvPr id="18" name="ïṧľïďè">
              <a:extLst>
                <a:ext uri="{FF2B5EF4-FFF2-40B4-BE49-F238E27FC236}">
                  <a16:creationId xmlns:a16="http://schemas.microsoft.com/office/drawing/2014/main" id="{4ED7A279-4578-46E2-B55A-E27501CAE281}"/>
                </a:ext>
              </a:extLst>
            </p:cNvPr>
            <p:cNvSpPr/>
            <p:nvPr/>
          </p:nvSpPr>
          <p:spPr>
            <a:xfrm>
              <a:off x="4028502" y="3965649"/>
              <a:ext cx="576000" cy="576000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wrap="none" lIns="91440" tIns="45720" rIns="91440" bIns="45720" rtlCol="0" anchor="ctr">
              <a:normAutofit/>
            </a:bodyPr>
            <a:lstStyle/>
            <a:p>
              <a:pPr algn="ctr" defTabSz="914400"/>
              <a:r>
                <a:rPr lang="en-US" sz="1600" b="1" kern="0" dirty="0"/>
                <a:t>03</a:t>
              </a:r>
            </a:p>
          </p:txBody>
        </p:sp>
        <p:sp>
          <p:nvSpPr>
            <p:cNvPr id="19" name="iṡľíḑè">
              <a:extLst>
                <a:ext uri="{FF2B5EF4-FFF2-40B4-BE49-F238E27FC236}">
                  <a16:creationId xmlns:a16="http://schemas.microsoft.com/office/drawing/2014/main" id="{8C90AB7F-CAEA-4E47-B728-37E9A09FF930}"/>
                </a:ext>
              </a:extLst>
            </p:cNvPr>
            <p:cNvSpPr/>
            <p:nvPr/>
          </p:nvSpPr>
          <p:spPr>
            <a:xfrm>
              <a:off x="4028502" y="2720249"/>
              <a:ext cx="576000" cy="576000"/>
            </a:xfrm>
            <a:prstGeom prst="ellips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none" lIns="91440" tIns="45720" rIns="91440" bIns="45720"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02</a:t>
              </a:r>
            </a:p>
          </p:txBody>
        </p:sp>
        <p:sp>
          <p:nvSpPr>
            <p:cNvPr id="20" name="ïṣḻidé">
              <a:extLst>
                <a:ext uri="{FF2B5EF4-FFF2-40B4-BE49-F238E27FC236}">
                  <a16:creationId xmlns:a16="http://schemas.microsoft.com/office/drawing/2014/main" id="{E34DE167-152D-443C-B24C-0AC8F61A2585}"/>
                </a:ext>
              </a:extLst>
            </p:cNvPr>
            <p:cNvSpPr txBox="1"/>
            <p:nvPr/>
          </p:nvSpPr>
          <p:spPr>
            <a:xfrm>
              <a:off x="3893818" y="1474850"/>
              <a:ext cx="7626670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/>
            <a:p>
              <a:pPr marL="171450" indent="-171450">
                <a:lnSpc>
                  <a:spcPct val="150000"/>
                </a:lnSpc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zh-CN" altLang="en-US" dirty="0"/>
                <a:t>减少</a:t>
              </a:r>
              <a:r>
                <a:rPr lang="en-US" altLang="zh-CN" dirty="0"/>
                <a:t>HTTP</a:t>
              </a:r>
              <a:r>
                <a:rPr lang="zh-CN" altLang="en-US" dirty="0"/>
                <a:t>请求</a:t>
              </a:r>
              <a:endParaRPr lang="en-US" altLang="zh-CN" dirty="0"/>
            </a:p>
          </p:txBody>
        </p:sp>
        <p:sp>
          <p:nvSpPr>
            <p:cNvPr id="21" name="íṡlïḓe">
              <a:extLst>
                <a:ext uri="{FF2B5EF4-FFF2-40B4-BE49-F238E27FC236}">
                  <a16:creationId xmlns:a16="http://schemas.microsoft.com/office/drawing/2014/main" id="{62C4283B-AFC3-4A1F-BB3A-664F16F1D0BC}"/>
                </a:ext>
              </a:extLst>
            </p:cNvPr>
            <p:cNvSpPr txBox="1"/>
            <p:nvPr/>
          </p:nvSpPr>
          <p:spPr>
            <a:xfrm>
              <a:off x="4693710" y="2731916"/>
              <a:ext cx="6826778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/>
            <a:p>
              <a:pPr marL="171450" indent="-171450">
                <a:lnSpc>
                  <a:spcPct val="150000"/>
                </a:lnSpc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zh-CN" altLang="en-US" dirty="0"/>
                <a:t>使用浏览器缓存</a:t>
              </a:r>
              <a:endParaRPr lang="de-DE" dirty="0"/>
            </a:p>
          </p:txBody>
        </p:sp>
        <p:sp>
          <p:nvSpPr>
            <p:cNvPr id="22" name="ïṡľídè">
              <a:extLst>
                <a:ext uri="{FF2B5EF4-FFF2-40B4-BE49-F238E27FC236}">
                  <a16:creationId xmlns:a16="http://schemas.microsoft.com/office/drawing/2014/main" id="{9492EF89-C45A-4338-BCB8-944C3AD7C26C}"/>
                </a:ext>
              </a:extLst>
            </p:cNvPr>
            <p:cNvSpPr txBox="1"/>
            <p:nvPr/>
          </p:nvSpPr>
          <p:spPr>
            <a:xfrm>
              <a:off x="4693710" y="3965156"/>
              <a:ext cx="6826778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/>
            <a:p>
              <a:pPr marL="171450" indent="-171450">
                <a:lnSpc>
                  <a:spcPct val="150000"/>
                </a:lnSpc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zh-CN" altLang="en-US" dirty="0"/>
                <a:t>启用传输文件压缩</a:t>
              </a:r>
              <a:endParaRPr lang="de-DE" dirty="0"/>
            </a:p>
          </p:txBody>
        </p:sp>
        <p:sp>
          <p:nvSpPr>
            <p:cNvPr id="23" name="iślîḋe">
              <a:extLst>
                <a:ext uri="{FF2B5EF4-FFF2-40B4-BE49-F238E27FC236}">
                  <a16:creationId xmlns:a16="http://schemas.microsoft.com/office/drawing/2014/main" id="{A26F2622-828A-46F0-BC1F-57099B710462}"/>
                </a:ext>
              </a:extLst>
            </p:cNvPr>
            <p:cNvSpPr txBox="1"/>
            <p:nvPr/>
          </p:nvSpPr>
          <p:spPr>
            <a:xfrm>
              <a:off x="3893818" y="5211051"/>
              <a:ext cx="7626670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/>
            <a:p>
              <a:pPr marL="171450" indent="-171450">
                <a:lnSpc>
                  <a:spcPct val="150000"/>
                </a:lnSpc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zh-CN" altLang="en-US" dirty="0"/>
                <a:t>减少</a:t>
              </a:r>
              <a:r>
                <a:rPr lang="en-US" altLang="zh-CN" dirty="0"/>
                <a:t>cookie</a:t>
              </a:r>
              <a:r>
                <a:rPr lang="zh-CN" altLang="en-US" dirty="0"/>
                <a:t>传输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143545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E6D4F-0741-40F8-A095-11EFF3FA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应用服务器性能优化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B6F6B72-C1A3-4BF9-864D-019074C01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E74E9B-35BF-40D1-B7A7-311B0252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/>
          </a:p>
        </p:txBody>
      </p:sp>
      <p:grpSp>
        <p:nvGrpSpPr>
          <p:cNvPr id="5" name="21494e30-571c-49ea-bff2-af2ad6c6a2f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7DF765D-7960-4713-9EA6-5B37AA55FBC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26539" y="1635683"/>
            <a:ext cx="10692361" cy="4168754"/>
            <a:chOff x="826539" y="1635683"/>
            <a:chExt cx="10692361" cy="4168754"/>
          </a:xfrm>
        </p:grpSpPr>
        <p:sp>
          <p:nvSpPr>
            <p:cNvPr id="6" name="iṩļíḓê">
              <a:extLst>
                <a:ext uri="{FF2B5EF4-FFF2-40B4-BE49-F238E27FC236}">
                  <a16:creationId xmlns:a16="http://schemas.microsoft.com/office/drawing/2014/main" id="{5E9C8973-E440-4E00-9C97-25B21AAABAFB}"/>
                </a:ext>
              </a:extLst>
            </p:cNvPr>
            <p:cNvSpPr/>
            <p:nvPr/>
          </p:nvSpPr>
          <p:spPr>
            <a:xfrm>
              <a:off x="826539" y="3099847"/>
              <a:ext cx="4600984" cy="1165242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2000" dirty="0"/>
                <a:t>即处理网站业务的服务器，是整个系统最复杂，变化最多的地方</a:t>
              </a:r>
              <a:endParaRPr lang="en-US" altLang="zh-CN" sz="2000" dirty="0"/>
            </a:p>
          </p:txBody>
        </p:sp>
        <p:sp>
          <p:nvSpPr>
            <p:cNvPr id="7" name="íšľiḋé">
              <a:extLst>
                <a:ext uri="{FF2B5EF4-FFF2-40B4-BE49-F238E27FC236}">
                  <a16:creationId xmlns:a16="http://schemas.microsoft.com/office/drawing/2014/main" id="{C1AE2F6F-B572-41E9-BDC5-25AC51CBA8DD}"/>
                </a:ext>
              </a:extLst>
            </p:cNvPr>
            <p:cNvSpPr txBox="1"/>
            <p:nvPr/>
          </p:nvSpPr>
          <p:spPr bwMode="auto">
            <a:xfrm>
              <a:off x="826539" y="2658042"/>
              <a:ext cx="4600984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dirty="0"/>
                <a:t>应用服务器</a:t>
              </a:r>
              <a:endParaRPr lang="en-US" altLang="zh-CN" sz="2000" b="1" dirty="0"/>
            </a:p>
          </p:txBody>
        </p:sp>
        <p:sp>
          <p:nvSpPr>
            <p:cNvPr id="8" name="ïŝļíḓé">
              <a:extLst>
                <a:ext uri="{FF2B5EF4-FFF2-40B4-BE49-F238E27FC236}">
                  <a16:creationId xmlns:a16="http://schemas.microsoft.com/office/drawing/2014/main" id="{1245F121-F292-45D5-81A7-BA51775128E1}"/>
                </a:ext>
              </a:extLst>
            </p:cNvPr>
            <p:cNvSpPr/>
            <p:nvPr/>
          </p:nvSpPr>
          <p:spPr>
            <a:xfrm>
              <a:off x="5591199" y="1635683"/>
              <a:ext cx="4218193" cy="1658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3" h="21386" extrusionOk="0">
                  <a:moveTo>
                    <a:pt x="4151" y="30"/>
                  </a:moveTo>
                  <a:cubicBezTo>
                    <a:pt x="3034" y="-26"/>
                    <a:pt x="1958" y="1128"/>
                    <a:pt x="1185" y="3213"/>
                  </a:cubicBezTo>
                  <a:cubicBezTo>
                    <a:pt x="-417" y="7532"/>
                    <a:pt x="-400" y="14374"/>
                    <a:pt x="1266" y="18470"/>
                  </a:cubicBezTo>
                  <a:cubicBezTo>
                    <a:pt x="1954" y="20160"/>
                    <a:pt x="2823" y="21094"/>
                    <a:pt x="3717" y="21328"/>
                  </a:cubicBezTo>
                  <a:cubicBezTo>
                    <a:pt x="4656" y="21574"/>
                    <a:pt x="5634" y="21052"/>
                    <a:pt x="6470" y="19636"/>
                  </a:cubicBezTo>
                  <a:cubicBezTo>
                    <a:pt x="6990" y="18756"/>
                    <a:pt x="7412" y="17571"/>
                    <a:pt x="7792" y="16300"/>
                  </a:cubicBezTo>
                  <a:cubicBezTo>
                    <a:pt x="8165" y="15052"/>
                    <a:pt x="8499" y="13715"/>
                    <a:pt x="8966" y="12702"/>
                  </a:cubicBezTo>
                  <a:cubicBezTo>
                    <a:pt x="9147" y="12309"/>
                    <a:pt x="9346" y="11973"/>
                    <a:pt x="9564" y="11748"/>
                  </a:cubicBezTo>
                  <a:cubicBezTo>
                    <a:pt x="9771" y="11535"/>
                    <a:pt x="9993" y="11427"/>
                    <a:pt x="10218" y="11431"/>
                  </a:cubicBezTo>
                  <a:lnTo>
                    <a:pt x="18848" y="11431"/>
                  </a:lnTo>
                  <a:cubicBezTo>
                    <a:pt x="20169" y="11380"/>
                    <a:pt x="21183" y="8383"/>
                    <a:pt x="21027" y="4992"/>
                  </a:cubicBezTo>
                  <a:cubicBezTo>
                    <a:pt x="20895" y="2149"/>
                    <a:pt x="19955" y="20"/>
                    <a:pt x="18848" y="58"/>
                  </a:cubicBezTo>
                  <a:lnTo>
                    <a:pt x="5175" y="0"/>
                  </a:lnTo>
                  <a:lnTo>
                    <a:pt x="4151" y="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" name="íšḻîde">
              <a:extLst>
                <a:ext uri="{FF2B5EF4-FFF2-40B4-BE49-F238E27FC236}">
                  <a16:creationId xmlns:a16="http://schemas.microsoft.com/office/drawing/2014/main" id="{459A67E7-8B00-44E2-9E4A-D2D6821BE753}"/>
                </a:ext>
              </a:extLst>
            </p:cNvPr>
            <p:cNvSpPr/>
            <p:nvPr/>
          </p:nvSpPr>
          <p:spPr>
            <a:xfrm rot="10800000">
              <a:off x="7300707" y="1940371"/>
              <a:ext cx="4218193" cy="1658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3" h="21386" extrusionOk="0">
                  <a:moveTo>
                    <a:pt x="4151" y="30"/>
                  </a:moveTo>
                  <a:cubicBezTo>
                    <a:pt x="3034" y="-26"/>
                    <a:pt x="1958" y="1128"/>
                    <a:pt x="1185" y="3213"/>
                  </a:cubicBezTo>
                  <a:cubicBezTo>
                    <a:pt x="-417" y="7532"/>
                    <a:pt x="-400" y="14374"/>
                    <a:pt x="1266" y="18470"/>
                  </a:cubicBezTo>
                  <a:cubicBezTo>
                    <a:pt x="1954" y="20160"/>
                    <a:pt x="2823" y="21094"/>
                    <a:pt x="3717" y="21328"/>
                  </a:cubicBezTo>
                  <a:cubicBezTo>
                    <a:pt x="4656" y="21574"/>
                    <a:pt x="5634" y="21052"/>
                    <a:pt x="6470" y="19636"/>
                  </a:cubicBezTo>
                  <a:cubicBezTo>
                    <a:pt x="6990" y="18756"/>
                    <a:pt x="7412" y="17571"/>
                    <a:pt x="7792" y="16300"/>
                  </a:cubicBezTo>
                  <a:cubicBezTo>
                    <a:pt x="8165" y="15052"/>
                    <a:pt x="8499" y="13715"/>
                    <a:pt x="8966" y="12702"/>
                  </a:cubicBezTo>
                  <a:cubicBezTo>
                    <a:pt x="9147" y="12309"/>
                    <a:pt x="9346" y="11973"/>
                    <a:pt x="9564" y="11748"/>
                  </a:cubicBezTo>
                  <a:cubicBezTo>
                    <a:pt x="9771" y="11535"/>
                    <a:pt x="9993" y="11427"/>
                    <a:pt x="10218" y="11431"/>
                  </a:cubicBezTo>
                  <a:lnTo>
                    <a:pt x="18848" y="11431"/>
                  </a:lnTo>
                  <a:cubicBezTo>
                    <a:pt x="20169" y="11380"/>
                    <a:pt x="21183" y="8383"/>
                    <a:pt x="21027" y="4992"/>
                  </a:cubicBezTo>
                  <a:cubicBezTo>
                    <a:pt x="20895" y="2149"/>
                    <a:pt x="19955" y="20"/>
                    <a:pt x="18848" y="58"/>
                  </a:cubicBezTo>
                  <a:lnTo>
                    <a:pt x="5175" y="0"/>
                  </a:lnTo>
                  <a:lnTo>
                    <a:pt x="4151" y="3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" name="ïSḻîḓê">
              <a:extLst>
                <a:ext uri="{FF2B5EF4-FFF2-40B4-BE49-F238E27FC236}">
                  <a16:creationId xmlns:a16="http://schemas.microsoft.com/office/drawing/2014/main" id="{4092CFCE-F267-445A-AA8D-00061878C14D}"/>
                </a:ext>
              </a:extLst>
            </p:cNvPr>
            <p:cNvSpPr/>
            <p:nvPr/>
          </p:nvSpPr>
          <p:spPr>
            <a:xfrm>
              <a:off x="5591199" y="3765839"/>
              <a:ext cx="4218193" cy="1658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3" h="21386" extrusionOk="0">
                  <a:moveTo>
                    <a:pt x="4151" y="30"/>
                  </a:moveTo>
                  <a:cubicBezTo>
                    <a:pt x="3034" y="-26"/>
                    <a:pt x="1958" y="1128"/>
                    <a:pt x="1185" y="3213"/>
                  </a:cubicBezTo>
                  <a:cubicBezTo>
                    <a:pt x="-417" y="7532"/>
                    <a:pt x="-400" y="14374"/>
                    <a:pt x="1266" y="18470"/>
                  </a:cubicBezTo>
                  <a:cubicBezTo>
                    <a:pt x="1954" y="20160"/>
                    <a:pt x="2823" y="21094"/>
                    <a:pt x="3717" y="21328"/>
                  </a:cubicBezTo>
                  <a:cubicBezTo>
                    <a:pt x="4656" y="21574"/>
                    <a:pt x="5634" y="21052"/>
                    <a:pt x="6470" y="19636"/>
                  </a:cubicBezTo>
                  <a:cubicBezTo>
                    <a:pt x="6990" y="18756"/>
                    <a:pt x="7412" y="17571"/>
                    <a:pt x="7792" y="16300"/>
                  </a:cubicBezTo>
                  <a:cubicBezTo>
                    <a:pt x="8165" y="15052"/>
                    <a:pt x="8499" y="13715"/>
                    <a:pt x="8966" y="12702"/>
                  </a:cubicBezTo>
                  <a:cubicBezTo>
                    <a:pt x="9147" y="12309"/>
                    <a:pt x="9346" y="11973"/>
                    <a:pt x="9564" y="11748"/>
                  </a:cubicBezTo>
                  <a:cubicBezTo>
                    <a:pt x="9771" y="11535"/>
                    <a:pt x="9993" y="11427"/>
                    <a:pt x="10218" y="11431"/>
                  </a:cubicBezTo>
                  <a:lnTo>
                    <a:pt x="18848" y="11431"/>
                  </a:lnTo>
                  <a:cubicBezTo>
                    <a:pt x="20169" y="11380"/>
                    <a:pt x="21183" y="8383"/>
                    <a:pt x="21027" y="4992"/>
                  </a:cubicBezTo>
                  <a:cubicBezTo>
                    <a:pt x="20895" y="2149"/>
                    <a:pt x="19955" y="20"/>
                    <a:pt x="18848" y="58"/>
                  </a:cubicBezTo>
                  <a:lnTo>
                    <a:pt x="5175" y="0"/>
                  </a:lnTo>
                  <a:lnTo>
                    <a:pt x="4151" y="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" name="iṩḻîḑê">
              <a:extLst>
                <a:ext uri="{FF2B5EF4-FFF2-40B4-BE49-F238E27FC236}">
                  <a16:creationId xmlns:a16="http://schemas.microsoft.com/office/drawing/2014/main" id="{67153DB5-3D73-420F-B8C8-F35CEE73DF50}"/>
                </a:ext>
              </a:extLst>
            </p:cNvPr>
            <p:cNvSpPr/>
            <p:nvPr/>
          </p:nvSpPr>
          <p:spPr>
            <a:xfrm rot="10800000">
              <a:off x="7300707" y="4070527"/>
              <a:ext cx="4218193" cy="1658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3" h="21386" extrusionOk="0">
                  <a:moveTo>
                    <a:pt x="4151" y="30"/>
                  </a:moveTo>
                  <a:cubicBezTo>
                    <a:pt x="3034" y="-26"/>
                    <a:pt x="1958" y="1128"/>
                    <a:pt x="1185" y="3213"/>
                  </a:cubicBezTo>
                  <a:cubicBezTo>
                    <a:pt x="-417" y="7532"/>
                    <a:pt x="-400" y="14374"/>
                    <a:pt x="1266" y="18470"/>
                  </a:cubicBezTo>
                  <a:cubicBezTo>
                    <a:pt x="1954" y="20160"/>
                    <a:pt x="2823" y="21094"/>
                    <a:pt x="3717" y="21328"/>
                  </a:cubicBezTo>
                  <a:cubicBezTo>
                    <a:pt x="4656" y="21574"/>
                    <a:pt x="5634" y="21052"/>
                    <a:pt x="6470" y="19636"/>
                  </a:cubicBezTo>
                  <a:cubicBezTo>
                    <a:pt x="6990" y="18756"/>
                    <a:pt x="7412" y="17571"/>
                    <a:pt x="7792" y="16300"/>
                  </a:cubicBezTo>
                  <a:cubicBezTo>
                    <a:pt x="8165" y="15052"/>
                    <a:pt x="8499" y="13715"/>
                    <a:pt x="8966" y="12702"/>
                  </a:cubicBezTo>
                  <a:cubicBezTo>
                    <a:pt x="9147" y="12309"/>
                    <a:pt x="9346" y="11973"/>
                    <a:pt x="9564" y="11748"/>
                  </a:cubicBezTo>
                  <a:cubicBezTo>
                    <a:pt x="9771" y="11535"/>
                    <a:pt x="9993" y="11427"/>
                    <a:pt x="10218" y="11431"/>
                  </a:cubicBezTo>
                  <a:lnTo>
                    <a:pt x="18848" y="11431"/>
                  </a:lnTo>
                  <a:cubicBezTo>
                    <a:pt x="20169" y="11380"/>
                    <a:pt x="21183" y="8383"/>
                    <a:pt x="21027" y="4992"/>
                  </a:cubicBezTo>
                  <a:cubicBezTo>
                    <a:pt x="20895" y="2149"/>
                    <a:pt x="19955" y="20"/>
                    <a:pt x="18848" y="58"/>
                  </a:cubicBezTo>
                  <a:lnTo>
                    <a:pt x="5175" y="0"/>
                  </a:lnTo>
                  <a:lnTo>
                    <a:pt x="4151" y="3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/>
              <a:endParaRPr sz="3200">
                <a:solidFill>
                  <a:srgbClr val="000000"/>
                </a:solidFill>
              </a:endParaRPr>
            </a:p>
          </p:txBody>
        </p:sp>
        <p:sp>
          <p:nvSpPr>
            <p:cNvPr id="12" name="îSḻîḋe">
              <a:extLst>
                <a:ext uri="{FF2B5EF4-FFF2-40B4-BE49-F238E27FC236}">
                  <a16:creationId xmlns:a16="http://schemas.microsoft.com/office/drawing/2014/main" id="{10F98E61-910B-4C7A-B818-2017CF31ABA8}"/>
                </a:ext>
              </a:extLst>
            </p:cNvPr>
            <p:cNvSpPr/>
            <p:nvPr/>
          </p:nvSpPr>
          <p:spPr bwMode="auto">
            <a:xfrm>
              <a:off x="7337424" y="1820470"/>
              <a:ext cx="2281468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/>
                <a:t>分布式缓存</a:t>
              </a:r>
              <a:endParaRPr lang="en-US" altLang="zh-CN" sz="2000" dirty="0"/>
            </a:p>
          </p:txBody>
        </p:sp>
        <p:sp>
          <p:nvSpPr>
            <p:cNvPr id="13" name="îṥḷíďe">
              <a:extLst>
                <a:ext uri="{FF2B5EF4-FFF2-40B4-BE49-F238E27FC236}">
                  <a16:creationId xmlns:a16="http://schemas.microsoft.com/office/drawing/2014/main" id="{C30D53F6-C086-4CFD-9580-760090D4D90D}"/>
                </a:ext>
              </a:extLst>
            </p:cNvPr>
            <p:cNvSpPr/>
            <p:nvPr/>
          </p:nvSpPr>
          <p:spPr bwMode="auto">
            <a:xfrm>
              <a:off x="7337424" y="3957388"/>
              <a:ext cx="2281468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/>
                <a:t>使用集群</a:t>
              </a:r>
              <a:endParaRPr lang="en-US" altLang="zh-CN" sz="2000" dirty="0"/>
            </a:p>
          </p:txBody>
        </p:sp>
        <p:sp>
          <p:nvSpPr>
            <p:cNvPr id="14" name="ïṩ1iḋe">
              <a:extLst>
                <a:ext uri="{FF2B5EF4-FFF2-40B4-BE49-F238E27FC236}">
                  <a16:creationId xmlns:a16="http://schemas.microsoft.com/office/drawing/2014/main" id="{8F12FA8E-899E-4E5A-B5E4-ED5F7A8286A6}"/>
                </a:ext>
              </a:extLst>
            </p:cNvPr>
            <p:cNvSpPr/>
            <p:nvPr/>
          </p:nvSpPr>
          <p:spPr bwMode="auto">
            <a:xfrm>
              <a:off x="7628120" y="2878944"/>
              <a:ext cx="2281468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/>
                <a:t>异步操作</a:t>
              </a:r>
              <a:endParaRPr lang="en-US" altLang="zh-CN" sz="2000" dirty="0"/>
            </a:p>
          </p:txBody>
        </p:sp>
        <p:sp>
          <p:nvSpPr>
            <p:cNvPr id="15" name="íṡľíḍé">
              <a:extLst>
                <a:ext uri="{FF2B5EF4-FFF2-40B4-BE49-F238E27FC236}">
                  <a16:creationId xmlns:a16="http://schemas.microsoft.com/office/drawing/2014/main" id="{ECC17229-9910-47BB-9462-1B908F30B923}"/>
                </a:ext>
              </a:extLst>
            </p:cNvPr>
            <p:cNvSpPr/>
            <p:nvPr/>
          </p:nvSpPr>
          <p:spPr bwMode="auto">
            <a:xfrm>
              <a:off x="7700295" y="4937482"/>
              <a:ext cx="2281468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/>
                <a:t>代码优化</a:t>
              </a:r>
              <a:endParaRPr lang="en-US" altLang="zh-CN" sz="2000" dirty="0"/>
            </a:p>
          </p:txBody>
        </p:sp>
        <p:sp>
          <p:nvSpPr>
            <p:cNvPr id="16" name="ïṣ1ídé">
              <a:extLst>
                <a:ext uri="{FF2B5EF4-FFF2-40B4-BE49-F238E27FC236}">
                  <a16:creationId xmlns:a16="http://schemas.microsoft.com/office/drawing/2014/main" id="{AE10453F-8129-49C8-99D3-1AED6A9CDD45}"/>
                </a:ext>
              </a:extLst>
            </p:cNvPr>
            <p:cNvSpPr/>
            <p:nvPr/>
          </p:nvSpPr>
          <p:spPr>
            <a:xfrm>
              <a:off x="5703815" y="1755006"/>
              <a:ext cx="1433217" cy="14332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2400" b="1" dirty="0"/>
                <a:t>01</a:t>
              </a:r>
              <a:endParaRPr lang="zh-CN" altLang="en-US" sz="2400" b="1" dirty="0"/>
            </a:p>
          </p:txBody>
        </p:sp>
        <p:sp>
          <p:nvSpPr>
            <p:cNvPr id="17" name="îṩ1îḓê">
              <a:extLst>
                <a:ext uri="{FF2B5EF4-FFF2-40B4-BE49-F238E27FC236}">
                  <a16:creationId xmlns:a16="http://schemas.microsoft.com/office/drawing/2014/main" id="{B4F8BF94-FCD6-4B45-B94B-D66E01318DCD}"/>
                </a:ext>
              </a:extLst>
            </p:cNvPr>
            <p:cNvSpPr/>
            <p:nvPr/>
          </p:nvSpPr>
          <p:spPr>
            <a:xfrm>
              <a:off x="9973068" y="2046554"/>
              <a:ext cx="1433217" cy="143321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2400" b="1" dirty="0"/>
                <a:t>02</a:t>
              </a:r>
              <a:endParaRPr lang="zh-CN" altLang="en-US" sz="2400" b="1" dirty="0"/>
            </a:p>
          </p:txBody>
        </p:sp>
        <p:sp>
          <p:nvSpPr>
            <p:cNvPr id="18" name="îṣļïdé">
              <a:extLst>
                <a:ext uri="{FF2B5EF4-FFF2-40B4-BE49-F238E27FC236}">
                  <a16:creationId xmlns:a16="http://schemas.microsoft.com/office/drawing/2014/main" id="{CF208186-E899-4A5D-A3D4-68F46A0BE187}"/>
                </a:ext>
              </a:extLst>
            </p:cNvPr>
            <p:cNvSpPr/>
            <p:nvPr/>
          </p:nvSpPr>
          <p:spPr>
            <a:xfrm>
              <a:off x="9973068" y="4176711"/>
              <a:ext cx="1433217" cy="143321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2400" b="1" dirty="0"/>
                <a:t>04</a:t>
              </a:r>
              <a:endParaRPr lang="zh-CN" altLang="en-US" sz="2400" b="1" dirty="0"/>
            </a:p>
          </p:txBody>
        </p:sp>
        <p:sp>
          <p:nvSpPr>
            <p:cNvPr id="19" name="íṥ1ïḓè">
              <a:extLst>
                <a:ext uri="{FF2B5EF4-FFF2-40B4-BE49-F238E27FC236}">
                  <a16:creationId xmlns:a16="http://schemas.microsoft.com/office/drawing/2014/main" id="{36F8CE4B-5446-469C-9152-9440F78E37C3}"/>
                </a:ext>
              </a:extLst>
            </p:cNvPr>
            <p:cNvSpPr/>
            <p:nvPr/>
          </p:nvSpPr>
          <p:spPr>
            <a:xfrm>
              <a:off x="5703815" y="3885162"/>
              <a:ext cx="1433217" cy="14332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2400" b="1" dirty="0"/>
                <a:t>03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40605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zh-CN" altLang="en-US" dirty="0"/>
              <a:t>网站的高可用架构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97B8A6A-5CA2-419D-AE96-B94341FF5857}"/>
              </a:ext>
            </a:extLst>
          </p:cNvPr>
          <p:cNvSpPr txBox="1"/>
          <p:nvPr/>
        </p:nvSpPr>
        <p:spPr>
          <a:xfrm>
            <a:off x="5869335" y="2157289"/>
            <a:ext cx="1069974" cy="946598"/>
          </a:xfrm>
          <a:prstGeom prst="rect">
            <a:avLst/>
          </a:prstGeom>
          <a:noFill/>
          <a:effectLst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ln w="44450" cap="rnd">
                  <a:noFill/>
                </a:ln>
                <a:solidFill>
                  <a:schemeClr val="bg1"/>
                </a:solidFill>
                <a:effectLst/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dirty="0">
              <a:ln w="44450" cap="rnd">
                <a:noFill/>
              </a:ln>
              <a:solidFill>
                <a:schemeClr val="bg1"/>
              </a:solidFill>
              <a:effectLst/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03D2535-9077-406B-B62B-F265F27E3E87}"/>
              </a:ext>
            </a:extLst>
          </p:cNvPr>
          <p:cNvCxnSpPr/>
          <p:nvPr/>
        </p:nvCxnSpPr>
        <p:spPr>
          <a:xfrm>
            <a:off x="5673725" y="3302647"/>
            <a:ext cx="42068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99F5A0F-0E84-4F4A-ACAA-CC292DD9F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85842" y="3876675"/>
            <a:ext cx="5419185" cy="1015623"/>
          </a:xfrm>
        </p:spPr>
        <p:txBody>
          <a:bodyPr>
            <a:normAutofit/>
          </a:bodyPr>
          <a:lstStyle/>
          <a:p>
            <a:pPr lvl="0"/>
            <a:r>
              <a:rPr lang="zh-CN" altLang="en-US" sz="1800" dirty="0"/>
              <a:t>描述网站可有效访问的特征</a:t>
            </a:r>
          </a:p>
        </p:txBody>
      </p:sp>
    </p:spTree>
    <p:extLst>
      <p:ext uri="{BB962C8B-B14F-4D97-AF65-F5344CB8AC3E}">
        <p14:creationId xmlns:p14="http://schemas.microsoft.com/office/powerpoint/2010/main" val="3156117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EDB4B-64A3-4DBD-B31F-9CBE9114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高可用的网站架构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76BC507-3F48-4F9F-8542-0AF981573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D462F7-A793-4C27-9262-E01D47986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2A859C-2918-4C33-96C7-EDD836670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3051120"/>
            <a:ext cx="4203916" cy="21464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FDA82ED-F85C-467E-A286-0DC0A57CF905}"/>
              </a:ext>
            </a:extLst>
          </p:cNvPr>
          <p:cNvSpPr txBox="1"/>
          <p:nvPr/>
        </p:nvSpPr>
        <p:spPr>
          <a:xfrm>
            <a:off x="2118517" y="1350154"/>
            <a:ext cx="7953375" cy="1316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7B3C6"/>
                </a:solidFill>
                <a:latin typeface="华光细圆_CNKI" panose="02000500000000000000" pitchFamily="2" charset="-122"/>
                <a:ea typeface="华光细圆_CNKI" panose="02000500000000000000" pitchFamily="2" charset="-122"/>
              </a:rPr>
              <a:t>高可用架构设计的主要目的就是保证服务器硬件故障时服务仍可用、数据依然能够被访问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3F2AA25-7D0A-453A-99BC-ACDC0FB9BFEF}"/>
              </a:ext>
            </a:extLst>
          </p:cNvPr>
          <p:cNvSpPr txBox="1"/>
          <p:nvPr/>
        </p:nvSpPr>
        <p:spPr>
          <a:xfrm>
            <a:off x="5310187" y="3280119"/>
            <a:ext cx="6096000" cy="1688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/>
              <a:t>应用层负责具体的业务处理</a:t>
            </a:r>
            <a:endParaRPr lang="en-US" altLang="zh-CN" sz="24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/>
              <a:t>服务层负责提供可复用的服务</a:t>
            </a:r>
            <a:endParaRPr lang="en-US" altLang="zh-CN" sz="24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/>
              <a:t>数据层负责数据的存储与访问</a:t>
            </a:r>
            <a:endParaRPr lang="en-US" altLang="zh-CN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5C9349F-61DC-4ECA-9DB0-29BA78612C66}"/>
              </a:ext>
            </a:extLst>
          </p:cNvPr>
          <p:cNvSpPr txBox="1"/>
          <p:nvPr/>
        </p:nvSpPr>
        <p:spPr>
          <a:xfrm>
            <a:off x="1611311" y="5197530"/>
            <a:ext cx="20272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图</a:t>
            </a:r>
            <a:r>
              <a:rPr lang="en-US" altLang="zh-CN" sz="1600" dirty="0"/>
              <a:t>—</a:t>
            </a:r>
            <a:r>
              <a:rPr lang="zh-CN" altLang="en-US" sz="1600" dirty="0"/>
              <a:t>典型的网页架构</a:t>
            </a:r>
          </a:p>
        </p:txBody>
      </p:sp>
    </p:spTree>
    <p:extLst>
      <p:ext uri="{BB962C8B-B14F-4D97-AF65-F5344CB8AC3E}">
        <p14:creationId xmlns:p14="http://schemas.microsoft.com/office/powerpoint/2010/main" val="3895832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A1F60-39AA-4C58-A244-898938407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高可用的应用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812F3B4-833B-489A-92C2-521D457F5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63F892-2041-4793-B0E7-A63B30579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9E6BE7-4433-4A7D-A29E-BAE33D7B8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64" y="1625507"/>
            <a:ext cx="6267772" cy="36069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648FF2A-69E7-4468-88DC-64528DD6A9D9}"/>
              </a:ext>
            </a:extLst>
          </p:cNvPr>
          <p:cNvSpPr txBox="1"/>
          <p:nvPr/>
        </p:nvSpPr>
        <p:spPr>
          <a:xfrm>
            <a:off x="1714500" y="5367145"/>
            <a:ext cx="4346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图</a:t>
            </a:r>
            <a:r>
              <a:rPr lang="en-US" altLang="zh-CN" sz="1600" dirty="0"/>
              <a:t>-</a:t>
            </a:r>
            <a:r>
              <a:rPr lang="zh-CN" altLang="en-US" sz="1600" dirty="0"/>
              <a:t>通过负载均衡来进行无状态服务的实效转移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A5C080-6D81-42C3-B11C-425D59DAD14C}"/>
              </a:ext>
            </a:extLst>
          </p:cNvPr>
          <p:cNvSpPr txBox="1"/>
          <p:nvPr/>
        </p:nvSpPr>
        <p:spPr>
          <a:xfrm>
            <a:off x="7734300" y="1745525"/>
            <a:ext cx="3457575" cy="3366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/>
              <a:t>单台服务器无法承担所有的负载压力时，通过负载均衡可以将流量和数据分摊到多个服务器上，提高整体的负载能力。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当其中一台服务器宕机时，负载均衡通过心跳检测机制发现该服务器失去响应，就会把它从服务器列表中删除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119428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B11AE4-BEF6-4553-8603-665BCBBA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高可用的服务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61EAD49-C2F2-409B-B69C-38FFBEF97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C7F3B8-ACA9-4B1B-B98F-A9746C729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35</a:t>
            </a:fld>
            <a:endParaRPr lang="zh-CN" altLang="en-US"/>
          </a:p>
        </p:txBody>
      </p:sp>
      <p:grpSp>
        <p:nvGrpSpPr>
          <p:cNvPr id="5" name="1ff425fa-a67e-4068-b902-2ff2cb6e0c2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C47CFCD-3EE0-41AC-B4FB-39818079590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484" y="1232958"/>
            <a:ext cx="10851012" cy="4841898"/>
            <a:chOff x="669484" y="1232958"/>
            <a:chExt cx="10851012" cy="4841898"/>
          </a:xfrm>
        </p:grpSpPr>
        <p:sp>
          <p:nvSpPr>
            <p:cNvPr id="6" name="îṡḷïďê">
              <a:extLst>
                <a:ext uri="{FF2B5EF4-FFF2-40B4-BE49-F238E27FC236}">
                  <a16:creationId xmlns:a16="http://schemas.microsoft.com/office/drawing/2014/main" id="{A080BBAE-8557-4F06-BB54-8776074324CC}"/>
                </a:ext>
              </a:extLst>
            </p:cNvPr>
            <p:cNvSpPr txBox="1"/>
            <p:nvPr/>
          </p:nvSpPr>
          <p:spPr>
            <a:xfrm>
              <a:off x="679069" y="1585184"/>
              <a:ext cx="2466008" cy="333702"/>
            </a:xfrm>
            <a:prstGeom prst="rect">
              <a:avLst/>
            </a:prstGeom>
          </p:spPr>
          <p:txBody>
            <a:bodyPr wrap="none" lIns="90000" tIns="46800" rIns="90000" bIns="46800">
              <a:noAutofit/>
            </a:bodyPr>
            <a:lstStyle/>
            <a:p>
              <a:pPr algn="r"/>
              <a:r>
                <a:rPr lang="zh-CN" altLang="en-US" sz="2400" b="1" dirty="0"/>
                <a:t>分级管理</a:t>
              </a:r>
              <a:endParaRPr lang="en-US" altLang="zh-CN" sz="2400" b="1" dirty="0"/>
            </a:p>
          </p:txBody>
        </p:sp>
        <p:sp>
          <p:nvSpPr>
            <p:cNvPr id="7" name="ísḷiḋé">
              <a:extLst>
                <a:ext uri="{FF2B5EF4-FFF2-40B4-BE49-F238E27FC236}">
                  <a16:creationId xmlns:a16="http://schemas.microsoft.com/office/drawing/2014/main" id="{A362F5A9-B8CC-4BA7-8F1D-F82956B1550B}"/>
                </a:ext>
              </a:extLst>
            </p:cNvPr>
            <p:cNvSpPr txBox="1"/>
            <p:nvPr/>
          </p:nvSpPr>
          <p:spPr>
            <a:xfrm>
              <a:off x="679069" y="2077960"/>
              <a:ext cx="2466008" cy="486246"/>
            </a:xfrm>
            <a:prstGeom prst="rect">
              <a:avLst/>
            </a:prstGeom>
          </p:spPr>
          <p:txBody>
            <a:bodyPr wrap="square" lIns="90000" tIns="46800" rIns="90000" bIns="46800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dirty="0"/>
                <a:t>核心应用和服务优先使用更好的硬件</a:t>
              </a:r>
              <a:endParaRPr lang="en-US" altLang="zh-CN" dirty="0"/>
            </a:p>
          </p:txBody>
        </p:sp>
        <p:sp>
          <p:nvSpPr>
            <p:cNvPr id="8" name="ïṡḻiḓé">
              <a:extLst>
                <a:ext uri="{FF2B5EF4-FFF2-40B4-BE49-F238E27FC236}">
                  <a16:creationId xmlns:a16="http://schemas.microsoft.com/office/drawing/2014/main" id="{CAC00DA4-A2FE-49DB-99A3-61DB8B4CCC89}"/>
                </a:ext>
              </a:extLst>
            </p:cNvPr>
            <p:cNvSpPr txBox="1"/>
            <p:nvPr/>
          </p:nvSpPr>
          <p:spPr>
            <a:xfrm>
              <a:off x="669484" y="3740217"/>
              <a:ext cx="2466008" cy="333702"/>
            </a:xfrm>
            <a:prstGeom prst="rect">
              <a:avLst/>
            </a:prstGeom>
          </p:spPr>
          <p:txBody>
            <a:bodyPr wrap="none" lIns="90000" tIns="46800" rIns="90000" bIns="46800">
              <a:noAutofit/>
            </a:bodyPr>
            <a:lstStyle/>
            <a:p>
              <a:pPr marL="0" indent="0" algn="r">
                <a:buNone/>
              </a:pPr>
              <a:r>
                <a:rPr lang="zh-CN" altLang="en-US" sz="2400" b="1" dirty="0"/>
                <a:t>异步调用</a:t>
              </a:r>
              <a:endParaRPr lang="en-US" sz="2400" b="1" dirty="0"/>
            </a:p>
          </p:txBody>
        </p:sp>
        <p:sp>
          <p:nvSpPr>
            <p:cNvPr id="9" name="îṣḻíďe">
              <a:extLst>
                <a:ext uri="{FF2B5EF4-FFF2-40B4-BE49-F238E27FC236}">
                  <a16:creationId xmlns:a16="http://schemas.microsoft.com/office/drawing/2014/main" id="{F3022F35-5AA9-4CCC-A26C-DAB57C349F2C}"/>
                </a:ext>
              </a:extLst>
            </p:cNvPr>
            <p:cNvSpPr txBox="1"/>
            <p:nvPr/>
          </p:nvSpPr>
          <p:spPr>
            <a:xfrm>
              <a:off x="679069" y="4217974"/>
              <a:ext cx="2466008" cy="631137"/>
            </a:xfrm>
            <a:prstGeom prst="rect">
              <a:avLst/>
            </a:prstGeom>
          </p:spPr>
          <p:txBody>
            <a:bodyPr wrap="square" lIns="90000" tIns="46800" rIns="90000" bIns="46800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dirty="0"/>
                <a:t>应用程序将消息发送到消息队列服务器后立即返回响应，防止一个服务失败导致整个应用请求失败的结果</a:t>
              </a:r>
              <a:endParaRPr lang="en-US" altLang="zh-CN" dirty="0"/>
            </a:p>
          </p:txBody>
        </p:sp>
        <p:sp>
          <p:nvSpPr>
            <p:cNvPr id="10" name="ís1îďè">
              <a:extLst>
                <a:ext uri="{FF2B5EF4-FFF2-40B4-BE49-F238E27FC236}">
                  <a16:creationId xmlns:a16="http://schemas.microsoft.com/office/drawing/2014/main" id="{E2169815-BA39-4ABC-9591-7E7D140658EB}"/>
                </a:ext>
              </a:extLst>
            </p:cNvPr>
            <p:cNvSpPr txBox="1"/>
            <p:nvPr/>
          </p:nvSpPr>
          <p:spPr>
            <a:xfrm>
              <a:off x="9054496" y="4065572"/>
              <a:ext cx="2466000" cy="333702"/>
            </a:xfrm>
            <a:prstGeom prst="rect">
              <a:avLst/>
            </a:prstGeom>
          </p:spPr>
          <p:txBody>
            <a:bodyPr wrap="none" lIns="90000" tIns="46800" rIns="90000" bIns="46800">
              <a:noAutofit/>
            </a:bodyPr>
            <a:lstStyle/>
            <a:p>
              <a:r>
                <a:rPr lang="zh-CN" altLang="en-US" sz="2400" b="1" dirty="0"/>
                <a:t>服务降级</a:t>
              </a:r>
              <a:endParaRPr lang="en-US" altLang="zh-CN" sz="2400" b="1" dirty="0"/>
            </a:p>
          </p:txBody>
        </p:sp>
        <p:sp>
          <p:nvSpPr>
            <p:cNvPr id="11" name="išľidé">
              <a:extLst>
                <a:ext uri="{FF2B5EF4-FFF2-40B4-BE49-F238E27FC236}">
                  <a16:creationId xmlns:a16="http://schemas.microsoft.com/office/drawing/2014/main" id="{0C0DBC71-51F2-46AB-8DFD-6D672C5E230D}"/>
                </a:ext>
              </a:extLst>
            </p:cNvPr>
            <p:cNvSpPr txBox="1"/>
            <p:nvPr/>
          </p:nvSpPr>
          <p:spPr>
            <a:xfrm>
              <a:off x="9054496" y="4551676"/>
              <a:ext cx="2466000" cy="520211"/>
            </a:xfrm>
            <a:prstGeom prst="rect">
              <a:avLst/>
            </a:prstGeom>
          </p:spPr>
          <p:txBody>
            <a:bodyPr wrap="square" lIns="90000" tIns="46800" rIns="90000" bIns="4680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/>
                <a:t>保证核心应用和功能的正常运行，防止高并发调用导致性能下降</a:t>
              </a:r>
              <a:endParaRPr lang="en-US" altLang="zh-CN" dirty="0"/>
            </a:p>
            <a:p>
              <a:pPr>
                <a:lnSpc>
                  <a:spcPct val="120000"/>
                </a:lnSpc>
              </a:pPr>
              <a:r>
                <a:rPr lang="zh-CN" altLang="en-US" dirty="0"/>
                <a:t>主要有拒绝服务和关闭服务两种方法</a:t>
              </a:r>
              <a:endParaRPr lang="en-US" altLang="zh-CN" dirty="0"/>
            </a:p>
          </p:txBody>
        </p:sp>
        <p:sp>
          <p:nvSpPr>
            <p:cNvPr id="12" name="ísḻîďè">
              <a:extLst>
                <a:ext uri="{FF2B5EF4-FFF2-40B4-BE49-F238E27FC236}">
                  <a16:creationId xmlns:a16="http://schemas.microsoft.com/office/drawing/2014/main" id="{C357D003-0001-40A4-9A0E-C3AA38363C04}"/>
                </a:ext>
              </a:extLst>
            </p:cNvPr>
            <p:cNvSpPr txBox="1"/>
            <p:nvPr/>
          </p:nvSpPr>
          <p:spPr>
            <a:xfrm>
              <a:off x="9054496" y="1600120"/>
              <a:ext cx="2466000" cy="333702"/>
            </a:xfrm>
            <a:prstGeom prst="rect">
              <a:avLst/>
            </a:prstGeom>
          </p:spPr>
          <p:txBody>
            <a:bodyPr wrap="none" lIns="90000" tIns="46800" rIns="90000" bIns="46800">
              <a:noAutofit/>
            </a:bodyPr>
            <a:lstStyle/>
            <a:p>
              <a:r>
                <a:rPr lang="zh-CN" altLang="en-US" sz="2400" b="1" dirty="0"/>
                <a:t>超时设置</a:t>
              </a:r>
              <a:endParaRPr lang="en-US" altLang="zh-CN" sz="2400" b="1" dirty="0"/>
            </a:p>
          </p:txBody>
        </p:sp>
        <p:sp>
          <p:nvSpPr>
            <p:cNvPr id="13" name="iṧḻídè">
              <a:extLst>
                <a:ext uri="{FF2B5EF4-FFF2-40B4-BE49-F238E27FC236}">
                  <a16:creationId xmlns:a16="http://schemas.microsoft.com/office/drawing/2014/main" id="{2A3388AC-ECB2-483F-9B89-1A3DF0D4983F}"/>
                </a:ext>
              </a:extLst>
            </p:cNvPr>
            <p:cNvSpPr txBox="1"/>
            <p:nvPr/>
          </p:nvSpPr>
          <p:spPr>
            <a:xfrm>
              <a:off x="9054496" y="2075851"/>
              <a:ext cx="2466000" cy="527826"/>
            </a:xfrm>
            <a:prstGeom prst="rect">
              <a:avLst/>
            </a:prstGeom>
          </p:spPr>
          <p:txBody>
            <a:bodyPr wrap="square" lIns="90000" tIns="46800" rIns="90000" bIns="4680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/>
                <a:t>设置超时时间防止服务长时间得不到响应，占用资源，影响将请求转移到正常服务器上</a:t>
              </a:r>
              <a:endParaRPr lang="en-US" altLang="zh-CN" dirty="0"/>
            </a:p>
          </p:txBody>
        </p:sp>
        <p:grpSp>
          <p:nvGrpSpPr>
            <p:cNvPr id="14" name="ïşlîďê">
              <a:extLst>
                <a:ext uri="{FF2B5EF4-FFF2-40B4-BE49-F238E27FC236}">
                  <a16:creationId xmlns:a16="http://schemas.microsoft.com/office/drawing/2014/main" id="{68FF6301-6F1A-4B18-8C4E-289965D475F2}"/>
                </a:ext>
              </a:extLst>
            </p:cNvPr>
            <p:cNvGrpSpPr/>
            <p:nvPr/>
          </p:nvGrpSpPr>
          <p:grpSpPr>
            <a:xfrm>
              <a:off x="3674601" y="1232958"/>
              <a:ext cx="4842799" cy="4841898"/>
              <a:chOff x="3666349" y="1219203"/>
              <a:chExt cx="4842799" cy="4841898"/>
            </a:xfrm>
          </p:grpSpPr>
          <p:sp>
            <p:nvSpPr>
              <p:cNvPr id="19" name="îṧḻíḋe">
                <a:extLst>
                  <a:ext uri="{FF2B5EF4-FFF2-40B4-BE49-F238E27FC236}">
                    <a16:creationId xmlns:a16="http://schemas.microsoft.com/office/drawing/2014/main" id="{EC089815-93D7-4F1D-8935-CD21DB6E5E5F}"/>
                  </a:ext>
                </a:extLst>
              </p:cNvPr>
              <p:cNvSpPr/>
              <p:nvPr/>
            </p:nvSpPr>
            <p:spPr bwMode="auto">
              <a:xfrm rot="19397468">
                <a:off x="4271965" y="1219203"/>
                <a:ext cx="2473570" cy="2508962"/>
              </a:xfrm>
              <a:custGeom>
                <a:avLst/>
                <a:gdLst>
                  <a:gd name="T0" fmla="*/ 3563 w 10688"/>
                  <a:gd name="T1" fmla="*/ 7062 h 10844"/>
                  <a:gd name="T2" fmla="*/ 3563 w 10688"/>
                  <a:gd name="T3" fmla="*/ 7062 h 10844"/>
                  <a:gd name="T4" fmla="*/ 4563 w 10688"/>
                  <a:gd name="T5" fmla="*/ 10749 h 10844"/>
                  <a:gd name="T6" fmla="*/ 7937 w 10688"/>
                  <a:gd name="T7" fmla="*/ 9812 h 10844"/>
                  <a:gd name="T8" fmla="*/ 9062 w 10688"/>
                  <a:gd name="T9" fmla="*/ 2782 h 10844"/>
                  <a:gd name="T10" fmla="*/ 2032 w 10688"/>
                  <a:gd name="T11" fmla="*/ 1626 h 10844"/>
                  <a:gd name="T12" fmla="*/ 0 w 10688"/>
                  <a:gd name="T13" fmla="*/ 4907 h 10844"/>
                  <a:gd name="T14" fmla="*/ 3563 w 10688"/>
                  <a:gd name="T15" fmla="*/ 7062 h 10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88" h="10844">
                    <a:moveTo>
                      <a:pt x="3563" y="7062"/>
                    </a:moveTo>
                    <a:lnTo>
                      <a:pt x="3563" y="7062"/>
                    </a:lnTo>
                    <a:cubicBezTo>
                      <a:pt x="4375" y="8187"/>
                      <a:pt x="4688" y="9500"/>
                      <a:pt x="4563" y="10749"/>
                    </a:cubicBezTo>
                    <a:cubicBezTo>
                      <a:pt x="5718" y="10843"/>
                      <a:pt x="6906" y="10562"/>
                      <a:pt x="7937" y="9812"/>
                    </a:cubicBezTo>
                    <a:cubicBezTo>
                      <a:pt x="10187" y="8187"/>
                      <a:pt x="10687" y="5032"/>
                      <a:pt x="9062" y="2782"/>
                    </a:cubicBezTo>
                    <a:cubicBezTo>
                      <a:pt x="7437" y="500"/>
                      <a:pt x="4282" y="0"/>
                      <a:pt x="2032" y="1626"/>
                    </a:cubicBezTo>
                    <a:cubicBezTo>
                      <a:pt x="907" y="2438"/>
                      <a:pt x="219" y="3657"/>
                      <a:pt x="0" y="4907"/>
                    </a:cubicBezTo>
                    <a:cubicBezTo>
                      <a:pt x="1375" y="5126"/>
                      <a:pt x="2688" y="5843"/>
                      <a:pt x="3563" y="706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$ľïḑé">
                <a:extLst>
                  <a:ext uri="{FF2B5EF4-FFF2-40B4-BE49-F238E27FC236}">
                    <a16:creationId xmlns:a16="http://schemas.microsoft.com/office/drawing/2014/main" id="{D3F38BAA-F2C2-4C90-8AB6-3DAE57CE22F6}"/>
                  </a:ext>
                </a:extLst>
              </p:cNvPr>
              <p:cNvSpPr txBox="1"/>
              <p:nvPr/>
            </p:nvSpPr>
            <p:spPr>
              <a:xfrm>
                <a:off x="5159937" y="1965853"/>
                <a:ext cx="697627" cy="1015663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6000" b="1" dirty="0">
                    <a:solidFill>
                      <a:srgbClr val="FFFFFF"/>
                    </a:solidFill>
                  </a:rPr>
                  <a:t>S</a:t>
                </a:r>
              </a:p>
            </p:txBody>
          </p:sp>
          <p:sp>
            <p:nvSpPr>
              <p:cNvPr id="21" name="ïšlídè">
                <a:extLst>
                  <a:ext uri="{FF2B5EF4-FFF2-40B4-BE49-F238E27FC236}">
                    <a16:creationId xmlns:a16="http://schemas.microsoft.com/office/drawing/2014/main" id="{FCE39BFE-330C-45F0-B9E4-554A3C94348B}"/>
                  </a:ext>
                </a:extLst>
              </p:cNvPr>
              <p:cNvSpPr/>
              <p:nvPr/>
            </p:nvSpPr>
            <p:spPr bwMode="auto">
              <a:xfrm rot="3202081">
                <a:off x="6017879" y="1803638"/>
                <a:ext cx="2473249" cy="2509288"/>
              </a:xfrm>
              <a:custGeom>
                <a:avLst/>
                <a:gdLst>
                  <a:gd name="T0" fmla="*/ 3563 w 10688"/>
                  <a:gd name="T1" fmla="*/ 7062 h 10844"/>
                  <a:gd name="T2" fmla="*/ 3563 w 10688"/>
                  <a:gd name="T3" fmla="*/ 7062 h 10844"/>
                  <a:gd name="T4" fmla="*/ 4563 w 10688"/>
                  <a:gd name="T5" fmla="*/ 10749 h 10844"/>
                  <a:gd name="T6" fmla="*/ 7937 w 10688"/>
                  <a:gd name="T7" fmla="*/ 9812 h 10844"/>
                  <a:gd name="T8" fmla="*/ 9062 w 10688"/>
                  <a:gd name="T9" fmla="*/ 2782 h 10844"/>
                  <a:gd name="T10" fmla="*/ 2032 w 10688"/>
                  <a:gd name="T11" fmla="*/ 1626 h 10844"/>
                  <a:gd name="T12" fmla="*/ 0 w 10688"/>
                  <a:gd name="T13" fmla="*/ 4907 h 10844"/>
                  <a:gd name="T14" fmla="*/ 3563 w 10688"/>
                  <a:gd name="T15" fmla="*/ 7062 h 10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88" h="10844">
                    <a:moveTo>
                      <a:pt x="3563" y="7062"/>
                    </a:moveTo>
                    <a:lnTo>
                      <a:pt x="3563" y="7062"/>
                    </a:lnTo>
                    <a:cubicBezTo>
                      <a:pt x="4375" y="8187"/>
                      <a:pt x="4688" y="9500"/>
                      <a:pt x="4563" y="10749"/>
                    </a:cubicBezTo>
                    <a:cubicBezTo>
                      <a:pt x="5718" y="10843"/>
                      <a:pt x="6906" y="10562"/>
                      <a:pt x="7937" y="9812"/>
                    </a:cubicBezTo>
                    <a:cubicBezTo>
                      <a:pt x="10187" y="8187"/>
                      <a:pt x="10687" y="5032"/>
                      <a:pt x="9062" y="2782"/>
                    </a:cubicBezTo>
                    <a:cubicBezTo>
                      <a:pt x="7437" y="500"/>
                      <a:pt x="4282" y="0"/>
                      <a:pt x="2032" y="1626"/>
                    </a:cubicBezTo>
                    <a:cubicBezTo>
                      <a:pt x="907" y="2438"/>
                      <a:pt x="219" y="3657"/>
                      <a:pt x="0" y="4907"/>
                    </a:cubicBezTo>
                    <a:cubicBezTo>
                      <a:pt x="1375" y="5126"/>
                      <a:pt x="2688" y="5843"/>
                      <a:pt x="3563" y="706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íŝľiḑé">
                <a:extLst>
                  <a:ext uri="{FF2B5EF4-FFF2-40B4-BE49-F238E27FC236}">
                    <a16:creationId xmlns:a16="http://schemas.microsoft.com/office/drawing/2014/main" id="{11EEB32E-BEF3-47D3-8602-C9A8795D5E7E}"/>
                  </a:ext>
                </a:extLst>
              </p:cNvPr>
              <p:cNvSpPr txBox="1"/>
              <p:nvPr/>
            </p:nvSpPr>
            <p:spPr>
              <a:xfrm>
                <a:off x="6799090" y="2550451"/>
                <a:ext cx="910827" cy="1015663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sz="6000" b="1" dirty="0">
                    <a:solidFill>
                      <a:srgbClr val="FFFFFF"/>
                    </a:solidFill>
                  </a:rPr>
                  <a:t>W</a:t>
                </a:r>
              </a:p>
            </p:txBody>
          </p:sp>
          <p:sp>
            <p:nvSpPr>
              <p:cNvPr id="23" name="îSḷîḋe">
                <a:extLst>
                  <a:ext uri="{FF2B5EF4-FFF2-40B4-BE49-F238E27FC236}">
                    <a16:creationId xmlns:a16="http://schemas.microsoft.com/office/drawing/2014/main" id="{2FEE877C-9A29-4F22-A939-C8C2125C1444}"/>
                  </a:ext>
                </a:extLst>
              </p:cNvPr>
              <p:cNvSpPr/>
              <p:nvPr/>
            </p:nvSpPr>
            <p:spPr bwMode="auto">
              <a:xfrm rot="8579122">
                <a:off x="5429041" y="3552139"/>
                <a:ext cx="2473570" cy="2508962"/>
              </a:xfrm>
              <a:custGeom>
                <a:avLst/>
                <a:gdLst>
                  <a:gd name="T0" fmla="*/ 3563 w 10688"/>
                  <a:gd name="T1" fmla="*/ 7062 h 10844"/>
                  <a:gd name="T2" fmla="*/ 3563 w 10688"/>
                  <a:gd name="T3" fmla="*/ 7062 h 10844"/>
                  <a:gd name="T4" fmla="*/ 4563 w 10688"/>
                  <a:gd name="T5" fmla="*/ 10749 h 10844"/>
                  <a:gd name="T6" fmla="*/ 7937 w 10688"/>
                  <a:gd name="T7" fmla="*/ 9812 h 10844"/>
                  <a:gd name="T8" fmla="*/ 9062 w 10688"/>
                  <a:gd name="T9" fmla="*/ 2782 h 10844"/>
                  <a:gd name="T10" fmla="*/ 2032 w 10688"/>
                  <a:gd name="T11" fmla="*/ 1626 h 10844"/>
                  <a:gd name="T12" fmla="*/ 0 w 10688"/>
                  <a:gd name="T13" fmla="*/ 4907 h 10844"/>
                  <a:gd name="T14" fmla="*/ 3563 w 10688"/>
                  <a:gd name="T15" fmla="*/ 7062 h 10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88" h="10844">
                    <a:moveTo>
                      <a:pt x="3563" y="7062"/>
                    </a:moveTo>
                    <a:lnTo>
                      <a:pt x="3563" y="7062"/>
                    </a:lnTo>
                    <a:cubicBezTo>
                      <a:pt x="4375" y="8187"/>
                      <a:pt x="4688" y="9500"/>
                      <a:pt x="4563" y="10749"/>
                    </a:cubicBezTo>
                    <a:cubicBezTo>
                      <a:pt x="5718" y="10843"/>
                      <a:pt x="6906" y="10562"/>
                      <a:pt x="7937" y="9812"/>
                    </a:cubicBezTo>
                    <a:cubicBezTo>
                      <a:pt x="10187" y="8187"/>
                      <a:pt x="10687" y="5032"/>
                      <a:pt x="9062" y="2782"/>
                    </a:cubicBezTo>
                    <a:cubicBezTo>
                      <a:pt x="7437" y="500"/>
                      <a:pt x="4282" y="0"/>
                      <a:pt x="2032" y="1626"/>
                    </a:cubicBezTo>
                    <a:cubicBezTo>
                      <a:pt x="907" y="2438"/>
                      <a:pt x="219" y="3657"/>
                      <a:pt x="0" y="4907"/>
                    </a:cubicBezTo>
                    <a:cubicBezTo>
                      <a:pt x="1375" y="5126"/>
                      <a:pt x="2688" y="5843"/>
                      <a:pt x="3563" y="706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š1îde">
                <a:extLst>
                  <a:ext uri="{FF2B5EF4-FFF2-40B4-BE49-F238E27FC236}">
                    <a16:creationId xmlns:a16="http://schemas.microsoft.com/office/drawing/2014/main" id="{2AB581A1-F0FD-4E7B-8DD9-1FD4E2802D21}"/>
                  </a:ext>
                </a:extLst>
              </p:cNvPr>
              <p:cNvSpPr txBox="1"/>
              <p:nvPr/>
            </p:nvSpPr>
            <p:spPr>
              <a:xfrm>
                <a:off x="6274533" y="4298789"/>
                <a:ext cx="782586" cy="1015663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sz="6000" b="1" dirty="0">
                    <a:solidFill>
                      <a:srgbClr val="FFFFFF"/>
                    </a:solidFill>
                  </a:rPr>
                  <a:t>O</a:t>
                </a:r>
              </a:p>
            </p:txBody>
          </p:sp>
          <p:sp>
            <p:nvSpPr>
              <p:cNvPr id="25" name="îŝļíḑê">
                <a:extLst>
                  <a:ext uri="{FF2B5EF4-FFF2-40B4-BE49-F238E27FC236}">
                    <a16:creationId xmlns:a16="http://schemas.microsoft.com/office/drawing/2014/main" id="{3CE6586B-5D76-423B-A2D1-FCCEB463B702}"/>
                  </a:ext>
                </a:extLst>
              </p:cNvPr>
              <p:cNvSpPr/>
              <p:nvPr/>
            </p:nvSpPr>
            <p:spPr bwMode="auto">
              <a:xfrm rot="13978264">
                <a:off x="3684368" y="2979649"/>
                <a:ext cx="2473249" cy="2509288"/>
              </a:xfrm>
              <a:custGeom>
                <a:avLst/>
                <a:gdLst>
                  <a:gd name="T0" fmla="*/ 3563 w 10688"/>
                  <a:gd name="T1" fmla="*/ 7062 h 10844"/>
                  <a:gd name="T2" fmla="*/ 3563 w 10688"/>
                  <a:gd name="T3" fmla="*/ 7062 h 10844"/>
                  <a:gd name="T4" fmla="*/ 4563 w 10688"/>
                  <a:gd name="T5" fmla="*/ 10749 h 10844"/>
                  <a:gd name="T6" fmla="*/ 7937 w 10688"/>
                  <a:gd name="T7" fmla="*/ 9812 h 10844"/>
                  <a:gd name="T8" fmla="*/ 9062 w 10688"/>
                  <a:gd name="T9" fmla="*/ 2782 h 10844"/>
                  <a:gd name="T10" fmla="*/ 2032 w 10688"/>
                  <a:gd name="T11" fmla="*/ 1626 h 10844"/>
                  <a:gd name="T12" fmla="*/ 0 w 10688"/>
                  <a:gd name="T13" fmla="*/ 4907 h 10844"/>
                  <a:gd name="T14" fmla="*/ 3563 w 10688"/>
                  <a:gd name="T15" fmla="*/ 7062 h 10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88" h="10844">
                    <a:moveTo>
                      <a:pt x="3563" y="7062"/>
                    </a:moveTo>
                    <a:lnTo>
                      <a:pt x="3563" y="7062"/>
                    </a:lnTo>
                    <a:cubicBezTo>
                      <a:pt x="4375" y="8187"/>
                      <a:pt x="4688" y="9500"/>
                      <a:pt x="4563" y="10749"/>
                    </a:cubicBezTo>
                    <a:cubicBezTo>
                      <a:pt x="5718" y="10843"/>
                      <a:pt x="6906" y="10562"/>
                      <a:pt x="7937" y="9812"/>
                    </a:cubicBezTo>
                    <a:cubicBezTo>
                      <a:pt x="10187" y="8187"/>
                      <a:pt x="10687" y="5032"/>
                      <a:pt x="9062" y="2782"/>
                    </a:cubicBezTo>
                    <a:cubicBezTo>
                      <a:pt x="7437" y="500"/>
                      <a:pt x="4282" y="0"/>
                      <a:pt x="2032" y="1626"/>
                    </a:cubicBezTo>
                    <a:cubicBezTo>
                      <a:pt x="907" y="2438"/>
                      <a:pt x="219" y="3657"/>
                      <a:pt x="0" y="4907"/>
                    </a:cubicBezTo>
                    <a:cubicBezTo>
                      <a:pt x="1375" y="5126"/>
                      <a:pt x="2688" y="5843"/>
                      <a:pt x="3563" y="706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ŝļiḓe">
                <a:extLst>
                  <a:ext uri="{FF2B5EF4-FFF2-40B4-BE49-F238E27FC236}">
                    <a16:creationId xmlns:a16="http://schemas.microsoft.com/office/drawing/2014/main" id="{33E0B8F2-6CCE-424E-9C5C-8DB1977921FC}"/>
                  </a:ext>
                </a:extLst>
              </p:cNvPr>
              <p:cNvSpPr txBox="1"/>
              <p:nvPr/>
            </p:nvSpPr>
            <p:spPr>
              <a:xfrm>
                <a:off x="4593820" y="3726462"/>
                <a:ext cx="654345" cy="1015663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sz="6000" b="1" dirty="0">
                    <a:solidFill>
                      <a:srgbClr val="FFFFFF"/>
                    </a:solidFill>
                  </a:rPr>
                  <a:t>T</a:t>
                </a:r>
              </a:p>
            </p:txBody>
          </p:sp>
        </p:grpSp>
        <p:sp>
          <p:nvSpPr>
            <p:cNvPr id="15" name="iṧḷîḋè">
              <a:extLst>
                <a:ext uri="{FF2B5EF4-FFF2-40B4-BE49-F238E27FC236}">
                  <a16:creationId xmlns:a16="http://schemas.microsoft.com/office/drawing/2014/main" id="{76A6A5FD-1825-45CD-A917-0A2D84B65829}"/>
                </a:ext>
              </a:extLst>
            </p:cNvPr>
            <p:cNvSpPr/>
            <p:nvPr/>
          </p:nvSpPr>
          <p:spPr bwMode="auto">
            <a:xfrm>
              <a:off x="3221699" y="1719000"/>
              <a:ext cx="553928" cy="532061"/>
            </a:xfrm>
            <a:custGeom>
              <a:avLst/>
              <a:gdLst>
                <a:gd name="T0" fmla="*/ 180 w 270"/>
                <a:gd name="T1" fmla="*/ 136 h 271"/>
                <a:gd name="T2" fmla="*/ 167 w 270"/>
                <a:gd name="T3" fmla="*/ 167 h 271"/>
                <a:gd name="T4" fmla="*/ 135 w 270"/>
                <a:gd name="T5" fmla="*/ 181 h 271"/>
                <a:gd name="T6" fmla="*/ 103 w 270"/>
                <a:gd name="T7" fmla="*/ 167 h 271"/>
                <a:gd name="T8" fmla="*/ 90 w 270"/>
                <a:gd name="T9" fmla="*/ 136 h 271"/>
                <a:gd name="T10" fmla="*/ 103 w 270"/>
                <a:gd name="T11" fmla="*/ 104 h 271"/>
                <a:gd name="T12" fmla="*/ 135 w 270"/>
                <a:gd name="T13" fmla="*/ 90 h 271"/>
                <a:gd name="T14" fmla="*/ 167 w 270"/>
                <a:gd name="T15" fmla="*/ 104 h 271"/>
                <a:gd name="T16" fmla="*/ 180 w 270"/>
                <a:gd name="T17" fmla="*/ 136 h 271"/>
                <a:gd name="T18" fmla="*/ 203 w 270"/>
                <a:gd name="T19" fmla="*/ 136 h 271"/>
                <a:gd name="T20" fmla="*/ 183 w 270"/>
                <a:gd name="T21" fmla="*/ 88 h 271"/>
                <a:gd name="T22" fmla="*/ 135 w 270"/>
                <a:gd name="T23" fmla="*/ 68 h 271"/>
                <a:gd name="T24" fmla="*/ 87 w 270"/>
                <a:gd name="T25" fmla="*/ 88 h 271"/>
                <a:gd name="T26" fmla="*/ 68 w 270"/>
                <a:gd name="T27" fmla="*/ 136 h 271"/>
                <a:gd name="T28" fmla="*/ 87 w 270"/>
                <a:gd name="T29" fmla="*/ 183 h 271"/>
                <a:gd name="T30" fmla="*/ 135 w 270"/>
                <a:gd name="T31" fmla="*/ 203 h 271"/>
                <a:gd name="T32" fmla="*/ 183 w 270"/>
                <a:gd name="T33" fmla="*/ 183 h 271"/>
                <a:gd name="T34" fmla="*/ 203 w 270"/>
                <a:gd name="T35" fmla="*/ 136 h 271"/>
                <a:gd name="T36" fmla="*/ 225 w 270"/>
                <a:gd name="T37" fmla="*/ 136 h 271"/>
                <a:gd name="T38" fmla="*/ 199 w 270"/>
                <a:gd name="T39" fmla="*/ 199 h 271"/>
                <a:gd name="T40" fmla="*/ 135 w 270"/>
                <a:gd name="T41" fmla="*/ 226 h 271"/>
                <a:gd name="T42" fmla="*/ 72 w 270"/>
                <a:gd name="T43" fmla="*/ 199 h 271"/>
                <a:gd name="T44" fmla="*/ 45 w 270"/>
                <a:gd name="T45" fmla="*/ 136 h 271"/>
                <a:gd name="T46" fmla="*/ 72 w 270"/>
                <a:gd name="T47" fmla="*/ 72 h 271"/>
                <a:gd name="T48" fmla="*/ 135 w 270"/>
                <a:gd name="T49" fmla="*/ 45 h 271"/>
                <a:gd name="T50" fmla="*/ 199 w 270"/>
                <a:gd name="T51" fmla="*/ 72 h 271"/>
                <a:gd name="T52" fmla="*/ 225 w 270"/>
                <a:gd name="T53" fmla="*/ 136 h 271"/>
                <a:gd name="T54" fmla="*/ 248 w 270"/>
                <a:gd name="T55" fmla="*/ 136 h 271"/>
                <a:gd name="T56" fmla="*/ 239 w 270"/>
                <a:gd name="T57" fmla="*/ 92 h 271"/>
                <a:gd name="T58" fmla="*/ 215 w 270"/>
                <a:gd name="T59" fmla="*/ 56 h 271"/>
                <a:gd name="T60" fmla="*/ 179 w 270"/>
                <a:gd name="T61" fmla="*/ 32 h 271"/>
                <a:gd name="T62" fmla="*/ 135 w 270"/>
                <a:gd name="T63" fmla="*/ 23 h 271"/>
                <a:gd name="T64" fmla="*/ 91 w 270"/>
                <a:gd name="T65" fmla="*/ 32 h 271"/>
                <a:gd name="T66" fmla="*/ 56 w 270"/>
                <a:gd name="T67" fmla="*/ 56 h 271"/>
                <a:gd name="T68" fmla="*/ 32 w 270"/>
                <a:gd name="T69" fmla="*/ 92 h 271"/>
                <a:gd name="T70" fmla="*/ 23 w 270"/>
                <a:gd name="T71" fmla="*/ 136 h 271"/>
                <a:gd name="T72" fmla="*/ 32 w 270"/>
                <a:gd name="T73" fmla="*/ 179 h 271"/>
                <a:gd name="T74" fmla="*/ 56 w 270"/>
                <a:gd name="T75" fmla="*/ 215 h 271"/>
                <a:gd name="T76" fmla="*/ 91 w 270"/>
                <a:gd name="T77" fmla="*/ 239 h 271"/>
                <a:gd name="T78" fmla="*/ 135 w 270"/>
                <a:gd name="T79" fmla="*/ 248 h 271"/>
                <a:gd name="T80" fmla="*/ 179 w 270"/>
                <a:gd name="T81" fmla="*/ 239 h 271"/>
                <a:gd name="T82" fmla="*/ 215 w 270"/>
                <a:gd name="T83" fmla="*/ 215 h 271"/>
                <a:gd name="T84" fmla="*/ 239 w 270"/>
                <a:gd name="T85" fmla="*/ 179 h 271"/>
                <a:gd name="T86" fmla="*/ 248 w 270"/>
                <a:gd name="T87" fmla="*/ 136 h 271"/>
                <a:gd name="T88" fmla="*/ 270 w 270"/>
                <a:gd name="T89" fmla="*/ 136 h 271"/>
                <a:gd name="T90" fmla="*/ 252 w 270"/>
                <a:gd name="T91" fmla="*/ 203 h 271"/>
                <a:gd name="T92" fmla="*/ 203 w 270"/>
                <a:gd name="T93" fmla="*/ 253 h 271"/>
                <a:gd name="T94" fmla="*/ 135 w 270"/>
                <a:gd name="T95" fmla="*/ 271 h 271"/>
                <a:gd name="T96" fmla="*/ 67 w 270"/>
                <a:gd name="T97" fmla="*/ 253 h 271"/>
                <a:gd name="T98" fmla="*/ 18 w 270"/>
                <a:gd name="T99" fmla="*/ 203 h 271"/>
                <a:gd name="T100" fmla="*/ 0 w 270"/>
                <a:gd name="T101" fmla="*/ 136 h 271"/>
                <a:gd name="T102" fmla="*/ 18 w 270"/>
                <a:gd name="T103" fmla="*/ 68 h 271"/>
                <a:gd name="T104" fmla="*/ 67 w 270"/>
                <a:gd name="T105" fmla="*/ 19 h 271"/>
                <a:gd name="T106" fmla="*/ 135 w 270"/>
                <a:gd name="T107" fmla="*/ 0 h 271"/>
                <a:gd name="T108" fmla="*/ 203 w 270"/>
                <a:gd name="T109" fmla="*/ 19 h 271"/>
                <a:gd name="T110" fmla="*/ 252 w 270"/>
                <a:gd name="T111" fmla="*/ 68 h 271"/>
                <a:gd name="T112" fmla="*/ 270 w 270"/>
                <a:gd name="T113" fmla="*/ 136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0" h="271">
                  <a:moveTo>
                    <a:pt x="180" y="136"/>
                  </a:moveTo>
                  <a:cubicBezTo>
                    <a:pt x="180" y="148"/>
                    <a:pt x="176" y="159"/>
                    <a:pt x="167" y="167"/>
                  </a:cubicBezTo>
                  <a:cubicBezTo>
                    <a:pt x="158" y="176"/>
                    <a:pt x="148" y="181"/>
                    <a:pt x="135" y="181"/>
                  </a:cubicBezTo>
                  <a:cubicBezTo>
                    <a:pt x="123" y="181"/>
                    <a:pt x="112" y="176"/>
                    <a:pt x="103" y="167"/>
                  </a:cubicBezTo>
                  <a:cubicBezTo>
                    <a:pt x="95" y="159"/>
                    <a:pt x="90" y="148"/>
                    <a:pt x="90" y="136"/>
                  </a:cubicBezTo>
                  <a:cubicBezTo>
                    <a:pt x="90" y="123"/>
                    <a:pt x="95" y="113"/>
                    <a:pt x="103" y="104"/>
                  </a:cubicBezTo>
                  <a:cubicBezTo>
                    <a:pt x="112" y="95"/>
                    <a:pt x="123" y="90"/>
                    <a:pt x="135" y="90"/>
                  </a:cubicBezTo>
                  <a:cubicBezTo>
                    <a:pt x="148" y="90"/>
                    <a:pt x="158" y="95"/>
                    <a:pt x="167" y="104"/>
                  </a:cubicBezTo>
                  <a:cubicBezTo>
                    <a:pt x="176" y="113"/>
                    <a:pt x="180" y="123"/>
                    <a:pt x="180" y="136"/>
                  </a:cubicBezTo>
                  <a:close/>
                  <a:moveTo>
                    <a:pt x="203" y="136"/>
                  </a:moveTo>
                  <a:cubicBezTo>
                    <a:pt x="203" y="117"/>
                    <a:pt x="196" y="101"/>
                    <a:pt x="183" y="88"/>
                  </a:cubicBezTo>
                  <a:cubicBezTo>
                    <a:pt x="170" y="75"/>
                    <a:pt x="154" y="68"/>
                    <a:pt x="135" y="68"/>
                  </a:cubicBezTo>
                  <a:cubicBezTo>
                    <a:pt x="117" y="68"/>
                    <a:pt x="101" y="75"/>
                    <a:pt x="87" y="88"/>
                  </a:cubicBezTo>
                  <a:cubicBezTo>
                    <a:pt x="74" y="101"/>
                    <a:pt x="68" y="117"/>
                    <a:pt x="68" y="136"/>
                  </a:cubicBezTo>
                  <a:cubicBezTo>
                    <a:pt x="68" y="154"/>
                    <a:pt x="74" y="170"/>
                    <a:pt x="87" y="183"/>
                  </a:cubicBezTo>
                  <a:cubicBezTo>
                    <a:pt x="101" y="197"/>
                    <a:pt x="117" y="203"/>
                    <a:pt x="135" y="203"/>
                  </a:cubicBezTo>
                  <a:cubicBezTo>
                    <a:pt x="154" y="203"/>
                    <a:pt x="170" y="197"/>
                    <a:pt x="183" y="183"/>
                  </a:cubicBezTo>
                  <a:cubicBezTo>
                    <a:pt x="196" y="170"/>
                    <a:pt x="203" y="154"/>
                    <a:pt x="203" y="136"/>
                  </a:cubicBezTo>
                  <a:close/>
                  <a:moveTo>
                    <a:pt x="225" y="136"/>
                  </a:moveTo>
                  <a:cubicBezTo>
                    <a:pt x="225" y="160"/>
                    <a:pt x="217" y="182"/>
                    <a:pt x="199" y="199"/>
                  </a:cubicBezTo>
                  <a:cubicBezTo>
                    <a:pt x="181" y="217"/>
                    <a:pt x="160" y="226"/>
                    <a:pt x="135" y="226"/>
                  </a:cubicBezTo>
                  <a:cubicBezTo>
                    <a:pt x="110" y="226"/>
                    <a:pt x="89" y="217"/>
                    <a:pt x="72" y="199"/>
                  </a:cubicBezTo>
                  <a:cubicBezTo>
                    <a:pt x="54" y="182"/>
                    <a:pt x="45" y="160"/>
                    <a:pt x="45" y="136"/>
                  </a:cubicBezTo>
                  <a:cubicBezTo>
                    <a:pt x="45" y="111"/>
                    <a:pt x="54" y="89"/>
                    <a:pt x="72" y="72"/>
                  </a:cubicBezTo>
                  <a:cubicBezTo>
                    <a:pt x="89" y="54"/>
                    <a:pt x="110" y="45"/>
                    <a:pt x="135" y="45"/>
                  </a:cubicBezTo>
                  <a:cubicBezTo>
                    <a:pt x="160" y="45"/>
                    <a:pt x="181" y="54"/>
                    <a:pt x="199" y="72"/>
                  </a:cubicBezTo>
                  <a:cubicBezTo>
                    <a:pt x="217" y="89"/>
                    <a:pt x="225" y="111"/>
                    <a:pt x="225" y="136"/>
                  </a:cubicBezTo>
                  <a:close/>
                  <a:moveTo>
                    <a:pt x="248" y="136"/>
                  </a:moveTo>
                  <a:cubicBezTo>
                    <a:pt x="248" y="120"/>
                    <a:pt x="245" y="106"/>
                    <a:pt x="239" y="92"/>
                  </a:cubicBezTo>
                  <a:cubicBezTo>
                    <a:pt x="233" y="78"/>
                    <a:pt x="225" y="66"/>
                    <a:pt x="215" y="56"/>
                  </a:cubicBezTo>
                  <a:cubicBezTo>
                    <a:pt x="205" y="46"/>
                    <a:pt x="193" y="38"/>
                    <a:pt x="179" y="32"/>
                  </a:cubicBezTo>
                  <a:cubicBezTo>
                    <a:pt x="165" y="26"/>
                    <a:pt x="150" y="23"/>
                    <a:pt x="135" y="23"/>
                  </a:cubicBezTo>
                  <a:cubicBezTo>
                    <a:pt x="120" y="23"/>
                    <a:pt x="105" y="26"/>
                    <a:pt x="91" y="32"/>
                  </a:cubicBezTo>
                  <a:cubicBezTo>
                    <a:pt x="78" y="38"/>
                    <a:pt x="66" y="46"/>
                    <a:pt x="56" y="56"/>
                  </a:cubicBezTo>
                  <a:cubicBezTo>
                    <a:pt x="46" y="66"/>
                    <a:pt x="38" y="78"/>
                    <a:pt x="32" y="92"/>
                  </a:cubicBezTo>
                  <a:cubicBezTo>
                    <a:pt x="26" y="106"/>
                    <a:pt x="23" y="120"/>
                    <a:pt x="23" y="136"/>
                  </a:cubicBezTo>
                  <a:cubicBezTo>
                    <a:pt x="23" y="151"/>
                    <a:pt x="26" y="165"/>
                    <a:pt x="32" y="179"/>
                  </a:cubicBezTo>
                  <a:cubicBezTo>
                    <a:pt x="38" y="193"/>
                    <a:pt x="46" y="205"/>
                    <a:pt x="56" y="215"/>
                  </a:cubicBezTo>
                  <a:cubicBezTo>
                    <a:pt x="66" y="225"/>
                    <a:pt x="78" y="233"/>
                    <a:pt x="91" y="239"/>
                  </a:cubicBezTo>
                  <a:cubicBezTo>
                    <a:pt x="105" y="245"/>
                    <a:pt x="120" y="248"/>
                    <a:pt x="135" y="248"/>
                  </a:cubicBezTo>
                  <a:cubicBezTo>
                    <a:pt x="150" y="248"/>
                    <a:pt x="165" y="245"/>
                    <a:pt x="179" y="239"/>
                  </a:cubicBezTo>
                  <a:cubicBezTo>
                    <a:pt x="193" y="233"/>
                    <a:pt x="205" y="225"/>
                    <a:pt x="215" y="215"/>
                  </a:cubicBezTo>
                  <a:cubicBezTo>
                    <a:pt x="225" y="205"/>
                    <a:pt x="233" y="193"/>
                    <a:pt x="239" y="179"/>
                  </a:cubicBezTo>
                  <a:cubicBezTo>
                    <a:pt x="245" y="165"/>
                    <a:pt x="248" y="151"/>
                    <a:pt x="248" y="136"/>
                  </a:cubicBezTo>
                  <a:close/>
                  <a:moveTo>
                    <a:pt x="270" y="136"/>
                  </a:moveTo>
                  <a:cubicBezTo>
                    <a:pt x="270" y="160"/>
                    <a:pt x="264" y="183"/>
                    <a:pt x="252" y="203"/>
                  </a:cubicBezTo>
                  <a:cubicBezTo>
                    <a:pt x="240" y="224"/>
                    <a:pt x="224" y="241"/>
                    <a:pt x="203" y="253"/>
                  </a:cubicBezTo>
                  <a:cubicBezTo>
                    <a:pt x="182" y="265"/>
                    <a:pt x="160" y="271"/>
                    <a:pt x="135" y="271"/>
                  </a:cubicBezTo>
                  <a:cubicBezTo>
                    <a:pt x="111" y="271"/>
                    <a:pt x="88" y="265"/>
                    <a:pt x="67" y="253"/>
                  </a:cubicBezTo>
                  <a:cubicBezTo>
                    <a:pt x="47" y="241"/>
                    <a:pt x="30" y="224"/>
                    <a:pt x="18" y="203"/>
                  </a:cubicBezTo>
                  <a:cubicBezTo>
                    <a:pt x="6" y="183"/>
                    <a:pt x="0" y="160"/>
                    <a:pt x="0" y="136"/>
                  </a:cubicBezTo>
                  <a:cubicBezTo>
                    <a:pt x="0" y="111"/>
                    <a:pt x="6" y="88"/>
                    <a:pt x="18" y="68"/>
                  </a:cubicBezTo>
                  <a:cubicBezTo>
                    <a:pt x="30" y="47"/>
                    <a:pt x="47" y="31"/>
                    <a:pt x="67" y="19"/>
                  </a:cubicBezTo>
                  <a:cubicBezTo>
                    <a:pt x="88" y="6"/>
                    <a:pt x="111" y="0"/>
                    <a:pt x="135" y="0"/>
                  </a:cubicBezTo>
                  <a:cubicBezTo>
                    <a:pt x="160" y="0"/>
                    <a:pt x="182" y="6"/>
                    <a:pt x="203" y="19"/>
                  </a:cubicBezTo>
                  <a:cubicBezTo>
                    <a:pt x="224" y="31"/>
                    <a:pt x="240" y="47"/>
                    <a:pt x="252" y="68"/>
                  </a:cubicBezTo>
                  <a:cubicBezTo>
                    <a:pt x="264" y="88"/>
                    <a:pt x="270" y="111"/>
                    <a:pt x="270" y="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ṡ1iďè">
              <a:extLst>
                <a:ext uri="{FF2B5EF4-FFF2-40B4-BE49-F238E27FC236}">
                  <a16:creationId xmlns:a16="http://schemas.microsoft.com/office/drawing/2014/main" id="{8AED32FB-B8C8-4D48-8E7F-ACEADABFD0D9}"/>
                </a:ext>
              </a:extLst>
            </p:cNvPr>
            <p:cNvSpPr/>
            <p:nvPr/>
          </p:nvSpPr>
          <p:spPr bwMode="auto">
            <a:xfrm>
              <a:off x="3174652" y="4013999"/>
              <a:ext cx="600975" cy="631137"/>
            </a:xfrm>
            <a:custGeom>
              <a:avLst/>
              <a:gdLst>
                <a:gd name="T0" fmla="*/ 96 w 320"/>
                <a:gd name="T1" fmla="*/ 99 h 320"/>
                <a:gd name="T2" fmla="*/ 53 w 320"/>
                <a:gd name="T3" fmla="*/ 122 h 320"/>
                <a:gd name="T4" fmla="*/ 30 w 320"/>
                <a:gd name="T5" fmla="*/ 165 h 320"/>
                <a:gd name="T6" fmla="*/ 41 w 320"/>
                <a:gd name="T7" fmla="*/ 172 h 320"/>
                <a:gd name="T8" fmla="*/ 69 w 320"/>
                <a:gd name="T9" fmla="*/ 138 h 320"/>
                <a:gd name="T10" fmla="*/ 102 w 320"/>
                <a:gd name="T11" fmla="*/ 114 h 320"/>
                <a:gd name="T12" fmla="*/ 270 w 320"/>
                <a:gd name="T13" fmla="*/ 42 h 320"/>
                <a:gd name="T14" fmla="*/ 234 w 320"/>
                <a:gd name="T15" fmla="*/ 93 h 320"/>
                <a:gd name="T16" fmla="*/ 250 w 320"/>
                <a:gd name="T17" fmla="*/ 114 h 320"/>
                <a:gd name="T18" fmla="*/ 235 w 320"/>
                <a:gd name="T19" fmla="*/ 133 h 320"/>
                <a:gd name="T20" fmla="*/ 241 w 320"/>
                <a:gd name="T21" fmla="*/ 243 h 320"/>
                <a:gd name="T22" fmla="*/ 174 w 320"/>
                <a:gd name="T23" fmla="*/ 310 h 320"/>
                <a:gd name="T24" fmla="*/ 77 w 320"/>
                <a:gd name="T25" fmla="*/ 310 h 320"/>
                <a:gd name="T26" fmla="*/ 10 w 320"/>
                <a:gd name="T27" fmla="*/ 243 h 320"/>
                <a:gd name="T28" fmla="*/ 10 w 320"/>
                <a:gd name="T29" fmla="*/ 146 h 320"/>
                <a:gd name="T30" fmla="*/ 77 w 320"/>
                <a:gd name="T31" fmla="*/ 79 h 320"/>
                <a:gd name="T32" fmla="*/ 187 w 320"/>
                <a:gd name="T33" fmla="*/ 85 h 320"/>
                <a:gd name="T34" fmla="*/ 206 w 320"/>
                <a:gd name="T35" fmla="*/ 70 h 320"/>
                <a:gd name="T36" fmla="*/ 226 w 320"/>
                <a:gd name="T37" fmla="*/ 85 h 320"/>
                <a:gd name="T38" fmla="*/ 271 w 320"/>
                <a:gd name="T39" fmla="*/ 32 h 320"/>
                <a:gd name="T40" fmla="*/ 263 w 320"/>
                <a:gd name="T41" fmla="*/ 32 h 320"/>
                <a:gd name="T42" fmla="*/ 245 w 320"/>
                <a:gd name="T43" fmla="*/ 12 h 320"/>
                <a:gd name="T44" fmla="*/ 251 w 320"/>
                <a:gd name="T45" fmla="*/ 6 h 320"/>
                <a:gd name="T46" fmla="*/ 271 w 320"/>
                <a:gd name="T47" fmla="*/ 24 h 320"/>
                <a:gd name="T48" fmla="*/ 271 w 320"/>
                <a:gd name="T49" fmla="*/ 32 h 320"/>
                <a:gd name="T50" fmla="*/ 308 w 320"/>
                <a:gd name="T51" fmla="*/ 75 h 320"/>
                <a:gd name="T52" fmla="*/ 288 w 320"/>
                <a:gd name="T53" fmla="*/ 57 h 320"/>
                <a:gd name="T54" fmla="*/ 288 w 320"/>
                <a:gd name="T55" fmla="*/ 49 h 320"/>
                <a:gd name="T56" fmla="*/ 296 w 320"/>
                <a:gd name="T57" fmla="*/ 49 h 320"/>
                <a:gd name="T58" fmla="*/ 314 w 320"/>
                <a:gd name="T59" fmla="*/ 69 h 320"/>
                <a:gd name="T60" fmla="*/ 320 w 320"/>
                <a:gd name="T61" fmla="*/ 40 h 320"/>
                <a:gd name="T62" fmla="*/ 314 w 320"/>
                <a:gd name="T63" fmla="*/ 46 h 320"/>
                <a:gd name="T64" fmla="*/ 293 w 320"/>
                <a:gd name="T65" fmla="*/ 44 h 320"/>
                <a:gd name="T66" fmla="*/ 293 w 320"/>
                <a:gd name="T67" fmla="*/ 36 h 320"/>
                <a:gd name="T68" fmla="*/ 314 w 320"/>
                <a:gd name="T69" fmla="*/ 35 h 320"/>
                <a:gd name="T70" fmla="*/ 320 w 320"/>
                <a:gd name="T71" fmla="*/ 40 h 320"/>
                <a:gd name="T72" fmla="*/ 285 w 320"/>
                <a:gd name="T73" fmla="*/ 23 h 320"/>
                <a:gd name="T74" fmla="*/ 280 w 320"/>
                <a:gd name="T75" fmla="*/ 29 h 320"/>
                <a:gd name="T76" fmla="*/ 274 w 320"/>
                <a:gd name="T77" fmla="*/ 23 h 320"/>
                <a:gd name="T78" fmla="*/ 275 w 320"/>
                <a:gd name="T79" fmla="*/ 2 h 320"/>
                <a:gd name="T80" fmla="*/ 284 w 320"/>
                <a:gd name="T81" fmla="*/ 2 h 320"/>
                <a:gd name="T82" fmla="*/ 312 w 320"/>
                <a:gd name="T83" fmla="*/ 16 h 320"/>
                <a:gd name="T84" fmla="*/ 292 w 320"/>
                <a:gd name="T85" fmla="*/ 34 h 320"/>
                <a:gd name="T86" fmla="*/ 286 w 320"/>
                <a:gd name="T87" fmla="*/ 28 h 320"/>
                <a:gd name="T88" fmla="*/ 304 w 320"/>
                <a:gd name="T89" fmla="*/ 8 h 320"/>
                <a:gd name="T90" fmla="*/ 312 w 320"/>
                <a:gd name="T91" fmla="*/ 8 h 320"/>
                <a:gd name="T92" fmla="*/ 312 w 320"/>
                <a:gd name="T93" fmla="*/ 16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0" h="320">
                  <a:moveTo>
                    <a:pt x="102" y="105"/>
                  </a:moveTo>
                  <a:cubicBezTo>
                    <a:pt x="101" y="102"/>
                    <a:pt x="99" y="100"/>
                    <a:pt x="96" y="99"/>
                  </a:cubicBezTo>
                  <a:cubicBezTo>
                    <a:pt x="93" y="98"/>
                    <a:pt x="90" y="98"/>
                    <a:pt x="87" y="99"/>
                  </a:cubicBezTo>
                  <a:cubicBezTo>
                    <a:pt x="74" y="104"/>
                    <a:pt x="63" y="112"/>
                    <a:pt x="53" y="122"/>
                  </a:cubicBezTo>
                  <a:cubicBezTo>
                    <a:pt x="43" y="132"/>
                    <a:pt x="35" y="143"/>
                    <a:pt x="30" y="156"/>
                  </a:cubicBezTo>
                  <a:cubicBezTo>
                    <a:pt x="29" y="159"/>
                    <a:pt x="29" y="162"/>
                    <a:pt x="30" y="165"/>
                  </a:cubicBezTo>
                  <a:cubicBezTo>
                    <a:pt x="31" y="167"/>
                    <a:pt x="33" y="169"/>
                    <a:pt x="36" y="171"/>
                  </a:cubicBezTo>
                  <a:cubicBezTo>
                    <a:pt x="38" y="171"/>
                    <a:pt x="39" y="172"/>
                    <a:pt x="41" y="172"/>
                  </a:cubicBezTo>
                  <a:cubicBezTo>
                    <a:pt x="46" y="172"/>
                    <a:pt x="49" y="169"/>
                    <a:pt x="51" y="164"/>
                  </a:cubicBezTo>
                  <a:cubicBezTo>
                    <a:pt x="55" y="154"/>
                    <a:pt x="61" y="146"/>
                    <a:pt x="69" y="138"/>
                  </a:cubicBezTo>
                  <a:cubicBezTo>
                    <a:pt x="77" y="130"/>
                    <a:pt x="86" y="124"/>
                    <a:pt x="95" y="120"/>
                  </a:cubicBezTo>
                  <a:cubicBezTo>
                    <a:pt x="98" y="119"/>
                    <a:pt x="101" y="117"/>
                    <a:pt x="102" y="114"/>
                  </a:cubicBezTo>
                  <a:cubicBezTo>
                    <a:pt x="103" y="111"/>
                    <a:pt x="103" y="108"/>
                    <a:pt x="102" y="105"/>
                  </a:cubicBezTo>
                  <a:close/>
                  <a:moveTo>
                    <a:pt x="270" y="42"/>
                  </a:moveTo>
                  <a:cubicBezTo>
                    <a:pt x="278" y="50"/>
                    <a:pt x="278" y="50"/>
                    <a:pt x="278" y="50"/>
                  </a:cubicBezTo>
                  <a:cubicBezTo>
                    <a:pt x="234" y="93"/>
                    <a:pt x="234" y="93"/>
                    <a:pt x="234" y="93"/>
                  </a:cubicBezTo>
                  <a:cubicBezTo>
                    <a:pt x="247" y="106"/>
                    <a:pt x="247" y="106"/>
                    <a:pt x="247" y="106"/>
                  </a:cubicBezTo>
                  <a:cubicBezTo>
                    <a:pt x="249" y="108"/>
                    <a:pt x="250" y="111"/>
                    <a:pt x="250" y="114"/>
                  </a:cubicBezTo>
                  <a:cubicBezTo>
                    <a:pt x="250" y="117"/>
                    <a:pt x="249" y="120"/>
                    <a:pt x="247" y="122"/>
                  </a:cubicBezTo>
                  <a:cubicBezTo>
                    <a:pt x="235" y="133"/>
                    <a:pt x="235" y="133"/>
                    <a:pt x="235" y="133"/>
                  </a:cubicBezTo>
                  <a:cubicBezTo>
                    <a:pt x="246" y="152"/>
                    <a:pt x="251" y="173"/>
                    <a:pt x="251" y="194"/>
                  </a:cubicBezTo>
                  <a:cubicBezTo>
                    <a:pt x="251" y="211"/>
                    <a:pt x="248" y="228"/>
                    <a:pt x="241" y="243"/>
                  </a:cubicBezTo>
                  <a:cubicBezTo>
                    <a:pt x="235" y="259"/>
                    <a:pt x="226" y="272"/>
                    <a:pt x="214" y="283"/>
                  </a:cubicBezTo>
                  <a:cubicBezTo>
                    <a:pt x="203" y="295"/>
                    <a:pt x="190" y="303"/>
                    <a:pt x="174" y="310"/>
                  </a:cubicBezTo>
                  <a:cubicBezTo>
                    <a:pt x="159" y="317"/>
                    <a:pt x="142" y="320"/>
                    <a:pt x="125" y="320"/>
                  </a:cubicBezTo>
                  <a:cubicBezTo>
                    <a:pt x="108" y="320"/>
                    <a:pt x="92" y="317"/>
                    <a:pt x="77" y="310"/>
                  </a:cubicBezTo>
                  <a:cubicBezTo>
                    <a:pt x="61" y="303"/>
                    <a:pt x="48" y="295"/>
                    <a:pt x="37" y="283"/>
                  </a:cubicBezTo>
                  <a:cubicBezTo>
                    <a:pt x="25" y="272"/>
                    <a:pt x="16" y="259"/>
                    <a:pt x="10" y="243"/>
                  </a:cubicBezTo>
                  <a:cubicBezTo>
                    <a:pt x="3" y="228"/>
                    <a:pt x="0" y="211"/>
                    <a:pt x="0" y="194"/>
                  </a:cubicBezTo>
                  <a:cubicBezTo>
                    <a:pt x="0" y="177"/>
                    <a:pt x="3" y="161"/>
                    <a:pt x="10" y="146"/>
                  </a:cubicBezTo>
                  <a:cubicBezTo>
                    <a:pt x="16" y="130"/>
                    <a:pt x="25" y="117"/>
                    <a:pt x="37" y="105"/>
                  </a:cubicBezTo>
                  <a:cubicBezTo>
                    <a:pt x="48" y="94"/>
                    <a:pt x="61" y="85"/>
                    <a:pt x="77" y="79"/>
                  </a:cubicBezTo>
                  <a:cubicBezTo>
                    <a:pt x="92" y="72"/>
                    <a:pt x="108" y="69"/>
                    <a:pt x="125" y="69"/>
                  </a:cubicBezTo>
                  <a:cubicBezTo>
                    <a:pt x="147" y="69"/>
                    <a:pt x="167" y="74"/>
                    <a:pt x="187" y="85"/>
                  </a:cubicBezTo>
                  <a:cubicBezTo>
                    <a:pt x="198" y="73"/>
                    <a:pt x="198" y="73"/>
                    <a:pt x="198" y="73"/>
                  </a:cubicBezTo>
                  <a:cubicBezTo>
                    <a:pt x="200" y="71"/>
                    <a:pt x="203" y="70"/>
                    <a:pt x="206" y="70"/>
                  </a:cubicBezTo>
                  <a:cubicBezTo>
                    <a:pt x="209" y="70"/>
                    <a:pt x="212" y="71"/>
                    <a:pt x="214" y="73"/>
                  </a:cubicBezTo>
                  <a:cubicBezTo>
                    <a:pt x="226" y="85"/>
                    <a:pt x="226" y="85"/>
                    <a:pt x="226" y="85"/>
                  </a:cubicBezTo>
                  <a:lnTo>
                    <a:pt x="270" y="42"/>
                  </a:lnTo>
                  <a:close/>
                  <a:moveTo>
                    <a:pt x="271" y="32"/>
                  </a:moveTo>
                  <a:cubicBezTo>
                    <a:pt x="270" y="33"/>
                    <a:pt x="269" y="34"/>
                    <a:pt x="267" y="34"/>
                  </a:cubicBezTo>
                  <a:cubicBezTo>
                    <a:pt x="266" y="34"/>
                    <a:pt x="264" y="33"/>
                    <a:pt x="263" y="32"/>
                  </a:cubicBezTo>
                  <a:cubicBezTo>
                    <a:pt x="247" y="16"/>
                    <a:pt x="247" y="16"/>
                    <a:pt x="247" y="16"/>
                  </a:cubicBezTo>
                  <a:cubicBezTo>
                    <a:pt x="246" y="15"/>
                    <a:pt x="245" y="13"/>
                    <a:pt x="245" y="12"/>
                  </a:cubicBezTo>
                  <a:cubicBezTo>
                    <a:pt x="245" y="10"/>
                    <a:pt x="246" y="9"/>
                    <a:pt x="247" y="8"/>
                  </a:cubicBezTo>
                  <a:cubicBezTo>
                    <a:pt x="248" y="7"/>
                    <a:pt x="249" y="6"/>
                    <a:pt x="251" y="6"/>
                  </a:cubicBezTo>
                  <a:cubicBezTo>
                    <a:pt x="253" y="6"/>
                    <a:pt x="254" y="7"/>
                    <a:pt x="255" y="8"/>
                  </a:cubicBezTo>
                  <a:cubicBezTo>
                    <a:pt x="271" y="24"/>
                    <a:pt x="271" y="24"/>
                    <a:pt x="271" y="24"/>
                  </a:cubicBezTo>
                  <a:cubicBezTo>
                    <a:pt x="272" y="25"/>
                    <a:pt x="273" y="26"/>
                    <a:pt x="273" y="28"/>
                  </a:cubicBezTo>
                  <a:cubicBezTo>
                    <a:pt x="273" y="30"/>
                    <a:pt x="272" y="31"/>
                    <a:pt x="271" y="32"/>
                  </a:cubicBezTo>
                  <a:close/>
                  <a:moveTo>
                    <a:pt x="312" y="73"/>
                  </a:moveTo>
                  <a:cubicBezTo>
                    <a:pt x="311" y="74"/>
                    <a:pt x="310" y="75"/>
                    <a:pt x="308" y="75"/>
                  </a:cubicBezTo>
                  <a:cubicBezTo>
                    <a:pt x="307" y="75"/>
                    <a:pt x="305" y="74"/>
                    <a:pt x="304" y="73"/>
                  </a:cubicBezTo>
                  <a:cubicBezTo>
                    <a:pt x="288" y="57"/>
                    <a:pt x="288" y="57"/>
                    <a:pt x="288" y="57"/>
                  </a:cubicBezTo>
                  <a:cubicBezTo>
                    <a:pt x="287" y="56"/>
                    <a:pt x="286" y="54"/>
                    <a:pt x="286" y="53"/>
                  </a:cubicBezTo>
                  <a:cubicBezTo>
                    <a:pt x="286" y="51"/>
                    <a:pt x="287" y="50"/>
                    <a:pt x="288" y="49"/>
                  </a:cubicBezTo>
                  <a:cubicBezTo>
                    <a:pt x="289" y="47"/>
                    <a:pt x="290" y="47"/>
                    <a:pt x="292" y="47"/>
                  </a:cubicBezTo>
                  <a:cubicBezTo>
                    <a:pt x="294" y="47"/>
                    <a:pt x="295" y="47"/>
                    <a:pt x="296" y="49"/>
                  </a:cubicBezTo>
                  <a:cubicBezTo>
                    <a:pt x="312" y="65"/>
                    <a:pt x="312" y="65"/>
                    <a:pt x="312" y="65"/>
                  </a:cubicBezTo>
                  <a:cubicBezTo>
                    <a:pt x="313" y="66"/>
                    <a:pt x="314" y="67"/>
                    <a:pt x="314" y="69"/>
                  </a:cubicBezTo>
                  <a:cubicBezTo>
                    <a:pt x="314" y="70"/>
                    <a:pt x="313" y="72"/>
                    <a:pt x="312" y="73"/>
                  </a:cubicBezTo>
                  <a:close/>
                  <a:moveTo>
                    <a:pt x="320" y="40"/>
                  </a:moveTo>
                  <a:cubicBezTo>
                    <a:pt x="320" y="42"/>
                    <a:pt x="319" y="43"/>
                    <a:pt x="318" y="44"/>
                  </a:cubicBezTo>
                  <a:cubicBezTo>
                    <a:pt x="317" y="45"/>
                    <a:pt x="315" y="46"/>
                    <a:pt x="314" y="46"/>
                  </a:cubicBezTo>
                  <a:cubicBezTo>
                    <a:pt x="297" y="46"/>
                    <a:pt x="297" y="46"/>
                    <a:pt x="297" y="46"/>
                  </a:cubicBezTo>
                  <a:cubicBezTo>
                    <a:pt x="295" y="46"/>
                    <a:pt x="294" y="45"/>
                    <a:pt x="293" y="44"/>
                  </a:cubicBezTo>
                  <a:cubicBezTo>
                    <a:pt x="291" y="43"/>
                    <a:pt x="291" y="42"/>
                    <a:pt x="291" y="40"/>
                  </a:cubicBezTo>
                  <a:cubicBezTo>
                    <a:pt x="291" y="39"/>
                    <a:pt x="291" y="37"/>
                    <a:pt x="293" y="36"/>
                  </a:cubicBezTo>
                  <a:cubicBezTo>
                    <a:pt x="294" y="35"/>
                    <a:pt x="295" y="35"/>
                    <a:pt x="297" y="35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5" y="35"/>
                    <a:pt x="317" y="35"/>
                    <a:pt x="318" y="36"/>
                  </a:cubicBezTo>
                  <a:cubicBezTo>
                    <a:pt x="319" y="37"/>
                    <a:pt x="320" y="39"/>
                    <a:pt x="320" y="40"/>
                  </a:cubicBezTo>
                  <a:close/>
                  <a:moveTo>
                    <a:pt x="285" y="6"/>
                  </a:moveTo>
                  <a:cubicBezTo>
                    <a:pt x="285" y="23"/>
                    <a:pt x="285" y="23"/>
                    <a:pt x="285" y="23"/>
                  </a:cubicBezTo>
                  <a:cubicBezTo>
                    <a:pt x="285" y="25"/>
                    <a:pt x="285" y="26"/>
                    <a:pt x="284" y="27"/>
                  </a:cubicBezTo>
                  <a:cubicBezTo>
                    <a:pt x="283" y="28"/>
                    <a:pt x="281" y="29"/>
                    <a:pt x="280" y="29"/>
                  </a:cubicBezTo>
                  <a:cubicBezTo>
                    <a:pt x="278" y="29"/>
                    <a:pt x="277" y="28"/>
                    <a:pt x="275" y="27"/>
                  </a:cubicBezTo>
                  <a:cubicBezTo>
                    <a:pt x="274" y="26"/>
                    <a:pt x="274" y="25"/>
                    <a:pt x="274" y="23"/>
                  </a:cubicBezTo>
                  <a:cubicBezTo>
                    <a:pt x="274" y="6"/>
                    <a:pt x="274" y="6"/>
                    <a:pt x="274" y="6"/>
                  </a:cubicBezTo>
                  <a:cubicBezTo>
                    <a:pt x="274" y="4"/>
                    <a:pt x="274" y="3"/>
                    <a:pt x="275" y="2"/>
                  </a:cubicBezTo>
                  <a:cubicBezTo>
                    <a:pt x="277" y="1"/>
                    <a:pt x="278" y="0"/>
                    <a:pt x="280" y="0"/>
                  </a:cubicBezTo>
                  <a:cubicBezTo>
                    <a:pt x="281" y="0"/>
                    <a:pt x="283" y="1"/>
                    <a:pt x="284" y="2"/>
                  </a:cubicBezTo>
                  <a:cubicBezTo>
                    <a:pt x="285" y="3"/>
                    <a:pt x="285" y="4"/>
                    <a:pt x="285" y="6"/>
                  </a:cubicBezTo>
                  <a:close/>
                  <a:moveTo>
                    <a:pt x="312" y="16"/>
                  </a:moveTo>
                  <a:cubicBezTo>
                    <a:pt x="296" y="32"/>
                    <a:pt x="296" y="32"/>
                    <a:pt x="296" y="32"/>
                  </a:cubicBezTo>
                  <a:cubicBezTo>
                    <a:pt x="295" y="33"/>
                    <a:pt x="293" y="34"/>
                    <a:pt x="292" y="34"/>
                  </a:cubicBezTo>
                  <a:cubicBezTo>
                    <a:pt x="290" y="34"/>
                    <a:pt x="289" y="33"/>
                    <a:pt x="288" y="32"/>
                  </a:cubicBezTo>
                  <a:cubicBezTo>
                    <a:pt x="287" y="31"/>
                    <a:pt x="286" y="30"/>
                    <a:pt x="286" y="28"/>
                  </a:cubicBezTo>
                  <a:cubicBezTo>
                    <a:pt x="286" y="26"/>
                    <a:pt x="287" y="25"/>
                    <a:pt x="288" y="24"/>
                  </a:cubicBezTo>
                  <a:cubicBezTo>
                    <a:pt x="304" y="8"/>
                    <a:pt x="304" y="8"/>
                    <a:pt x="304" y="8"/>
                  </a:cubicBezTo>
                  <a:cubicBezTo>
                    <a:pt x="305" y="7"/>
                    <a:pt x="307" y="6"/>
                    <a:pt x="308" y="6"/>
                  </a:cubicBezTo>
                  <a:cubicBezTo>
                    <a:pt x="310" y="6"/>
                    <a:pt x="311" y="7"/>
                    <a:pt x="312" y="8"/>
                  </a:cubicBezTo>
                  <a:cubicBezTo>
                    <a:pt x="313" y="9"/>
                    <a:pt x="314" y="10"/>
                    <a:pt x="314" y="12"/>
                  </a:cubicBezTo>
                  <a:cubicBezTo>
                    <a:pt x="314" y="13"/>
                    <a:pt x="313" y="15"/>
                    <a:pt x="312" y="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Sḻiḓé">
              <a:extLst>
                <a:ext uri="{FF2B5EF4-FFF2-40B4-BE49-F238E27FC236}">
                  <a16:creationId xmlns:a16="http://schemas.microsoft.com/office/drawing/2014/main" id="{727C0E33-7581-4EA3-9555-46913B399842}"/>
                </a:ext>
              </a:extLst>
            </p:cNvPr>
            <p:cNvSpPr/>
            <p:nvPr/>
          </p:nvSpPr>
          <p:spPr bwMode="auto">
            <a:xfrm>
              <a:off x="8414057" y="4212095"/>
              <a:ext cx="578506" cy="563856"/>
            </a:xfrm>
            <a:custGeom>
              <a:avLst/>
              <a:gdLst>
                <a:gd name="T0" fmla="*/ 180 w 292"/>
                <a:gd name="T1" fmla="*/ 118 h 292"/>
                <a:gd name="T2" fmla="*/ 180 w 292"/>
                <a:gd name="T3" fmla="*/ 129 h 292"/>
                <a:gd name="T4" fmla="*/ 178 w 292"/>
                <a:gd name="T5" fmla="*/ 133 h 292"/>
                <a:gd name="T6" fmla="*/ 174 w 292"/>
                <a:gd name="T7" fmla="*/ 135 h 292"/>
                <a:gd name="T8" fmla="*/ 135 w 292"/>
                <a:gd name="T9" fmla="*/ 135 h 292"/>
                <a:gd name="T10" fmla="*/ 135 w 292"/>
                <a:gd name="T11" fmla="*/ 174 h 292"/>
                <a:gd name="T12" fmla="*/ 133 w 292"/>
                <a:gd name="T13" fmla="*/ 178 h 292"/>
                <a:gd name="T14" fmla="*/ 129 w 292"/>
                <a:gd name="T15" fmla="*/ 180 h 292"/>
                <a:gd name="T16" fmla="*/ 118 w 292"/>
                <a:gd name="T17" fmla="*/ 180 h 292"/>
                <a:gd name="T18" fmla="*/ 114 w 292"/>
                <a:gd name="T19" fmla="*/ 178 h 292"/>
                <a:gd name="T20" fmla="*/ 113 w 292"/>
                <a:gd name="T21" fmla="*/ 174 h 292"/>
                <a:gd name="T22" fmla="*/ 113 w 292"/>
                <a:gd name="T23" fmla="*/ 135 h 292"/>
                <a:gd name="T24" fmla="*/ 73 w 292"/>
                <a:gd name="T25" fmla="*/ 135 h 292"/>
                <a:gd name="T26" fmla="*/ 69 w 292"/>
                <a:gd name="T27" fmla="*/ 133 h 292"/>
                <a:gd name="T28" fmla="*/ 68 w 292"/>
                <a:gd name="T29" fmla="*/ 129 h 292"/>
                <a:gd name="T30" fmla="*/ 68 w 292"/>
                <a:gd name="T31" fmla="*/ 118 h 292"/>
                <a:gd name="T32" fmla="*/ 69 w 292"/>
                <a:gd name="T33" fmla="*/ 114 h 292"/>
                <a:gd name="T34" fmla="*/ 73 w 292"/>
                <a:gd name="T35" fmla="*/ 112 h 292"/>
                <a:gd name="T36" fmla="*/ 113 w 292"/>
                <a:gd name="T37" fmla="*/ 112 h 292"/>
                <a:gd name="T38" fmla="*/ 113 w 292"/>
                <a:gd name="T39" fmla="*/ 73 h 292"/>
                <a:gd name="T40" fmla="*/ 114 w 292"/>
                <a:gd name="T41" fmla="*/ 69 h 292"/>
                <a:gd name="T42" fmla="*/ 118 w 292"/>
                <a:gd name="T43" fmla="*/ 67 h 292"/>
                <a:gd name="T44" fmla="*/ 129 w 292"/>
                <a:gd name="T45" fmla="*/ 67 h 292"/>
                <a:gd name="T46" fmla="*/ 133 w 292"/>
                <a:gd name="T47" fmla="*/ 69 h 292"/>
                <a:gd name="T48" fmla="*/ 135 w 292"/>
                <a:gd name="T49" fmla="*/ 73 h 292"/>
                <a:gd name="T50" fmla="*/ 135 w 292"/>
                <a:gd name="T51" fmla="*/ 112 h 292"/>
                <a:gd name="T52" fmla="*/ 174 w 292"/>
                <a:gd name="T53" fmla="*/ 112 h 292"/>
                <a:gd name="T54" fmla="*/ 178 w 292"/>
                <a:gd name="T55" fmla="*/ 114 h 292"/>
                <a:gd name="T56" fmla="*/ 180 w 292"/>
                <a:gd name="T57" fmla="*/ 118 h 292"/>
                <a:gd name="T58" fmla="*/ 202 w 292"/>
                <a:gd name="T59" fmla="*/ 123 h 292"/>
                <a:gd name="T60" fmla="*/ 179 w 292"/>
                <a:gd name="T61" fmla="*/ 68 h 292"/>
                <a:gd name="T62" fmla="*/ 124 w 292"/>
                <a:gd name="T63" fmla="*/ 45 h 292"/>
                <a:gd name="T64" fmla="*/ 68 w 292"/>
                <a:gd name="T65" fmla="*/ 68 h 292"/>
                <a:gd name="T66" fmla="*/ 45 w 292"/>
                <a:gd name="T67" fmla="*/ 123 h 292"/>
                <a:gd name="T68" fmla="*/ 68 w 292"/>
                <a:gd name="T69" fmla="*/ 179 h 292"/>
                <a:gd name="T70" fmla="*/ 124 w 292"/>
                <a:gd name="T71" fmla="*/ 202 h 292"/>
                <a:gd name="T72" fmla="*/ 179 w 292"/>
                <a:gd name="T73" fmla="*/ 179 h 292"/>
                <a:gd name="T74" fmla="*/ 202 w 292"/>
                <a:gd name="T75" fmla="*/ 123 h 292"/>
                <a:gd name="T76" fmla="*/ 292 w 292"/>
                <a:gd name="T77" fmla="*/ 270 h 292"/>
                <a:gd name="T78" fmla="*/ 286 w 292"/>
                <a:gd name="T79" fmla="*/ 285 h 292"/>
                <a:gd name="T80" fmla="*/ 270 w 292"/>
                <a:gd name="T81" fmla="*/ 292 h 292"/>
                <a:gd name="T82" fmla="*/ 254 w 292"/>
                <a:gd name="T83" fmla="*/ 285 h 292"/>
                <a:gd name="T84" fmla="*/ 194 w 292"/>
                <a:gd name="T85" fmla="*/ 225 h 292"/>
                <a:gd name="T86" fmla="*/ 124 w 292"/>
                <a:gd name="T87" fmla="*/ 247 h 292"/>
                <a:gd name="T88" fmla="*/ 76 w 292"/>
                <a:gd name="T89" fmla="*/ 237 h 292"/>
                <a:gd name="T90" fmla="*/ 36 w 292"/>
                <a:gd name="T91" fmla="*/ 211 h 292"/>
                <a:gd name="T92" fmla="*/ 10 w 292"/>
                <a:gd name="T93" fmla="*/ 172 h 292"/>
                <a:gd name="T94" fmla="*/ 0 w 292"/>
                <a:gd name="T95" fmla="*/ 123 h 292"/>
                <a:gd name="T96" fmla="*/ 10 w 292"/>
                <a:gd name="T97" fmla="*/ 75 h 292"/>
                <a:gd name="T98" fmla="*/ 36 w 292"/>
                <a:gd name="T99" fmla="*/ 36 h 292"/>
                <a:gd name="T100" fmla="*/ 76 w 292"/>
                <a:gd name="T101" fmla="*/ 10 h 292"/>
                <a:gd name="T102" fmla="*/ 124 w 292"/>
                <a:gd name="T103" fmla="*/ 0 h 292"/>
                <a:gd name="T104" fmla="*/ 172 w 292"/>
                <a:gd name="T105" fmla="*/ 10 h 292"/>
                <a:gd name="T106" fmla="*/ 211 w 292"/>
                <a:gd name="T107" fmla="*/ 36 h 292"/>
                <a:gd name="T108" fmla="*/ 238 w 292"/>
                <a:gd name="T109" fmla="*/ 75 h 292"/>
                <a:gd name="T110" fmla="*/ 247 w 292"/>
                <a:gd name="T111" fmla="*/ 123 h 292"/>
                <a:gd name="T112" fmla="*/ 226 w 292"/>
                <a:gd name="T113" fmla="*/ 194 h 292"/>
                <a:gd name="T114" fmla="*/ 286 w 292"/>
                <a:gd name="T115" fmla="*/ 254 h 292"/>
                <a:gd name="T116" fmla="*/ 292 w 292"/>
                <a:gd name="T117" fmla="*/ 27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2" h="292">
                  <a:moveTo>
                    <a:pt x="180" y="118"/>
                  </a:moveTo>
                  <a:cubicBezTo>
                    <a:pt x="180" y="129"/>
                    <a:pt x="180" y="129"/>
                    <a:pt x="180" y="129"/>
                  </a:cubicBezTo>
                  <a:cubicBezTo>
                    <a:pt x="180" y="131"/>
                    <a:pt x="179" y="132"/>
                    <a:pt x="178" y="133"/>
                  </a:cubicBezTo>
                  <a:cubicBezTo>
                    <a:pt x="177" y="134"/>
                    <a:pt x="176" y="135"/>
                    <a:pt x="174" y="135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5" y="174"/>
                    <a:pt x="135" y="174"/>
                    <a:pt x="135" y="174"/>
                  </a:cubicBezTo>
                  <a:cubicBezTo>
                    <a:pt x="135" y="176"/>
                    <a:pt x="134" y="177"/>
                    <a:pt x="133" y="178"/>
                  </a:cubicBezTo>
                  <a:cubicBezTo>
                    <a:pt x="132" y="179"/>
                    <a:pt x="131" y="180"/>
                    <a:pt x="129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7" y="180"/>
                    <a:pt x="115" y="179"/>
                    <a:pt x="114" y="178"/>
                  </a:cubicBezTo>
                  <a:cubicBezTo>
                    <a:pt x="113" y="177"/>
                    <a:pt x="113" y="176"/>
                    <a:pt x="113" y="174"/>
                  </a:cubicBezTo>
                  <a:cubicBezTo>
                    <a:pt x="113" y="135"/>
                    <a:pt x="113" y="135"/>
                    <a:pt x="113" y="135"/>
                  </a:cubicBezTo>
                  <a:cubicBezTo>
                    <a:pt x="73" y="135"/>
                    <a:pt x="73" y="135"/>
                    <a:pt x="73" y="135"/>
                  </a:cubicBezTo>
                  <a:cubicBezTo>
                    <a:pt x="72" y="135"/>
                    <a:pt x="70" y="134"/>
                    <a:pt x="69" y="133"/>
                  </a:cubicBezTo>
                  <a:cubicBezTo>
                    <a:pt x="68" y="132"/>
                    <a:pt x="68" y="131"/>
                    <a:pt x="68" y="12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5"/>
                    <a:pt x="69" y="114"/>
                  </a:cubicBezTo>
                  <a:cubicBezTo>
                    <a:pt x="70" y="113"/>
                    <a:pt x="72" y="112"/>
                    <a:pt x="73" y="112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3" y="71"/>
                    <a:pt x="113" y="70"/>
                    <a:pt x="114" y="69"/>
                  </a:cubicBezTo>
                  <a:cubicBezTo>
                    <a:pt x="115" y="68"/>
                    <a:pt x="117" y="67"/>
                    <a:pt x="118" y="67"/>
                  </a:cubicBezTo>
                  <a:cubicBezTo>
                    <a:pt x="129" y="67"/>
                    <a:pt x="129" y="67"/>
                    <a:pt x="129" y="67"/>
                  </a:cubicBezTo>
                  <a:cubicBezTo>
                    <a:pt x="131" y="67"/>
                    <a:pt x="132" y="68"/>
                    <a:pt x="133" y="69"/>
                  </a:cubicBezTo>
                  <a:cubicBezTo>
                    <a:pt x="134" y="70"/>
                    <a:pt x="135" y="71"/>
                    <a:pt x="135" y="73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6" y="112"/>
                    <a:pt x="177" y="113"/>
                    <a:pt x="178" y="114"/>
                  </a:cubicBezTo>
                  <a:cubicBezTo>
                    <a:pt x="179" y="115"/>
                    <a:pt x="180" y="116"/>
                    <a:pt x="180" y="118"/>
                  </a:cubicBezTo>
                  <a:close/>
                  <a:moveTo>
                    <a:pt x="202" y="123"/>
                  </a:moveTo>
                  <a:cubicBezTo>
                    <a:pt x="202" y="102"/>
                    <a:pt x="195" y="83"/>
                    <a:pt x="179" y="68"/>
                  </a:cubicBezTo>
                  <a:cubicBezTo>
                    <a:pt x="164" y="53"/>
                    <a:pt x="145" y="45"/>
                    <a:pt x="124" y="45"/>
                  </a:cubicBezTo>
                  <a:cubicBezTo>
                    <a:pt x="102" y="45"/>
                    <a:pt x="84" y="53"/>
                    <a:pt x="68" y="68"/>
                  </a:cubicBezTo>
                  <a:cubicBezTo>
                    <a:pt x="53" y="83"/>
                    <a:pt x="45" y="102"/>
                    <a:pt x="45" y="123"/>
                  </a:cubicBezTo>
                  <a:cubicBezTo>
                    <a:pt x="45" y="145"/>
                    <a:pt x="53" y="164"/>
                    <a:pt x="68" y="179"/>
                  </a:cubicBezTo>
                  <a:cubicBezTo>
                    <a:pt x="84" y="194"/>
                    <a:pt x="102" y="202"/>
                    <a:pt x="124" y="202"/>
                  </a:cubicBezTo>
                  <a:cubicBezTo>
                    <a:pt x="145" y="202"/>
                    <a:pt x="164" y="194"/>
                    <a:pt x="179" y="179"/>
                  </a:cubicBezTo>
                  <a:cubicBezTo>
                    <a:pt x="195" y="164"/>
                    <a:pt x="202" y="145"/>
                    <a:pt x="202" y="123"/>
                  </a:cubicBezTo>
                  <a:close/>
                  <a:moveTo>
                    <a:pt x="292" y="270"/>
                  </a:moveTo>
                  <a:cubicBezTo>
                    <a:pt x="292" y="276"/>
                    <a:pt x="290" y="281"/>
                    <a:pt x="286" y="285"/>
                  </a:cubicBezTo>
                  <a:cubicBezTo>
                    <a:pt x="281" y="290"/>
                    <a:pt x="276" y="292"/>
                    <a:pt x="270" y="292"/>
                  </a:cubicBezTo>
                  <a:cubicBezTo>
                    <a:pt x="264" y="292"/>
                    <a:pt x="258" y="290"/>
                    <a:pt x="254" y="285"/>
                  </a:cubicBezTo>
                  <a:cubicBezTo>
                    <a:pt x="194" y="225"/>
                    <a:pt x="194" y="225"/>
                    <a:pt x="194" y="225"/>
                  </a:cubicBezTo>
                  <a:cubicBezTo>
                    <a:pt x="173" y="240"/>
                    <a:pt x="150" y="247"/>
                    <a:pt x="124" y="247"/>
                  </a:cubicBezTo>
                  <a:cubicBezTo>
                    <a:pt x="107" y="247"/>
                    <a:pt x="91" y="244"/>
                    <a:pt x="76" y="237"/>
                  </a:cubicBezTo>
                  <a:cubicBezTo>
                    <a:pt x="60" y="231"/>
                    <a:pt x="47" y="222"/>
                    <a:pt x="36" y="211"/>
                  </a:cubicBezTo>
                  <a:cubicBezTo>
                    <a:pt x="25" y="200"/>
                    <a:pt x="16" y="187"/>
                    <a:pt x="10" y="172"/>
                  </a:cubicBezTo>
                  <a:cubicBezTo>
                    <a:pt x="3" y="156"/>
                    <a:pt x="0" y="140"/>
                    <a:pt x="0" y="123"/>
                  </a:cubicBezTo>
                  <a:cubicBezTo>
                    <a:pt x="0" y="107"/>
                    <a:pt x="3" y="91"/>
                    <a:pt x="10" y="75"/>
                  </a:cubicBezTo>
                  <a:cubicBezTo>
                    <a:pt x="16" y="60"/>
                    <a:pt x="25" y="47"/>
                    <a:pt x="36" y="36"/>
                  </a:cubicBezTo>
                  <a:cubicBezTo>
                    <a:pt x="47" y="25"/>
                    <a:pt x="60" y="16"/>
                    <a:pt x="76" y="10"/>
                  </a:cubicBezTo>
                  <a:cubicBezTo>
                    <a:pt x="91" y="3"/>
                    <a:pt x="107" y="0"/>
                    <a:pt x="124" y="0"/>
                  </a:cubicBezTo>
                  <a:cubicBezTo>
                    <a:pt x="141" y="0"/>
                    <a:pt x="157" y="3"/>
                    <a:pt x="172" y="10"/>
                  </a:cubicBezTo>
                  <a:cubicBezTo>
                    <a:pt x="187" y="16"/>
                    <a:pt x="200" y="25"/>
                    <a:pt x="211" y="36"/>
                  </a:cubicBezTo>
                  <a:cubicBezTo>
                    <a:pt x="222" y="47"/>
                    <a:pt x="231" y="60"/>
                    <a:pt x="238" y="75"/>
                  </a:cubicBezTo>
                  <a:cubicBezTo>
                    <a:pt x="244" y="91"/>
                    <a:pt x="247" y="107"/>
                    <a:pt x="247" y="123"/>
                  </a:cubicBezTo>
                  <a:cubicBezTo>
                    <a:pt x="247" y="149"/>
                    <a:pt x="240" y="173"/>
                    <a:pt x="226" y="194"/>
                  </a:cubicBezTo>
                  <a:cubicBezTo>
                    <a:pt x="286" y="254"/>
                    <a:pt x="286" y="254"/>
                    <a:pt x="286" y="254"/>
                  </a:cubicBezTo>
                  <a:cubicBezTo>
                    <a:pt x="290" y="258"/>
                    <a:pt x="292" y="263"/>
                    <a:pt x="292" y="2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sḻiḓè">
              <a:extLst>
                <a:ext uri="{FF2B5EF4-FFF2-40B4-BE49-F238E27FC236}">
                  <a16:creationId xmlns:a16="http://schemas.microsoft.com/office/drawing/2014/main" id="{07CDF54A-F887-4D72-9A25-C3C6A590EB3F}"/>
                </a:ext>
              </a:extLst>
            </p:cNvPr>
            <p:cNvSpPr/>
            <p:nvPr/>
          </p:nvSpPr>
          <p:spPr bwMode="auto">
            <a:xfrm>
              <a:off x="8334375" y="1742150"/>
              <a:ext cx="658187" cy="563856"/>
            </a:xfrm>
            <a:custGeom>
              <a:avLst/>
              <a:gdLst>
                <a:gd name="T0" fmla="*/ 1067 w 1774"/>
                <a:gd name="T1" fmla="*/ 1432 h 1770"/>
                <a:gd name="T2" fmla="*/ 787 w 1774"/>
                <a:gd name="T3" fmla="*/ 1625 h 1770"/>
                <a:gd name="T4" fmla="*/ 145 w 1774"/>
                <a:gd name="T5" fmla="*/ 1508 h 1770"/>
                <a:gd name="T6" fmla="*/ 263 w 1774"/>
                <a:gd name="T7" fmla="*/ 865 h 1770"/>
                <a:gd name="T8" fmla="*/ 543 w 1774"/>
                <a:gd name="T9" fmla="*/ 672 h 1770"/>
                <a:gd name="T10" fmla="*/ 669 w 1774"/>
                <a:gd name="T11" fmla="*/ 854 h 1770"/>
                <a:gd name="T12" fmla="*/ 389 w 1774"/>
                <a:gd name="T13" fmla="*/ 1048 h 1770"/>
                <a:gd name="T14" fmla="*/ 327 w 1774"/>
                <a:gd name="T15" fmla="*/ 1382 h 1770"/>
                <a:gd name="T16" fmla="*/ 661 w 1774"/>
                <a:gd name="T17" fmla="*/ 1443 h 1770"/>
                <a:gd name="T18" fmla="*/ 941 w 1774"/>
                <a:gd name="T19" fmla="*/ 1250 h 1770"/>
                <a:gd name="T20" fmla="*/ 1067 w 1774"/>
                <a:gd name="T21" fmla="*/ 1432 h 1770"/>
                <a:gd name="T22" fmla="*/ 1433 w 1774"/>
                <a:gd name="T23" fmla="*/ 1068 h 1770"/>
                <a:gd name="T24" fmla="*/ 1628 w 1774"/>
                <a:gd name="T25" fmla="*/ 789 h 1770"/>
                <a:gd name="T26" fmla="*/ 1514 w 1774"/>
                <a:gd name="T27" fmla="*/ 146 h 1770"/>
                <a:gd name="T28" fmla="*/ 870 w 1774"/>
                <a:gd name="T29" fmla="*/ 260 h 1770"/>
                <a:gd name="T30" fmla="*/ 675 w 1774"/>
                <a:gd name="T31" fmla="*/ 539 h 1770"/>
                <a:gd name="T32" fmla="*/ 857 w 1774"/>
                <a:gd name="T33" fmla="*/ 666 h 1770"/>
                <a:gd name="T34" fmla="*/ 1052 w 1774"/>
                <a:gd name="T35" fmla="*/ 387 h 1770"/>
                <a:gd name="T36" fmla="*/ 1387 w 1774"/>
                <a:gd name="T37" fmla="*/ 328 h 1770"/>
                <a:gd name="T38" fmla="*/ 1446 w 1774"/>
                <a:gd name="T39" fmla="*/ 662 h 1770"/>
                <a:gd name="T40" fmla="*/ 1251 w 1774"/>
                <a:gd name="T41" fmla="*/ 941 h 1770"/>
                <a:gd name="T42" fmla="*/ 1433 w 1774"/>
                <a:gd name="T43" fmla="*/ 1068 h 1770"/>
                <a:gd name="T44" fmla="*/ 1266 w 1774"/>
                <a:gd name="T45" fmla="*/ 1423 h 1770"/>
                <a:gd name="T46" fmla="*/ 1154 w 1774"/>
                <a:gd name="T47" fmla="*/ 1439 h 1770"/>
                <a:gd name="T48" fmla="*/ 1188 w 1774"/>
                <a:gd name="T49" fmla="*/ 1680 h 1770"/>
                <a:gd name="T50" fmla="*/ 1300 w 1774"/>
                <a:gd name="T51" fmla="*/ 1664 h 1770"/>
                <a:gd name="T52" fmla="*/ 1266 w 1774"/>
                <a:gd name="T53" fmla="*/ 1423 h 1770"/>
                <a:gd name="T54" fmla="*/ 1439 w 1774"/>
                <a:gd name="T55" fmla="*/ 1154 h 1770"/>
                <a:gd name="T56" fmla="*/ 1423 w 1774"/>
                <a:gd name="T57" fmla="*/ 1267 h 1770"/>
                <a:gd name="T58" fmla="*/ 1664 w 1774"/>
                <a:gd name="T59" fmla="*/ 1301 h 1770"/>
                <a:gd name="T60" fmla="*/ 1680 w 1774"/>
                <a:gd name="T61" fmla="*/ 1188 h 1770"/>
                <a:gd name="T62" fmla="*/ 1439 w 1774"/>
                <a:gd name="T63" fmla="*/ 1154 h 1770"/>
                <a:gd name="T64" fmla="*/ 1477 w 1774"/>
                <a:gd name="T65" fmla="*/ 1557 h 1770"/>
                <a:gd name="T66" fmla="*/ 1558 w 1774"/>
                <a:gd name="T67" fmla="*/ 1477 h 1770"/>
                <a:gd name="T68" fmla="*/ 1386 w 1774"/>
                <a:gd name="T69" fmla="*/ 1305 h 1770"/>
                <a:gd name="T70" fmla="*/ 1305 w 1774"/>
                <a:gd name="T71" fmla="*/ 1385 h 1770"/>
                <a:gd name="T72" fmla="*/ 1477 w 1774"/>
                <a:gd name="T73" fmla="*/ 155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74" h="1770">
                  <a:moveTo>
                    <a:pt x="1067" y="1432"/>
                  </a:moveTo>
                  <a:cubicBezTo>
                    <a:pt x="787" y="1625"/>
                    <a:pt x="787" y="1625"/>
                    <a:pt x="787" y="1625"/>
                  </a:cubicBezTo>
                  <a:cubicBezTo>
                    <a:pt x="577" y="1770"/>
                    <a:pt x="290" y="1718"/>
                    <a:pt x="145" y="1508"/>
                  </a:cubicBezTo>
                  <a:cubicBezTo>
                    <a:pt x="0" y="1298"/>
                    <a:pt x="53" y="1010"/>
                    <a:pt x="263" y="865"/>
                  </a:cubicBezTo>
                  <a:cubicBezTo>
                    <a:pt x="543" y="672"/>
                    <a:pt x="543" y="672"/>
                    <a:pt x="543" y="672"/>
                  </a:cubicBezTo>
                  <a:cubicBezTo>
                    <a:pt x="669" y="854"/>
                    <a:pt x="669" y="854"/>
                    <a:pt x="669" y="854"/>
                  </a:cubicBezTo>
                  <a:cubicBezTo>
                    <a:pt x="389" y="1048"/>
                    <a:pt x="389" y="1048"/>
                    <a:pt x="389" y="1048"/>
                  </a:cubicBezTo>
                  <a:cubicBezTo>
                    <a:pt x="280" y="1123"/>
                    <a:pt x="252" y="1273"/>
                    <a:pt x="327" y="1382"/>
                  </a:cubicBezTo>
                  <a:cubicBezTo>
                    <a:pt x="403" y="1491"/>
                    <a:pt x="552" y="1518"/>
                    <a:pt x="661" y="1443"/>
                  </a:cubicBezTo>
                  <a:cubicBezTo>
                    <a:pt x="941" y="1250"/>
                    <a:pt x="941" y="1250"/>
                    <a:pt x="941" y="1250"/>
                  </a:cubicBezTo>
                  <a:lnTo>
                    <a:pt x="1067" y="1432"/>
                  </a:lnTo>
                  <a:close/>
                  <a:moveTo>
                    <a:pt x="1433" y="1068"/>
                  </a:moveTo>
                  <a:cubicBezTo>
                    <a:pt x="1628" y="789"/>
                    <a:pt x="1628" y="789"/>
                    <a:pt x="1628" y="789"/>
                  </a:cubicBezTo>
                  <a:cubicBezTo>
                    <a:pt x="1774" y="580"/>
                    <a:pt x="1723" y="292"/>
                    <a:pt x="1514" y="146"/>
                  </a:cubicBezTo>
                  <a:cubicBezTo>
                    <a:pt x="1305" y="0"/>
                    <a:pt x="1017" y="51"/>
                    <a:pt x="870" y="260"/>
                  </a:cubicBezTo>
                  <a:cubicBezTo>
                    <a:pt x="675" y="539"/>
                    <a:pt x="675" y="539"/>
                    <a:pt x="675" y="539"/>
                  </a:cubicBezTo>
                  <a:cubicBezTo>
                    <a:pt x="857" y="666"/>
                    <a:pt x="857" y="666"/>
                    <a:pt x="857" y="666"/>
                  </a:cubicBezTo>
                  <a:cubicBezTo>
                    <a:pt x="1052" y="387"/>
                    <a:pt x="1052" y="387"/>
                    <a:pt x="1052" y="387"/>
                  </a:cubicBezTo>
                  <a:cubicBezTo>
                    <a:pt x="1128" y="279"/>
                    <a:pt x="1278" y="252"/>
                    <a:pt x="1387" y="328"/>
                  </a:cubicBezTo>
                  <a:cubicBezTo>
                    <a:pt x="1495" y="404"/>
                    <a:pt x="1522" y="554"/>
                    <a:pt x="1446" y="662"/>
                  </a:cubicBezTo>
                  <a:cubicBezTo>
                    <a:pt x="1251" y="941"/>
                    <a:pt x="1251" y="941"/>
                    <a:pt x="1251" y="941"/>
                  </a:cubicBezTo>
                  <a:lnTo>
                    <a:pt x="1433" y="1068"/>
                  </a:lnTo>
                  <a:close/>
                  <a:moveTo>
                    <a:pt x="1266" y="1423"/>
                  </a:moveTo>
                  <a:cubicBezTo>
                    <a:pt x="1154" y="1439"/>
                    <a:pt x="1154" y="1439"/>
                    <a:pt x="1154" y="1439"/>
                  </a:cubicBezTo>
                  <a:cubicBezTo>
                    <a:pt x="1188" y="1680"/>
                    <a:pt x="1188" y="1680"/>
                    <a:pt x="1188" y="1680"/>
                  </a:cubicBezTo>
                  <a:cubicBezTo>
                    <a:pt x="1300" y="1664"/>
                    <a:pt x="1300" y="1664"/>
                    <a:pt x="1300" y="1664"/>
                  </a:cubicBezTo>
                  <a:lnTo>
                    <a:pt x="1266" y="1423"/>
                  </a:lnTo>
                  <a:close/>
                  <a:moveTo>
                    <a:pt x="1439" y="1154"/>
                  </a:moveTo>
                  <a:cubicBezTo>
                    <a:pt x="1423" y="1267"/>
                    <a:pt x="1423" y="1267"/>
                    <a:pt x="1423" y="1267"/>
                  </a:cubicBezTo>
                  <a:cubicBezTo>
                    <a:pt x="1664" y="1301"/>
                    <a:pt x="1664" y="1301"/>
                    <a:pt x="1664" y="1301"/>
                  </a:cubicBezTo>
                  <a:cubicBezTo>
                    <a:pt x="1680" y="1188"/>
                    <a:pt x="1680" y="1188"/>
                    <a:pt x="1680" y="1188"/>
                  </a:cubicBezTo>
                  <a:lnTo>
                    <a:pt x="1439" y="1154"/>
                  </a:lnTo>
                  <a:close/>
                  <a:moveTo>
                    <a:pt x="1477" y="1557"/>
                  </a:moveTo>
                  <a:cubicBezTo>
                    <a:pt x="1558" y="1477"/>
                    <a:pt x="1558" y="1477"/>
                    <a:pt x="1558" y="1477"/>
                  </a:cubicBezTo>
                  <a:cubicBezTo>
                    <a:pt x="1386" y="1305"/>
                    <a:pt x="1386" y="1305"/>
                    <a:pt x="1386" y="1305"/>
                  </a:cubicBezTo>
                  <a:cubicBezTo>
                    <a:pt x="1305" y="1385"/>
                    <a:pt x="1305" y="1385"/>
                    <a:pt x="1305" y="1385"/>
                  </a:cubicBezTo>
                  <a:lnTo>
                    <a:pt x="1477" y="15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23766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0F4417-1358-4FAE-9635-F6615E44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高可用的数据</a:t>
            </a:r>
            <a:r>
              <a:rPr lang="en-US" altLang="zh-CN" dirty="0"/>
              <a:t>——</a:t>
            </a:r>
            <a:r>
              <a:rPr lang="zh-CN" altLang="en-US" dirty="0"/>
              <a:t>数据备份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C16D7FC-D070-4882-9673-C4C4ADFA7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E39A2C-8738-49A2-AC4F-5E2742E82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200D17-93CD-4DFF-B9C1-B316029E5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330231"/>
            <a:ext cx="4976641" cy="2641694"/>
          </a:xfrm>
          <a:prstGeom prst="rect">
            <a:avLst/>
          </a:prstGeom>
        </p:spPr>
      </p:pic>
      <p:sp>
        <p:nvSpPr>
          <p:cNvPr id="7" name="ísḻîďè">
            <a:extLst>
              <a:ext uri="{FF2B5EF4-FFF2-40B4-BE49-F238E27FC236}">
                <a16:creationId xmlns:a16="http://schemas.microsoft.com/office/drawing/2014/main" id="{270DE8FD-A958-427B-9CB4-613405291907}"/>
              </a:ext>
            </a:extLst>
          </p:cNvPr>
          <p:cNvSpPr txBox="1"/>
          <p:nvPr/>
        </p:nvSpPr>
        <p:spPr>
          <a:xfrm>
            <a:off x="6320821" y="1847770"/>
            <a:ext cx="2466000" cy="333702"/>
          </a:xfrm>
          <a:prstGeom prst="rect">
            <a:avLst/>
          </a:prstGeom>
        </p:spPr>
        <p:txBody>
          <a:bodyPr wrap="none" lIns="90000" tIns="46800" rIns="90000" bIns="46800">
            <a:noAutofit/>
          </a:bodyPr>
          <a:lstStyle/>
          <a:p>
            <a:r>
              <a:rPr lang="zh-CN" altLang="en-US" sz="2400" b="1" dirty="0"/>
              <a:t>异步热备份</a:t>
            </a:r>
            <a:endParaRPr lang="en-US" altLang="zh-CN" sz="2400" b="1" dirty="0"/>
          </a:p>
        </p:txBody>
      </p:sp>
      <p:sp>
        <p:nvSpPr>
          <p:cNvPr id="9" name="iṧḻídè">
            <a:extLst>
              <a:ext uri="{FF2B5EF4-FFF2-40B4-BE49-F238E27FC236}">
                <a16:creationId xmlns:a16="http://schemas.microsoft.com/office/drawing/2014/main" id="{45B240A5-3B14-42EA-AEC7-28B36A90D755}"/>
              </a:ext>
            </a:extLst>
          </p:cNvPr>
          <p:cNvSpPr txBox="1"/>
          <p:nvPr/>
        </p:nvSpPr>
        <p:spPr>
          <a:xfrm>
            <a:off x="6320820" y="2323501"/>
            <a:ext cx="4804379" cy="527826"/>
          </a:xfrm>
          <a:prstGeom prst="rect">
            <a:avLst/>
          </a:prstGeom>
        </p:spPr>
        <p:txBody>
          <a:bodyPr wrap="square" lIns="90000" tIns="46800" rIns="90000" bIns="4680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应用程序收到备份完成相应的时候，只写入到主存储服务器中，存储系统会同步到其他存储服务器中。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36C86D2-529E-4E01-841D-DC7663F78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397" y="3947760"/>
            <a:ext cx="4057799" cy="1987640"/>
          </a:xfrm>
          <a:prstGeom prst="rect">
            <a:avLst/>
          </a:prstGeom>
        </p:spPr>
      </p:pic>
      <p:sp>
        <p:nvSpPr>
          <p:cNvPr id="12" name="ísḻîďè">
            <a:extLst>
              <a:ext uri="{FF2B5EF4-FFF2-40B4-BE49-F238E27FC236}">
                <a16:creationId xmlns:a16="http://schemas.microsoft.com/office/drawing/2014/main" id="{E1E4EE22-22C4-4724-A11B-04AE1CEE4D15}"/>
              </a:ext>
            </a:extLst>
          </p:cNvPr>
          <p:cNvSpPr txBox="1"/>
          <p:nvPr/>
        </p:nvSpPr>
        <p:spPr>
          <a:xfrm>
            <a:off x="1167796" y="4254573"/>
            <a:ext cx="2466000" cy="333702"/>
          </a:xfrm>
          <a:prstGeom prst="rect">
            <a:avLst/>
          </a:prstGeom>
        </p:spPr>
        <p:txBody>
          <a:bodyPr wrap="none" lIns="90000" tIns="46800" rIns="90000" bIns="46800">
            <a:noAutofit/>
          </a:bodyPr>
          <a:lstStyle/>
          <a:p>
            <a:r>
              <a:rPr lang="zh-CN" altLang="en-US" sz="2400" b="1" dirty="0"/>
              <a:t>同步热备份</a:t>
            </a:r>
            <a:endParaRPr lang="en-US" altLang="zh-CN" sz="2400" b="1" dirty="0"/>
          </a:p>
        </p:txBody>
      </p:sp>
      <p:sp>
        <p:nvSpPr>
          <p:cNvPr id="14" name="iṧḻídè">
            <a:extLst>
              <a:ext uri="{FF2B5EF4-FFF2-40B4-BE49-F238E27FC236}">
                <a16:creationId xmlns:a16="http://schemas.microsoft.com/office/drawing/2014/main" id="{BEC70F57-30DB-4955-9B0C-906E2A7667C4}"/>
              </a:ext>
            </a:extLst>
          </p:cNvPr>
          <p:cNvSpPr txBox="1"/>
          <p:nvPr/>
        </p:nvSpPr>
        <p:spPr>
          <a:xfrm>
            <a:off x="1167795" y="4730304"/>
            <a:ext cx="4804379" cy="527826"/>
          </a:xfrm>
          <a:prstGeom prst="rect">
            <a:avLst/>
          </a:prstGeom>
        </p:spPr>
        <p:txBody>
          <a:bodyPr wrap="square" lIns="90000" tIns="46800" rIns="90000" bIns="4680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应用程序收到备份完成相应的时候，所有的副本都已经同步备份完成，此时存储服务器没有主从之分。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72610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136E3D-7529-4A6D-B0C1-60747FAE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高可用的数据</a:t>
            </a:r>
            <a:r>
              <a:rPr lang="en-US" altLang="zh-CN" dirty="0"/>
              <a:t>——</a:t>
            </a:r>
            <a:r>
              <a:rPr lang="zh-CN" altLang="en-US" dirty="0"/>
              <a:t>失效转移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4CA2DF9-24FB-4C55-84CE-6952B7192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E0C8B8-C165-48BA-87AC-684EC46EB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99EB18-C241-4CEC-9443-1F398F673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82" y="1773937"/>
            <a:ext cx="4927547" cy="2817114"/>
          </a:xfrm>
          <a:prstGeom prst="rect">
            <a:avLst/>
          </a:prstGeom>
        </p:spPr>
      </p:pic>
      <p:sp>
        <p:nvSpPr>
          <p:cNvPr id="7" name="ísḻîďè">
            <a:extLst>
              <a:ext uri="{FF2B5EF4-FFF2-40B4-BE49-F238E27FC236}">
                <a16:creationId xmlns:a16="http://schemas.microsoft.com/office/drawing/2014/main" id="{9E869125-CA8B-4103-AC85-3773E1E6AE26}"/>
              </a:ext>
            </a:extLst>
          </p:cNvPr>
          <p:cNvSpPr txBox="1"/>
          <p:nvPr/>
        </p:nvSpPr>
        <p:spPr>
          <a:xfrm>
            <a:off x="6280374" y="1552495"/>
            <a:ext cx="2466000" cy="333702"/>
          </a:xfrm>
          <a:prstGeom prst="rect">
            <a:avLst/>
          </a:prstGeom>
        </p:spPr>
        <p:txBody>
          <a:bodyPr wrap="none" lIns="90000" tIns="46800" rIns="90000" bIns="46800">
            <a:noAutofit/>
          </a:bodyPr>
          <a:lstStyle/>
          <a:p>
            <a:r>
              <a:rPr lang="zh-CN" altLang="en-US" sz="2400" b="1" dirty="0"/>
              <a:t>失效确认</a:t>
            </a:r>
            <a:endParaRPr lang="en-US" altLang="zh-CN" sz="2400" b="1" dirty="0"/>
          </a:p>
        </p:txBody>
      </p:sp>
      <p:sp>
        <p:nvSpPr>
          <p:cNvPr id="9" name="iṧḻídè">
            <a:extLst>
              <a:ext uri="{FF2B5EF4-FFF2-40B4-BE49-F238E27FC236}">
                <a16:creationId xmlns:a16="http://schemas.microsoft.com/office/drawing/2014/main" id="{CB6511B1-AE8D-4C4E-BDFC-B263176FD518}"/>
              </a:ext>
            </a:extLst>
          </p:cNvPr>
          <p:cNvSpPr txBox="1"/>
          <p:nvPr/>
        </p:nvSpPr>
        <p:spPr>
          <a:xfrm>
            <a:off x="6280373" y="2028226"/>
            <a:ext cx="4804379" cy="527826"/>
          </a:xfrm>
          <a:prstGeom prst="rect">
            <a:avLst/>
          </a:prstGeom>
        </p:spPr>
        <p:txBody>
          <a:bodyPr wrap="square" lIns="90000" tIns="46800" rIns="90000" bIns="4680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对应用程序的实效报告，控制中心还需要对存储服务器进行一次心跳检测，防止错误进行实效转移导致存储服务器的数据副本不一致</a:t>
            </a:r>
            <a:endParaRPr lang="en-US" altLang="zh-CN" dirty="0"/>
          </a:p>
        </p:txBody>
      </p:sp>
      <p:sp>
        <p:nvSpPr>
          <p:cNvPr id="6" name="ísḻîďè">
            <a:extLst>
              <a:ext uri="{FF2B5EF4-FFF2-40B4-BE49-F238E27FC236}">
                <a16:creationId xmlns:a16="http://schemas.microsoft.com/office/drawing/2014/main" id="{BD97C4E1-4C12-42BB-B2CD-A07949589CBD}"/>
              </a:ext>
            </a:extLst>
          </p:cNvPr>
          <p:cNvSpPr txBox="1"/>
          <p:nvPr/>
        </p:nvSpPr>
        <p:spPr>
          <a:xfrm>
            <a:off x="6280373" y="3429000"/>
            <a:ext cx="2466000" cy="333702"/>
          </a:xfrm>
          <a:prstGeom prst="rect">
            <a:avLst/>
          </a:prstGeom>
        </p:spPr>
        <p:txBody>
          <a:bodyPr wrap="none" lIns="90000" tIns="46800" rIns="90000" bIns="46800">
            <a:noAutofit/>
          </a:bodyPr>
          <a:lstStyle/>
          <a:p>
            <a:r>
              <a:rPr lang="zh-CN" altLang="en-US" sz="2400" b="1" dirty="0"/>
              <a:t>访问转移</a:t>
            </a:r>
            <a:endParaRPr lang="en-US" altLang="zh-CN" sz="2400" b="1" dirty="0"/>
          </a:p>
        </p:txBody>
      </p:sp>
      <p:sp>
        <p:nvSpPr>
          <p:cNvPr id="11" name="iṧḻídè">
            <a:extLst>
              <a:ext uri="{FF2B5EF4-FFF2-40B4-BE49-F238E27FC236}">
                <a16:creationId xmlns:a16="http://schemas.microsoft.com/office/drawing/2014/main" id="{C8028E6C-ECE7-427F-8A2B-6C238DED2673}"/>
              </a:ext>
            </a:extLst>
          </p:cNvPr>
          <p:cNvSpPr txBox="1"/>
          <p:nvPr/>
        </p:nvSpPr>
        <p:spPr>
          <a:xfrm>
            <a:off x="6280372" y="3904731"/>
            <a:ext cx="4997228" cy="527826"/>
          </a:xfrm>
          <a:prstGeom prst="rect">
            <a:avLst/>
          </a:prstGeom>
        </p:spPr>
        <p:txBody>
          <a:bodyPr wrap="square" lIns="90000" tIns="46800" rIns="90000" bIns="4680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确认某台服务器宕机后，就要将数据读写访问重新路由到其他服务器上。根据几台服务器是否对等，使用不同的路由算法进行服务器的选择。</a:t>
            </a:r>
            <a:endParaRPr lang="en-US" altLang="zh-CN" dirty="0"/>
          </a:p>
        </p:txBody>
      </p:sp>
      <p:sp>
        <p:nvSpPr>
          <p:cNvPr id="13" name="ísḻîďè">
            <a:extLst>
              <a:ext uri="{FF2B5EF4-FFF2-40B4-BE49-F238E27FC236}">
                <a16:creationId xmlns:a16="http://schemas.microsoft.com/office/drawing/2014/main" id="{F7A03EA9-D363-4C36-A83E-E09221209D7E}"/>
              </a:ext>
            </a:extLst>
          </p:cNvPr>
          <p:cNvSpPr txBox="1"/>
          <p:nvPr/>
        </p:nvSpPr>
        <p:spPr>
          <a:xfrm>
            <a:off x="6280373" y="5236906"/>
            <a:ext cx="2466000" cy="333702"/>
          </a:xfrm>
          <a:prstGeom prst="rect">
            <a:avLst/>
          </a:prstGeom>
        </p:spPr>
        <p:txBody>
          <a:bodyPr wrap="none" lIns="90000" tIns="46800" rIns="90000" bIns="46800">
            <a:noAutofit/>
          </a:bodyPr>
          <a:lstStyle/>
          <a:p>
            <a:r>
              <a:rPr lang="zh-CN" altLang="en-US" sz="2400" b="1" dirty="0"/>
              <a:t>数据恢复</a:t>
            </a:r>
            <a:endParaRPr lang="en-US" altLang="zh-CN" sz="2400" b="1" dirty="0"/>
          </a:p>
        </p:txBody>
      </p:sp>
      <p:sp>
        <p:nvSpPr>
          <p:cNvPr id="15" name="iṧḻídè">
            <a:extLst>
              <a:ext uri="{FF2B5EF4-FFF2-40B4-BE49-F238E27FC236}">
                <a16:creationId xmlns:a16="http://schemas.microsoft.com/office/drawing/2014/main" id="{10E88090-334E-46AD-A51B-0E1D6632B3B0}"/>
              </a:ext>
            </a:extLst>
          </p:cNvPr>
          <p:cNvSpPr txBox="1"/>
          <p:nvPr/>
        </p:nvSpPr>
        <p:spPr>
          <a:xfrm>
            <a:off x="6280372" y="5712637"/>
            <a:ext cx="5140103" cy="527826"/>
          </a:xfrm>
          <a:prstGeom prst="rect">
            <a:avLst/>
          </a:prstGeom>
        </p:spPr>
        <p:txBody>
          <a:bodyPr wrap="square" lIns="90000" tIns="46800" rIns="90000" bIns="4680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服务器宕机意味着失去一份副本，需要及时将备份服务器补全，否则下次失效可能导致数据丢失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61386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zh-CN" altLang="en-US" dirty="0"/>
              <a:t>网站的伸缩性架构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97B8A6A-5CA2-419D-AE96-B94341FF5857}"/>
              </a:ext>
            </a:extLst>
          </p:cNvPr>
          <p:cNvSpPr txBox="1"/>
          <p:nvPr/>
        </p:nvSpPr>
        <p:spPr>
          <a:xfrm>
            <a:off x="5869335" y="2157289"/>
            <a:ext cx="1069974" cy="946598"/>
          </a:xfrm>
          <a:prstGeom prst="rect">
            <a:avLst/>
          </a:prstGeom>
          <a:noFill/>
          <a:effectLst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ln w="44450" cap="rnd">
                  <a:noFill/>
                </a:ln>
                <a:solidFill>
                  <a:schemeClr val="bg1"/>
                </a:solidFill>
                <a:effectLst/>
                <a:latin typeface="Impact" panose="020B0806030902050204" pitchFamily="34" charset="0"/>
                <a:cs typeface="Arial" panose="020B0604020202020204" pitchFamily="34" charset="0"/>
              </a:rPr>
              <a:t>04</a:t>
            </a:r>
            <a:endParaRPr lang="zh-CN" altLang="en-US" dirty="0">
              <a:ln w="44450" cap="rnd">
                <a:noFill/>
              </a:ln>
              <a:solidFill>
                <a:schemeClr val="bg1"/>
              </a:solidFill>
              <a:effectLst/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03D2535-9077-406B-B62B-F265F27E3E87}"/>
              </a:ext>
            </a:extLst>
          </p:cNvPr>
          <p:cNvCxnSpPr/>
          <p:nvPr/>
        </p:nvCxnSpPr>
        <p:spPr>
          <a:xfrm>
            <a:off x="5673725" y="3302647"/>
            <a:ext cx="42068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99F5A0F-0E84-4F4A-ACAA-CC292DD9F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85842" y="3876675"/>
            <a:ext cx="5419185" cy="1015623"/>
          </a:xfrm>
        </p:spPr>
        <p:txBody>
          <a:bodyPr>
            <a:normAutofit/>
          </a:bodyPr>
          <a:lstStyle/>
          <a:p>
            <a:pPr lvl="0"/>
            <a:r>
              <a:rPr lang="zh-CN" altLang="en-US" sz="1800" dirty="0"/>
              <a:t>扩大或缩小服务器处理能力</a:t>
            </a:r>
          </a:p>
        </p:txBody>
      </p:sp>
    </p:spTree>
    <p:extLst>
      <p:ext uri="{BB962C8B-B14F-4D97-AF65-F5344CB8AC3E}">
        <p14:creationId xmlns:p14="http://schemas.microsoft.com/office/powerpoint/2010/main" val="3012272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3631F-8E04-4E5E-B073-501FAB099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伸缩性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2F92994-52CA-46C9-8323-7AF89A3F8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DADE62-8D81-4405-A677-C9CD3190C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grpSp>
        <p:nvGrpSpPr>
          <p:cNvPr id="5" name="5b77cc64-61eb-411a-af83-0ba27bb97de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BEF6D47-0481-4F20-8142-BCCB6D58130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813289" y="1123951"/>
            <a:ext cx="8565422" cy="5041460"/>
            <a:chOff x="1813289" y="1123951"/>
            <a:chExt cx="8565422" cy="5041460"/>
          </a:xfrm>
        </p:grpSpPr>
        <p:sp>
          <p:nvSpPr>
            <p:cNvPr id="8" name="iṩľídé">
              <a:extLst>
                <a:ext uri="{FF2B5EF4-FFF2-40B4-BE49-F238E27FC236}">
                  <a16:creationId xmlns:a16="http://schemas.microsoft.com/office/drawing/2014/main" id="{3A9ACFF6-D55A-42A3-99B6-7B92F42010F6}"/>
                </a:ext>
              </a:extLst>
            </p:cNvPr>
            <p:cNvSpPr/>
            <p:nvPr/>
          </p:nvSpPr>
          <p:spPr bwMode="auto">
            <a:xfrm>
              <a:off x="2510804" y="2612380"/>
              <a:ext cx="7242857" cy="2846136"/>
            </a:xfrm>
            <a:prstGeom prst="rect">
              <a:avLst/>
            </a:prstGeom>
            <a:solidFill>
              <a:schemeClr val="accent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balanced" dir="t"/>
            </a:scene3d>
            <a:sp3d extrusionH="742950" prstMaterial="plastic">
              <a:contourClr>
                <a:schemeClr val="tx2"/>
              </a:contourClr>
            </a:sp3d>
          </p:spPr>
          <p:txBody>
            <a:bodyPr wrap="none" lIns="90000" tIns="46800" rIns="90000" bIns="46800">
              <a:normAutofit/>
              <a:sp3d/>
            </a:bodyPr>
            <a:lstStyle/>
            <a:p>
              <a:pPr marL="342900" indent="-342900">
                <a:spcBef>
                  <a:spcPct val="50000"/>
                </a:spcBef>
                <a:buClr>
                  <a:schemeClr val="bg1"/>
                </a:buClr>
                <a:buFont typeface="Wingdings" panose="05000000000000000000" pitchFamily="2" charset="2"/>
                <a:buChar char="v"/>
                <a:defRPr/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大型网站不会是一开始就是大型网站，往往是从小型网站</a:t>
              </a:r>
              <a:endParaRPr lang="en-US" altLang="zh-CN" sz="2000" b="1" dirty="0">
                <a:solidFill>
                  <a:schemeClr val="bg1"/>
                </a:solidFill>
              </a:endParaRPr>
            </a:p>
            <a:p>
              <a:pPr>
                <a:spcBef>
                  <a:spcPct val="50000"/>
                </a:spcBef>
                <a:buClr>
                  <a:schemeClr val="bg1"/>
                </a:buClr>
                <a:defRPr/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     演化而来。</a:t>
              </a:r>
              <a:endParaRPr lang="en-US" altLang="zh-CN" sz="2000" b="1" dirty="0">
                <a:solidFill>
                  <a:schemeClr val="bg1"/>
                </a:solidFill>
              </a:endParaRPr>
            </a:p>
            <a:p>
              <a:pPr marL="342900" indent="-342900">
                <a:spcBef>
                  <a:spcPct val="50000"/>
                </a:spcBef>
                <a:buClr>
                  <a:schemeClr val="bg1"/>
                </a:buClr>
                <a:buFont typeface="Wingdings" panose="05000000000000000000" pitchFamily="2" charset="2"/>
                <a:buChar char="v"/>
                <a:defRPr/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随着业务的扩展，必然会伴随服务器性能要求的提高。</a:t>
              </a:r>
              <a:endParaRPr lang="en-US" altLang="zh-CN" sz="2000" b="1" dirty="0">
                <a:solidFill>
                  <a:schemeClr val="bg1"/>
                </a:solidFill>
              </a:endParaRPr>
            </a:p>
            <a:p>
              <a:pPr marL="342900" indent="-342900">
                <a:spcBef>
                  <a:spcPct val="50000"/>
                </a:spcBef>
                <a:buClr>
                  <a:schemeClr val="bg1"/>
                </a:buClr>
                <a:buFont typeface="Wingdings" panose="05000000000000000000" pitchFamily="2" charset="2"/>
                <a:buChar char="v"/>
                <a:defRPr/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所谓网站的伸缩性是指不需要改变网站的软硬件设计，仅仅</a:t>
              </a:r>
              <a:endParaRPr lang="en-US" altLang="zh-CN" sz="2000" b="1" dirty="0">
                <a:solidFill>
                  <a:schemeClr val="bg1"/>
                </a:solidFill>
              </a:endParaRPr>
            </a:p>
            <a:p>
              <a:pPr>
                <a:spcBef>
                  <a:spcPct val="50000"/>
                </a:spcBef>
                <a:buClr>
                  <a:schemeClr val="bg1"/>
                </a:buClr>
                <a:defRPr/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     通过改变部署的服务器数量就可以扩大或缩小网站的服务能</a:t>
              </a:r>
              <a:endParaRPr lang="en-US" altLang="zh-CN" sz="2000" b="1" dirty="0">
                <a:solidFill>
                  <a:schemeClr val="bg1"/>
                </a:solidFill>
              </a:endParaRPr>
            </a:p>
            <a:p>
              <a:pPr>
                <a:spcBef>
                  <a:spcPct val="50000"/>
                </a:spcBef>
                <a:buClr>
                  <a:schemeClr val="bg1"/>
                </a:buClr>
                <a:defRPr/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     力。</a:t>
              </a:r>
              <a:endParaRPr lang="en-US" altLang="zh-CN" sz="2000" b="1" dirty="0">
                <a:solidFill>
                  <a:schemeClr val="bg1"/>
                </a:solidFill>
              </a:endParaRPr>
            </a:p>
            <a:p>
              <a:pPr marL="342900" indent="-342900">
                <a:spcBef>
                  <a:spcPct val="50000"/>
                </a:spcBef>
                <a:buClr>
                  <a:schemeClr val="bg1"/>
                </a:buClr>
                <a:buFont typeface="Wingdings" panose="05000000000000000000" pitchFamily="2" charset="2"/>
                <a:buChar char="v"/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0" name="íṧľîdê">
              <a:extLst>
                <a:ext uri="{FF2B5EF4-FFF2-40B4-BE49-F238E27FC236}">
                  <a16:creationId xmlns:a16="http://schemas.microsoft.com/office/drawing/2014/main" id="{772D9D6A-0853-47B1-914F-3449A209F8B7}"/>
                </a:ext>
              </a:extLst>
            </p:cNvPr>
            <p:cNvSpPr/>
            <p:nvPr/>
          </p:nvSpPr>
          <p:spPr bwMode="auto">
            <a:xfrm>
              <a:off x="1813289" y="5501259"/>
              <a:ext cx="8565421" cy="66415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balanced" dir="t"/>
            </a:scene3d>
            <a:sp3d extrusionH="850900"/>
          </p:spPr>
          <p:txBody>
            <a:bodyPr wrap="none" lIns="90000" tIns="46800" rIns="90000" bIns="46800" anchor="ctr">
              <a:normAutofit/>
              <a:sp3d/>
            </a:bodyPr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  <a:defRPr/>
              </a:pPr>
              <a:endParaRPr lang="en-US" altLang="zh-CN" sz="1600" b="1" dirty="0"/>
            </a:p>
          </p:txBody>
        </p:sp>
        <p:sp>
          <p:nvSpPr>
            <p:cNvPr id="11" name="iś1îḑé">
              <a:extLst>
                <a:ext uri="{FF2B5EF4-FFF2-40B4-BE49-F238E27FC236}">
                  <a16:creationId xmlns:a16="http://schemas.microsoft.com/office/drawing/2014/main" id="{0A70755B-0253-4556-96FC-7C3B18D9F671}"/>
                </a:ext>
              </a:extLst>
            </p:cNvPr>
            <p:cNvSpPr/>
            <p:nvPr/>
          </p:nvSpPr>
          <p:spPr bwMode="auto">
            <a:xfrm>
              <a:off x="1813290" y="1123951"/>
              <a:ext cx="8565421" cy="1431061"/>
            </a:xfrm>
            <a:prstGeom prst="triangle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balanced" dir="t"/>
            </a:scene3d>
            <a:sp3d extrusionH="850900"/>
          </p:spPr>
          <p:txBody>
            <a:bodyPr wrap="none" lIns="90000" tIns="46800" rIns="90000" bIns="46800" anchor="ctr">
              <a:normAutofit/>
              <a:sp3d/>
            </a:bodyPr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  <a:defRPr/>
              </a:pPr>
              <a:endParaRPr lang="en-US" sz="1600" b="1" dirty="0"/>
            </a:p>
          </p:txBody>
        </p:sp>
        <p:grpSp>
          <p:nvGrpSpPr>
            <p:cNvPr id="12" name="ïṧ1iḋè">
              <a:extLst>
                <a:ext uri="{FF2B5EF4-FFF2-40B4-BE49-F238E27FC236}">
                  <a16:creationId xmlns:a16="http://schemas.microsoft.com/office/drawing/2014/main" id="{D85F4910-92FD-4A8B-AD15-8FCCA27B6781}"/>
                </a:ext>
              </a:extLst>
            </p:cNvPr>
            <p:cNvGrpSpPr/>
            <p:nvPr/>
          </p:nvGrpSpPr>
          <p:grpSpPr>
            <a:xfrm>
              <a:off x="2517817" y="2823488"/>
              <a:ext cx="5597483" cy="2443837"/>
              <a:chOff x="719137" y="2243599"/>
              <a:chExt cx="10346510" cy="2300917"/>
            </a:xfrm>
          </p:grpSpPr>
          <p:sp>
            <p:nvSpPr>
              <p:cNvPr id="16" name="îṥḻïḋe">
                <a:extLst>
                  <a:ext uri="{FF2B5EF4-FFF2-40B4-BE49-F238E27FC236}">
                    <a16:creationId xmlns:a16="http://schemas.microsoft.com/office/drawing/2014/main" id="{90BC512B-3CA7-404C-B309-7DB9286A408F}"/>
                  </a:ext>
                </a:extLst>
              </p:cNvPr>
              <p:cNvSpPr/>
              <p:nvPr/>
            </p:nvSpPr>
            <p:spPr bwMode="auto">
              <a:xfrm>
                <a:off x="719137" y="2884168"/>
                <a:ext cx="5376845" cy="12204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zh-CN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íšļïḓe">
                <a:extLst>
                  <a:ext uri="{FF2B5EF4-FFF2-40B4-BE49-F238E27FC236}">
                    <a16:creationId xmlns:a16="http://schemas.microsoft.com/office/drawing/2014/main" id="{1B326525-4153-4831-BE0C-000D3BBFBDE9}"/>
                  </a:ext>
                </a:extLst>
              </p:cNvPr>
              <p:cNvSpPr txBox="1"/>
              <p:nvPr/>
            </p:nvSpPr>
            <p:spPr bwMode="auto">
              <a:xfrm>
                <a:off x="6599616" y="2243599"/>
                <a:ext cx="4466031" cy="2300917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endParaRPr lang="en-US" altLang="zh-CN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" name="ïs1ïďé">
              <a:extLst>
                <a:ext uri="{FF2B5EF4-FFF2-40B4-BE49-F238E27FC236}">
                  <a16:creationId xmlns:a16="http://schemas.microsoft.com/office/drawing/2014/main" id="{E6E16694-1255-4826-B355-2DD5381A5A11}"/>
                </a:ext>
              </a:extLst>
            </p:cNvPr>
            <p:cNvSpPr/>
            <p:nvPr/>
          </p:nvSpPr>
          <p:spPr bwMode="auto">
            <a:xfrm>
              <a:off x="6844777" y="3503846"/>
              <a:ext cx="2908884" cy="1296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851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AFFA515-E48A-4F03-91EE-CC0538342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466AD4A-22CA-4B6E-8F73-FEBDD239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696789A-C2C9-4B51-8F45-A454BA0B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从一个小故事讲起</a:t>
            </a:r>
          </a:p>
        </p:txBody>
      </p:sp>
      <p:sp>
        <p:nvSpPr>
          <p:cNvPr id="7" name="ïṣ1ídé">
            <a:extLst>
              <a:ext uri="{FF2B5EF4-FFF2-40B4-BE49-F238E27FC236}">
                <a16:creationId xmlns:a16="http://schemas.microsoft.com/office/drawing/2014/main" id="{27BA5B45-CCEF-4DC7-BE7E-B49DD1F3AE3D}"/>
              </a:ext>
            </a:extLst>
          </p:cNvPr>
          <p:cNvSpPr/>
          <p:nvPr/>
        </p:nvSpPr>
        <p:spPr>
          <a:xfrm>
            <a:off x="1150865" y="1885078"/>
            <a:ext cx="982735" cy="9405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016D0F-FEA9-4454-A3B6-F49FF4807757}"/>
              </a:ext>
            </a:extLst>
          </p:cNvPr>
          <p:cNvSpPr txBox="1"/>
          <p:nvPr/>
        </p:nvSpPr>
        <p:spPr>
          <a:xfrm>
            <a:off x="2873911" y="1865575"/>
            <a:ext cx="59298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7B3C6"/>
                </a:solidFill>
                <a:latin typeface="华光细圆_CNKI" panose="02000500000000000000" pitchFamily="2" charset="-122"/>
                <a:ea typeface="华光细圆_CNKI" panose="02000500000000000000" pitchFamily="2" charset="-122"/>
              </a:rPr>
              <a:t>我武一直存在电动车充电难的问题，</a:t>
            </a:r>
            <a:endParaRPr lang="en-US" altLang="zh-CN" sz="2800" b="1" dirty="0">
              <a:solidFill>
                <a:srgbClr val="07B3C6"/>
              </a:solidFill>
              <a:latin typeface="华光细圆_CNKI" panose="02000500000000000000" pitchFamily="2" charset="-122"/>
              <a:ea typeface="华光细圆_CNKI" panose="02000500000000000000" pitchFamily="2" charset="-122"/>
            </a:endParaRPr>
          </a:p>
          <a:p>
            <a:r>
              <a:rPr lang="zh-CN" altLang="en-US" sz="2800" b="1" dirty="0">
                <a:solidFill>
                  <a:srgbClr val="07B3C6"/>
                </a:solidFill>
                <a:latin typeface="华光细圆_CNKI" panose="02000500000000000000" pitchFamily="2" charset="-122"/>
                <a:ea typeface="华光细圆_CNKI" panose="02000500000000000000" pitchFamily="2" charset="-122"/>
              </a:rPr>
              <a:t>充电排队经常需要一两个小时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9D2A34-B0DE-46A2-94AE-11F567C4E64E}"/>
              </a:ext>
            </a:extLst>
          </p:cNvPr>
          <p:cNvSpPr txBox="1"/>
          <p:nvPr/>
        </p:nvSpPr>
        <p:spPr>
          <a:xfrm>
            <a:off x="3810000" y="4462564"/>
            <a:ext cx="6681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7B3C6"/>
                </a:solidFill>
                <a:latin typeface="华光细圆_CNKI" panose="02000500000000000000" pitchFamily="2" charset="-122"/>
                <a:ea typeface="华光细圆_CNKI" panose="02000500000000000000" pitchFamily="2" charset="-122"/>
              </a:rPr>
              <a:t>于是有人拍了一张照片，题名为</a:t>
            </a:r>
            <a:r>
              <a:rPr lang="en-US" altLang="zh-CN" sz="2400" b="1" dirty="0">
                <a:solidFill>
                  <a:srgbClr val="07B3C6"/>
                </a:solidFill>
                <a:latin typeface="华光细圆_CNKI" panose="02000500000000000000" pitchFamily="2" charset="-122"/>
                <a:ea typeface="华光细圆_CNKI" panose="02000500000000000000" pitchFamily="2" charset="-122"/>
              </a:rPr>
              <a:t>《</a:t>
            </a:r>
            <a:r>
              <a:rPr lang="zh-CN" altLang="en-US" sz="2400" b="1" dirty="0">
                <a:solidFill>
                  <a:srgbClr val="07B3C6"/>
                </a:solidFill>
                <a:latin typeface="华光细圆_CNKI" panose="02000500000000000000" pitchFamily="2" charset="-122"/>
                <a:ea typeface="华光细圆_CNKI" panose="02000500000000000000" pitchFamily="2" charset="-122"/>
              </a:rPr>
              <a:t>小谢在武大</a:t>
            </a:r>
            <a:r>
              <a:rPr lang="en-US" altLang="zh-CN" sz="2400" b="1" dirty="0">
                <a:solidFill>
                  <a:srgbClr val="07B3C6"/>
                </a:solidFill>
                <a:latin typeface="华光细圆_CNKI" panose="02000500000000000000" pitchFamily="2" charset="-122"/>
                <a:ea typeface="华光细圆_CNKI" panose="02000500000000000000" pitchFamily="2" charset="-122"/>
              </a:rPr>
              <a:t>》</a:t>
            </a:r>
            <a:endParaRPr lang="zh-CN" altLang="en-US" sz="2400" b="1" dirty="0">
              <a:solidFill>
                <a:srgbClr val="07B3C6"/>
              </a:solidFill>
              <a:latin typeface="华光细圆_CNKI" panose="02000500000000000000" pitchFamily="2" charset="-122"/>
              <a:ea typeface="华光细圆_CNKI" panose="02000500000000000000" pitchFamily="2" charset="-122"/>
            </a:endParaRPr>
          </a:p>
        </p:txBody>
      </p:sp>
      <p:sp>
        <p:nvSpPr>
          <p:cNvPr id="13" name="ïṣ1ídé">
            <a:extLst>
              <a:ext uri="{FF2B5EF4-FFF2-40B4-BE49-F238E27FC236}">
                <a16:creationId xmlns:a16="http://schemas.microsoft.com/office/drawing/2014/main" id="{153314AB-2025-4534-8BA4-8AD1EA05FEE7}"/>
              </a:ext>
            </a:extLst>
          </p:cNvPr>
          <p:cNvSpPr/>
          <p:nvPr/>
        </p:nvSpPr>
        <p:spPr>
          <a:xfrm>
            <a:off x="2248656" y="4223113"/>
            <a:ext cx="982735" cy="9405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5757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D1649B-185B-408D-9CC7-637E30AE2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物理分离实现伸缩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E7CF12-9852-4A85-8500-91624A228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4D04D8-0344-492A-B056-698596113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8E2D58-B44D-4C9F-8609-50B8F188B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75" y="1533454"/>
            <a:ext cx="4907225" cy="4076771"/>
          </a:xfrm>
          <a:prstGeom prst="rect">
            <a:avLst/>
          </a:prstGeom>
        </p:spPr>
      </p:pic>
      <p:sp>
        <p:nvSpPr>
          <p:cNvPr id="7" name="iṧḻídè">
            <a:extLst>
              <a:ext uri="{FF2B5EF4-FFF2-40B4-BE49-F238E27FC236}">
                <a16:creationId xmlns:a16="http://schemas.microsoft.com/office/drawing/2014/main" id="{6CB73DAF-7A22-4828-95A3-65573EFDC6FF}"/>
              </a:ext>
            </a:extLst>
          </p:cNvPr>
          <p:cNvSpPr txBox="1"/>
          <p:nvPr/>
        </p:nvSpPr>
        <p:spPr>
          <a:xfrm>
            <a:off x="6327998" y="1723426"/>
            <a:ext cx="4804379" cy="527826"/>
          </a:xfrm>
          <a:prstGeom prst="rect">
            <a:avLst/>
          </a:prstGeom>
        </p:spPr>
        <p:txBody>
          <a:bodyPr wrap="square" lIns="90000" tIns="46800" rIns="90000" bIns="4680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网页发展早期，通过增加服务器提高网站处理能力时，新增服务器总是从现有服务器中分离出部分功能和服务。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每次分离都会有更多服务器加入网站，使用新增的服务器处理某种特定服务。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物理分离一般分为纵向分离和横向分离，即根据业务流程进行分层或根据业务功能进行拆分。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615380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2ED50-E49C-47C2-98D3-2B8AC66D5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应用服务器集群伸缩性设计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633313C-05E6-49C0-91D7-D1F4AF4B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06496C-F0F2-49F9-9E10-EF2C3462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64E4B9-6EAB-4707-BF1E-B050845D6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5" y="1331055"/>
            <a:ext cx="6778164" cy="37275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ABB109D-C421-4220-9BB0-50C151E73624}"/>
              </a:ext>
            </a:extLst>
          </p:cNvPr>
          <p:cNvSpPr txBox="1"/>
          <p:nvPr/>
        </p:nvSpPr>
        <p:spPr>
          <a:xfrm>
            <a:off x="7298960" y="5280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——</a:t>
            </a:r>
            <a:r>
              <a:rPr lang="zh-CN" altLang="en-US" dirty="0"/>
              <a:t>负载均衡</a:t>
            </a:r>
          </a:p>
        </p:txBody>
      </p:sp>
      <p:sp>
        <p:nvSpPr>
          <p:cNvPr id="8" name="iṧḻídè">
            <a:extLst>
              <a:ext uri="{FF2B5EF4-FFF2-40B4-BE49-F238E27FC236}">
                <a16:creationId xmlns:a16="http://schemas.microsoft.com/office/drawing/2014/main" id="{F41E2783-0646-4267-A406-E1059838E085}"/>
              </a:ext>
            </a:extLst>
          </p:cNvPr>
          <p:cNvSpPr txBox="1"/>
          <p:nvPr/>
        </p:nvSpPr>
        <p:spPr>
          <a:xfrm>
            <a:off x="1040573" y="1489249"/>
            <a:ext cx="3769552" cy="527826"/>
          </a:xfrm>
          <a:prstGeom prst="rect">
            <a:avLst/>
          </a:prstGeom>
        </p:spPr>
        <p:txBody>
          <a:bodyPr wrap="square" lIns="90000" tIns="46800" rIns="90000" bIns="4680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如果</a:t>
            </a:r>
            <a:r>
              <a:rPr lang="en-US" altLang="zh-CN" sz="2000" dirty="0"/>
              <a:t>http</a:t>
            </a:r>
            <a:r>
              <a:rPr lang="zh-CN" altLang="en-US" sz="2000" dirty="0"/>
              <a:t>请求装置可以感知或配置服务器集群的数量，可以及时发现集群中上下线的服务器，并向新上线的服务器转发请求，以及停止向已下线的服务器转发请求，就可以实现服务器集群的伸缩性。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这个</a:t>
            </a:r>
            <a:r>
              <a:rPr lang="en-US" altLang="zh-CN" sz="2000" dirty="0"/>
              <a:t>http</a:t>
            </a:r>
            <a:r>
              <a:rPr lang="zh-CN" altLang="en-US" sz="2000" dirty="0"/>
              <a:t>请求分发转置就被称为负载均衡服务器。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8564541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C1F2B7-3837-484F-9191-E9C61795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负载均衡分类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2C04AE5-0433-4769-842B-071D6C190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205B11-9C84-4762-B6A3-330DBCE7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42</a:t>
            </a:fld>
            <a:endParaRPr lang="zh-CN" altLang="en-US"/>
          </a:p>
        </p:txBody>
      </p:sp>
      <p:grpSp>
        <p:nvGrpSpPr>
          <p:cNvPr id="5" name="a4457cd7-beff-4020-a70b-0fbcf7ed79f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65280A5-9F2B-48AF-81A1-29A39C2DDC7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254651" y="1474850"/>
            <a:ext cx="9265837" cy="4361119"/>
            <a:chOff x="2254651" y="1474850"/>
            <a:chExt cx="9265837" cy="4361119"/>
          </a:xfrm>
        </p:grpSpPr>
        <p:sp>
          <p:nvSpPr>
            <p:cNvPr id="6" name="íṧļiḓê">
              <a:extLst>
                <a:ext uri="{FF2B5EF4-FFF2-40B4-BE49-F238E27FC236}">
                  <a16:creationId xmlns:a16="http://schemas.microsoft.com/office/drawing/2014/main" id="{2F95BD0C-3D0E-4A9D-ADED-99F47C0B199D}"/>
                </a:ext>
              </a:extLst>
            </p:cNvPr>
            <p:cNvSpPr/>
            <p:nvPr/>
          </p:nvSpPr>
          <p:spPr bwMode="auto">
            <a:xfrm flipH="1">
              <a:off x="2254651" y="1484250"/>
              <a:ext cx="2304375" cy="4318000"/>
            </a:xfrm>
            <a:custGeom>
              <a:avLst/>
              <a:gdLst>
                <a:gd name="T0" fmla="*/ 463 w 493"/>
                <a:gd name="T1" fmla="*/ 928 h 928"/>
                <a:gd name="T2" fmla="*/ 0 w 493"/>
                <a:gd name="T3" fmla="*/ 464 h 928"/>
                <a:gd name="T4" fmla="*/ 463 w 493"/>
                <a:gd name="T5" fmla="*/ 0 h 928"/>
                <a:gd name="T6" fmla="*/ 493 w 493"/>
                <a:gd name="T7" fmla="*/ 30 h 928"/>
                <a:gd name="T8" fmla="*/ 463 w 493"/>
                <a:gd name="T9" fmla="*/ 60 h 928"/>
                <a:gd name="T10" fmla="*/ 60 w 493"/>
                <a:gd name="T11" fmla="*/ 464 h 928"/>
                <a:gd name="T12" fmla="*/ 463 w 493"/>
                <a:gd name="T13" fmla="*/ 868 h 928"/>
                <a:gd name="T14" fmla="*/ 493 w 493"/>
                <a:gd name="T15" fmla="*/ 898 h 928"/>
                <a:gd name="T16" fmla="*/ 463 w 493"/>
                <a:gd name="T17" fmla="*/ 92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3" h="928">
                  <a:moveTo>
                    <a:pt x="463" y="928"/>
                  </a:moveTo>
                  <a:cubicBezTo>
                    <a:pt x="208" y="928"/>
                    <a:pt x="0" y="720"/>
                    <a:pt x="0" y="464"/>
                  </a:cubicBezTo>
                  <a:cubicBezTo>
                    <a:pt x="0" y="208"/>
                    <a:pt x="208" y="0"/>
                    <a:pt x="463" y="0"/>
                  </a:cubicBezTo>
                  <a:cubicBezTo>
                    <a:pt x="480" y="0"/>
                    <a:pt x="493" y="14"/>
                    <a:pt x="493" y="30"/>
                  </a:cubicBezTo>
                  <a:cubicBezTo>
                    <a:pt x="493" y="47"/>
                    <a:pt x="480" y="60"/>
                    <a:pt x="463" y="60"/>
                  </a:cubicBezTo>
                  <a:cubicBezTo>
                    <a:pt x="241" y="60"/>
                    <a:pt x="60" y="241"/>
                    <a:pt x="60" y="464"/>
                  </a:cubicBezTo>
                  <a:cubicBezTo>
                    <a:pt x="60" y="687"/>
                    <a:pt x="241" y="868"/>
                    <a:pt x="463" y="868"/>
                  </a:cubicBezTo>
                  <a:cubicBezTo>
                    <a:pt x="480" y="868"/>
                    <a:pt x="493" y="881"/>
                    <a:pt x="493" y="898"/>
                  </a:cubicBezTo>
                  <a:cubicBezTo>
                    <a:pt x="493" y="914"/>
                    <a:pt x="480" y="928"/>
                    <a:pt x="463" y="92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EA247FC-B659-4ACD-BD6D-5AAF5C1A02A6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>
              <a:off x="3066448" y="1474850"/>
              <a:ext cx="845404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6713D1E-E49A-4C24-8B5E-2F04EE9859BD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>
              <a:off x="3066448" y="5211051"/>
              <a:ext cx="845404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3B38DC7-84AB-4648-818E-511DD4799C67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>
              <a:off x="4316502" y="3965649"/>
              <a:ext cx="7203986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2E97B48-D955-4268-850C-0D7765CD3062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>
              <a:off x="4316502" y="2720249"/>
              <a:ext cx="7203986" cy="0"/>
            </a:xfrm>
            <a:prstGeom prst="line">
              <a:avLst/>
            </a:prstGeom>
            <a:noFill/>
            <a:ln w="63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grpSp>
          <p:nvGrpSpPr>
            <p:cNvPr id="11" name="ïṣ1iḓé">
              <a:extLst>
                <a:ext uri="{FF2B5EF4-FFF2-40B4-BE49-F238E27FC236}">
                  <a16:creationId xmlns:a16="http://schemas.microsoft.com/office/drawing/2014/main" id="{B94A73A0-6FCC-4DE0-86F3-CA3EF844C6B4}"/>
                </a:ext>
              </a:extLst>
            </p:cNvPr>
            <p:cNvGrpSpPr/>
            <p:nvPr/>
          </p:nvGrpSpPr>
          <p:grpSpPr>
            <a:xfrm>
              <a:off x="7761155" y="3441137"/>
              <a:ext cx="952304" cy="616203"/>
              <a:chOff x="6349908" y="3947608"/>
              <a:chExt cx="952304" cy="616203"/>
            </a:xfrm>
          </p:grpSpPr>
          <p:sp>
            <p:nvSpPr>
              <p:cNvPr id="34" name="ïSḷîḋè">
                <a:extLst>
                  <a:ext uri="{FF2B5EF4-FFF2-40B4-BE49-F238E27FC236}">
                    <a16:creationId xmlns:a16="http://schemas.microsoft.com/office/drawing/2014/main" id="{60C10615-D303-42C8-9AF2-5DCC350A4E39}"/>
                  </a:ext>
                </a:extLst>
              </p:cNvPr>
              <p:cNvSpPr txBox="1"/>
              <p:nvPr/>
            </p:nvSpPr>
            <p:spPr>
              <a:xfrm>
                <a:off x="6349908" y="4225257"/>
                <a:ext cx="952304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rPr>
                  <a:t>Jul-Sep</a:t>
                </a:r>
              </a:p>
            </p:txBody>
          </p:sp>
          <p:grpSp>
            <p:nvGrpSpPr>
              <p:cNvPr id="35" name="îṥḻîdê">
                <a:extLst>
                  <a:ext uri="{FF2B5EF4-FFF2-40B4-BE49-F238E27FC236}">
                    <a16:creationId xmlns:a16="http://schemas.microsoft.com/office/drawing/2014/main" id="{A67B5E77-10C4-4CC1-9828-380CF83F311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697923" y="3947608"/>
                <a:ext cx="256271" cy="251999"/>
                <a:chOff x="314325" y="2508251"/>
                <a:chExt cx="285750" cy="280987"/>
              </a:xfrm>
              <a:solidFill>
                <a:sysClr val="window" lastClr="FFFFFF"/>
              </a:solidFill>
            </p:grpSpPr>
            <p:sp>
              <p:nvSpPr>
                <p:cNvPr id="36" name="íšľïdè">
                  <a:extLst>
                    <a:ext uri="{FF2B5EF4-FFF2-40B4-BE49-F238E27FC236}">
                      <a16:creationId xmlns:a16="http://schemas.microsoft.com/office/drawing/2014/main" id="{FEDE9385-6780-4AAE-BEFE-44AFE42FD461}"/>
                    </a:ext>
                  </a:extLst>
                </p:cNvPr>
                <p:cNvSpPr/>
                <p:nvPr/>
              </p:nvSpPr>
              <p:spPr bwMode="auto">
                <a:xfrm>
                  <a:off x="314325" y="2508251"/>
                  <a:ext cx="214313" cy="195263"/>
                </a:xfrm>
                <a:custGeom>
                  <a:avLst/>
                  <a:gdLst>
                    <a:gd name="T0" fmla="*/ 383 w 674"/>
                    <a:gd name="T1" fmla="*/ 32 h 615"/>
                    <a:gd name="T2" fmla="*/ 442 w 674"/>
                    <a:gd name="T3" fmla="*/ 45 h 615"/>
                    <a:gd name="T4" fmla="*/ 495 w 674"/>
                    <a:gd name="T5" fmla="*/ 65 h 615"/>
                    <a:gd name="T6" fmla="*/ 544 w 674"/>
                    <a:gd name="T7" fmla="*/ 94 h 615"/>
                    <a:gd name="T8" fmla="*/ 583 w 674"/>
                    <a:gd name="T9" fmla="*/ 129 h 615"/>
                    <a:gd name="T10" fmla="*/ 613 w 674"/>
                    <a:gd name="T11" fmla="*/ 170 h 615"/>
                    <a:gd name="T12" fmla="*/ 635 w 674"/>
                    <a:gd name="T13" fmla="*/ 215 h 615"/>
                    <a:gd name="T14" fmla="*/ 643 w 674"/>
                    <a:gd name="T15" fmla="*/ 264 h 615"/>
                    <a:gd name="T16" fmla="*/ 672 w 674"/>
                    <a:gd name="T17" fmla="*/ 249 h 615"/>
                    <a:gd name="T18" fmla="*/ 659 w 674"/>
                    <a:gd name="T19" fmla="*/ 194 h 615"/>
                    <a:gd name="T20" fmla="*/ 633 w 674"/>
                    <a:gd name="T21" fmla="*/ 144 h 615"/>
                    <a:gd name="T22" fmla="*/ 597 w 674"/>
                    <a:gd name="T23" fmla="*/ 100 h 615"/>
                    <a:gd name="T24" fmla="*/ 551 w 674"/>
                    <a:gd name="T25" fmla="*/ 63 h 615"/>
                    <a:gd name="T26" fmla="*/ 498 w 674"/>
                    <a:gd name="T27" fmla="*/ 33 h 615"/>
                    <a:gd name="T28" fmla="*/ 437 w 674"/>
                    <a:gd name="T29" fmla="*/ 11 h 615"/>
                    <a:gd name="T30" fmla="*/ 371 w 674"/>
                    <a:gd name="T31" fmla="*/ 1 h 615"/>
                    <a:gd name="T32" fmla="*/ 303 w 674"/>
                    <a:gd name="T33" fmla="*/ 1 h 615"/>
                    <a:gd name="T34" fmla="*/ 236 w 674"/>
                    <a:gd name="T35" fmla="*/ 11 h 615"/>
                    <a:gd name="T36" fmla="*/ 177 w 674"/>
                    <a:gd name="T37" fmla="*/ 33 h 615"/>
                    <a:gd name="T38" fmla="*/ 123 w 674"/>
                    <a:gd name="T39" fmla="*/ 63 h 615"/>
                    <a:gd name="T40" fmla="*/ 77 w 674"/>
                    <a:gd name="T41" fmla="*/ 100 h 615"/>
                    <a:gd name="T42" fmla="*/ 41 w 674"/>
                    <a:gd name="T43" fmla="*/ 145 h 615"/>
                    <a:gd name="T44" fmla="*/ 15 w 674"/>
                    <a:gd name="T45" fmla="*/ 194 h 615"/>
                    <a:gd name="T46" fmla="*/ 2 w 674"/>
                    <a:gd name="T47" fmla="*/ 249 h 615"/>
                    <a:gd name="T48" fmla="*/ 1 w 674"/>
                    <a:gd name="T49" fmla="*/ 305 h 615"/>
                    <a:gd name="T50" fmla="*/ 13 w 674"/>
                    <a:gd name="T51" fmla="*/ 357 h 615"/>
                    <a:gd name="T52" fmla="*/ 34 w 674"/>
                    <a:gd name="T53" fmla="*/ 406 h 615"/>
                    <a:gd name="T54" fmla="*/ 66 w 674"/>
                    <a:gd name="T55" fmla="*/ 449 h 615"/>
                    <a:gd name="T56" fmla="*/ 15 w 674"/>
                    <a:gd name="T57" fmla="*/ 597 h 615"/>
                    <a:gd name="T58" fmla="*/ 21 w 674"/>
                    <a:gd name="T59" fmla="*/ 612 h 615"/>
                    <a:gd name="T60" fmla="*/ 33 w 674"/>
                    <a:gd name="T61" fmla="*/ 615 h 615"/>
                    <a:gd name="T62" fmla="*/ 254 w 674"/>
                    <a:gd name="T63" fmla="*/ 549 h 615"/>
                    <a:gd name="T64" fmla="*/ 273 w 674"/>
                    <a:gd name="T65" fmla="*/ 522 h 615"/>
                    <a:gd name="T66" fmla="*/ 225 w 674"/>
                    <a:gd name="T67" fmla="*/ 510 h 615"/>
                    <a:gd name="T68" fmla="*/ 120 w 674"/>
                    <a:gd name="T69" fmla="*/ 467 h 615"/>
                    <a:gd name="T70" fmla="*/ 105 w 674"/>
                    <a:gd name="T71" fmla="*/ 445 h 615"/>
                    <a:gd name="T72" fmla="*/ 71 w 674"/>
                    <a:gd name="T73" fmla="*/ 407 h 615"/>
                    <a:gd name="T74" fmla="*/ 47 w 674"/>
                    <a:gd name="T75" fmla="*/ 364 h 615"/>
                    <a:gd name="T76" fmla="*/ 33 w 674"/>
                    <a:gd name="T77" fmla="*/ 315 h 615"/>
                    <a:gd name="T78" fmla="*/ 30 w 674"/>
                    <a:gd name="T79" fmla="*/ 264 h 615"/>
                    <a:gd name="T80" fmla="*/ 40 w 674"/>
                    <a:gd name="T81" fmla="*/ 215 h 615"/>
                    <a:gd name="T82" fmla="*/ 60 w 674"/>
                    <a:gd name="T83" fmla="*/ 170 h 615"/>
                    <a:gd name="T84" fmla="*/ 91 w 674"/>
                    <a:gd name="T85" fmla="*/ 129 h 615"/>
                    <a:gd name="T86" fmla="*/ 131 w 674"/>
                    <a:gd name="T87" fmla="*/ 94 h 615"/>
                    <a:gd name="T88" fmla="*/ 178 w 674"/>
                    <a:gd name="T89" fmla="*/ 65 h 615"/>
                    <a:gd name="T90" fmla="*/ 231 w 674"/>
                    <a:gd name="T91" fmla="*/ 45 h 615"/>
                    <a:gd name="T92" fmla="*/ 290 w 674"/>
                    <a:gd name="T93" fmla="*/ 32 h 615"/>
                    <a:gd name="T94" fmla="*/ 337 w 674"/>
                    <a:gd name="T95" fmla="*/ 30 h 6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74" h="615">
                      <a:moveTo>
                        <a:pt x="337" y="30"/>
                      </a:moveTo>
                      <a:lnTo>
                        <a:pt x="353" y="30"/>
                      </a:lnTo>
                      <a:lnTo>
                        <a:pt x="368" y="31"/>
                      </a:lnTo>
                      <a:lnTo>
                        <a:pt x="383" y="32"/>
                      </a:lnTo>
                      <a:lnTo>
                        <a:pt x="399" y="34"/>
                      </a:lnTo>
                      <a:lnTo>
                        <a:pt x="413" y="37"/>
                      </a:lnTo>
                      <a:lnTo>
                        <a:pt x="428" y="40"/>
                      </a:lnTo>
                      <a:lnTo>
                        <a:pt x="442" y="45"/>
                      </a:lnTo>
                      <a:lnTo>
                        <a:pt x="456" y="49"/>
                      </a:lnTo>
                      <a:lnTo>
                        <a:pt x="470" y="54"/>
                      </a:lnTo>
                      <a:lnTo>
                        <a:pt x="483" y="60"/>
                      </a:lnTo>
                      <a:lnTo>
                        <a:pt x="495" y="65"/>
                      </a:lnTo>
                      <a:lnTo>
                        <a:pt x="508" y="71"/>
                      </a:lnTo>
                      <a:lnTo>
                        <a:pt x="520" y="79"/>
                      </a:lnTo>
                      <a:lnTo>
                        <a:pt x="532" y="86"/>
                      </a:lnTo>
                      <a:lnTo>
                        <a:pt x="544" y="94"/>
                      </a:lnTo>
                      <a:lnTo>
                        <a:pt x="554" y="102"/>
                      </a:lnTo>
                      <a:lnTo>
                        <a:pt x="564" y="111"/>
                      </a:lnTo>
                      <a:lnTo>
                        <a:pt x="574" y="120"/>
                      </a:lnTo>
                      <a:lnTo>
                        <a:pt x="583" y="129"/>
                      </a:lnTo>
                      <a:lnTo>
                        <a:pt x="592" y="139"/>
                      </a:lnTo>
                      <a:lnTo>
                        <a:pt x="599" y="148"/>
                      </a:lnTo>
                      <a:lnTo>
                        <a:pt x="607" y="159"/>
                      </a:lnTo>
                      <a:lnTo>
                        <a:pt x="613" y="170"/>
                      </a:lnTo>
                      <a:lnTo>
                        <a:pt x="620" y="181"/>
                      </a:lnTo>
                      <a:lnTo>
                        <a:pt x="625" y="192"/>
                      </a:lnTo>
                      <a:lnTo>
                        <a:pt x="630" y="203"/>
                      </a:lnTo>
                      <a:lnTo>
                        <a:pt x="635" y="215"/>
                      </a:lnTo>
                      <a:lnTo>
                        <a:pt x="638" y="228"/>
                      </a:lnTo>
                      <a:lnTo>
                        <a:pt x="640" y="239"/>
                      </a:lnTo>
                      <a:lnTo>
                        <a:pt x="642" y="251"/>
                      </a:lnTo>
                      <a:lnTo>
                        <a:pt x="643" y="264"/>
                      </a:lnTo>
                      <a:lnTo>
                        <a:pt x="644" y="277"/>
                      </a:lnTo>
                      <a:lnTo>
                        <a:pt x="674" y="277"/>
                      </a:lnTo>
                      <a:lnTo>
                        <a:pt x="673" y="263"/>
                      </a:lnTo>
                      <a:lnTo>
                        <a:pt x="672" y="249"/>
                      </a:lnTo>
                      <a:lnTo>
                        <a:pt x="670" y="235"/>
                      </a:lnTo>
                      <a:lnTo>
                        <a:pt x="667" y="221"/>
                      </a:lnTo>
                      <a:lnTo>
                        <a:pt x="663" y="207"/>
                      </a:lnTo>
                      <a:lnTo>
                        <a:pt x="659" y="194"/>
                      </a:lnTo>
                      <a:lnTo>
                        <a:pt x="654" y="182"/>
                      </a:lnTo>
                      <a:lnTo>
                        <a:pt x="647" y="169"/>
                      </a:lnTo>
                      <a:lnTo>
                        <a:pt x="641" y="157"/>
                      </a:lnTo>
                      <a:lnTo>
                        <a:pt x="633" y="144"/>
                      </a:lnTo>
                      <a:lnTo>
                        <a:pt x="625" y="133"/>
                      </a:lnTo>
                      <a:lnTo>
                        <a:pt x="616" y="122"/>
                      </a:lnTo>
                      <a:lnTo>
                        <a:pt x="607" y="111"/>
                      </a:lnTo>
                      <a:lnTo>
                        <a:pt x="597" y="100"/>
                      </a:lnTo>
                      <a:lnTo>
                        <a:pt x="586" y="91"/>
                      </a:lnTo>
                      <a:lnTo>
                        <a:pt x="575" y="81"/>
                      </a:lnTo>
                      <a:lnTo>
                        <a:pt x="563" y="71"/>
                      </a:lnTo>
                      <a:lnTo>
                        <a:pt x="551" y="63"/>
                      </a:lnTo>
                      <a:lnTo>
                        <a:pt x="538" y="54"/>
                      </a:lnTo>
                      <a:lnTo>
                        <a:pt x="525" y="47"/>
                      </a:lnTo>
                      <a:lnTo>
                        <a:pt x="511" y="39"/>
                      </a:lnTo>
                      <a:lnTo>
                        <a:pt x="498" y="33"/>
                      </a:lnTo>
                      <a:lnTo>
                        <a:pt x="483" y="26"/>
                      </a:lnTo>
                      <a:lnTo>
                        <a:pt x="468" y="21"/>
                      </a:lnTo>
                      <a:lnTo>
                        <a:pt x="453" y="16"/>
                      </a:lnTo>
                      <a:lnTo>
                        <a:pt x="437" y="11"/>
                      </a:lnTo>
                      <a:lnTo>
                        <a:pt x="421" y="8"/>
                      </a:lnTo>
                      <a:lnTo>
                        <a:pt x="404" y="5"/>
                      </a:lnTo>
                      <a:lnTo>
                        <a:pt x="388" y="3"/>
                      </a:lnTo>
                      <a:lnTo>
                        <a:pt x="371" y="1"/>
                      </a:lnTo>
                      <a:lnTo>
                        <a:pt x="354" y="0"/>
                      </a:lnTo>
                      <a:lnTo>
                        <a:pt x="337" y="0"/>
                      </a:lnTo>
                      <a:lnTo>
                        <a:pt x="320" y="0"/>
                      </a:lnTo>
                      <a:lnTo>
                        <a:pt x="303" y="1"/>
                      </a:lnTo>
                      <a:lnTo>
                        <a:pt x="286" y="3"/>
                      </a:lnTo>
                      <a:lnTo>
                        <a:pt x="269" y="5"/>
                      </a:lnTo>
                      <a:lnTo>
                        <a:pt x="253" y="8"/>
                      </a:lnTo>
                      <a:lnTo>
                        <a:pt x="236" y="11"/>
                      </a:lnTo>
                      <a:lnTo>
                        <a:pt x="221" y="16"/>
                      </a:lnTo>
                      <a:lnTo>
                        <a:pt x="205" y="21"/>
                      </a:lnTo>
                      <a:lnTo>
                        <a:pt x="190" y="26"/>
                      </a:lnTo>
                      <a:lnTo>
                        <a:pt x="177" y="33"/>
                      </a:lnTo>
                      <a:lnTo>
                        <a:pt x="163" y="39"/>
                      </a:lnTo>
                      <a:lnTo>
                        <a:pt x="149" y="47"/>
                      </a:lnTo>
                      <a:lnTo>
                        <a:pt x="136" y="54"/>
                      </a:lnTo>
                      <a:lnTo>
                        <a:pt x="123" y="63"/>
                      </a:lnTo>
                      <a:lnTo>
                        <a:pt x="110" y="71"/>
                      </a:lnTo>
                      <a:lnTo>
                        <a:pt x="98" y="81"/>
                      </a:lnTo>
                      <a:lnTo>
                        <a:pt x="88" y="91"/>
                      </a:lnTo>
                      <a:lnTo>
                        <a:pt x="77" y="100"/>
                      </a:lnTo>
                      <a:lnTo>
                        <a:pt x="67" y="111"/>
                      </a:lnTo>
                      <a:lnTo>
                        <a:pt x="58" y="122"/>
                      </a:lnTo>
                      <a:lnTo>
                        <a:pt x="49" y="133"/>
                      </a:lnTo>
                      <a:lnTo>
                        <a:pt x="41" y="145"/>
                      </a:lnTo>
                      <a:lnTo>
                        <a:pt x="33" y="157"/>
                      </a:lnTo>
                      <a:lnTo>
                        <a:pt x="27" y="169"/>
                      </a:lnTo>
                      <a:lnTo>
                        <a:pt x="20" y="182"/>
                      </a:lnTo>
                      <a:lnTo>
                        <a:pt x="15" y="194"/>
                      </a:lnTo>
                      <a:lnTo>
                        <a:pt x="11" y="207"/>
                      </a:lnTo>
                      <a:lnTo>
                        <a:pt x="6" y="221"/>
                      </a:lnTo>
                      <a:lnTo>
                        <a:pt x="4" y="235"/>
                      </a:lnTo>
                      <a:lnTo>
                        <a:pt x="2" y="249"/>
                      </a:lnTo>
                      <a:lnTo>
                        <a:pt x="0" y="263"/>
                      </a:lnTo>
                      <a:lnTo>
                        <a:pt x="0" y="277"/>
                      </a:lnTo>
                      <a:lnTo>
                        <a:pt x="0" y="291"/>
                      </a:lnTo>
                      <a:lnTo>
                        <a:pt x="1" y="305"/>
                      </a:lnTo>
                      <a:lnTo>
                        <a:pt x="3" y="319"/>
                      </a:lnTo>
                      <a:lnTo>
                        <a:pt x="5" y="331"/>
                      </a:lnTo>
                      <a:lnTo>
                        <a:pt x="9" y="344"/>
                      </a:lnTo>
                      <a:lnTo>
                        <a:pt x="13" y="357"/>
                      </a:lnTo>
                      <a:lnTo>
                        <a:pt x="17" y="370"/>
                      </a:lnTo>
                      <a:lnTo>
                        <a:pt x="22" y="383"/>
                      </a:lnTo>
                      <a:lnTo>
                        <a:pt x="28" y="395"/>
                      </a:lnTo>
                      <a:lnTo>
                        <a:pt x="34" y="406"/>
                      </a:lnTo>
                      <a:lnTo>
                        <a:pt x="42" y="417"/>
                      </a:lnTo>
                      <a:lnTo>
                        <a:pt x="49" y="429"/>
                      </a:lnTo>
                      <a:lnTo>
                        <a:pt x="58" y="440"/>
                      </a:lnTo>
                      <a:lnTo>
                        <a:pt x="66" y="449"/>
                      </a:lnTo>
                      <a:lnTo>
                        <a:pt x="76" y="459"/>
                      </a:lnTo>
                      <a:lnTo>
                        <a:pt x="86" y="468"/>
                      </a:lnTo>
                      <a:lnTo>
                        <a:pt x="17" y="593"/>
                      </a:lnTo>
                      <a:lnTo>
                        <a:pt x="15" y="597"/>
                      </a:lnTo>
                      <a:lnTo>
                        <a:pt x="15" y="601"/>
                      </a:lnTo>
                      <a:lnTo>
                        <a:pt x="16" y="606"/>
                      </a:lnTo>
                      <a:lnTo>
                        <a:pt x="18" y="610"/>
                      </a:lnTo>
                      <a:lnTo>
                        <a:pt x="21" y="612"/>
                      </a:lnTo>
                      <a:lnTo>
                        <a:pt x="24" y="614"/>
                      </a:lnTo>
                      <a:lnTo>
                        <a:pt x="27" y="615"/>
                      </a:lnTo>
                      <a:lnTo>
                        <a:pt x="30" y="615"/>
                      </a:lnTo>
                      <a:lnTo>
                        <a:pt x="33" y="615"/>
                      </a:lnTo>
                      <a:lnTo>
                        <a:pt x="35" y="614"/>
                      </a:lnTo>
                      <a:lnTo>
                        <a:pt x="226" y="540"/>
                      </a:lnTo>
                      <a:lnTo>
                        <a:pt x="239" y="544"/>
                      </a:lnTo>
                      <a:lnTo>
                        <a:pt x="254" y="549"/>
                      </a:lnTo>
                      <a:lnTo>
                        <a:pt x="269" y="552"/>
                      </a:lnTo>
                      <a:lnTo>
                        <a:pt x="284" y="555"/>
                      </a:lnTo>
                      <a:lnTo>
                        <a:pt x="288" y="525"/>
                      </a:lnTo>
                      <a:lnTo>
                        <a:pt x="273" y="522"/>
                      </a:lnTo>
                      <a:lnTo>
                        <a:pt x="257" y="519"/>
                      </a:lnTo>
                      <a:lnTo>
                        <a:pt x="242" y="514"/>
                      </a:lnTo>
                      <a:lnTo>
                        <a:pt x="230" y="510"/>
                      </a:lnTo>
                      <a:lnTo>
                        <a:pt x="225" y="510"/>
                      </a:lnTo>
                      <a:lnTo>
                        <a:pt x="219" y="511"/>
                      </a:lnTo>
                      <a:lnTo>
                        <a:pt x="63" y="571"/>
                      </a:lnTo>
                      <a:lnTo>
                        <a:pt x="119" y="472"/>
                      </a:lnTo>
                      <a:lnTo>
                        <a:pt x="120" y="467"/>
                      </a:lnTo>
                      <a:lnTo>
                        <a:pt x="120" y="462"/>
                      </a:lnTo>
                      <a:lnTo>
                        <a:pt x="118" y="457"/>
                      </a:lnTo>
                      <a:lnTo>
                        <a:pt x="114" y="453"/>
                      </a:lnTo>
                      <a:lnTo>
                        <a:pt x="105" y="445"/>
                      </a:lnTo>
                      <a:lnTo>
                        <a:pt x="95" y="436"/>
                      </a:lnTo>
                      <a:lnTo>
                        <a:pt x="87" y="427"/>
                      </a:lnTo>
                      <a:lnTo>
                        <a:pt x="78" y="417"/>
                      </a:lnTo>
                      <a:lnTo>
                        <a:pt x="71" y="407"/>
                      </a:lnTo>
                      <a:lnTo>
                        <a:pt x="64" y="397"/>
                      </a:lnTo>
                      <a:lnTo>
                        <a:pt x="58" y="386"/>
                      </a:lnTo>
                      <a:lnTo>
                        <a:pt x="51" y="375"/>
                      </a:lnTo>
                      <a:lnTo>
                        <a:pt x="47" y="364"/>
                      </a:lnTo>
                      <a:lnTo>
                        <a:pt x="43" y="352"/>
                      </a:lnTo>
                      <a:lnTo>
                        <a:pt x="39" y="340"/>
                      </a:lnTo>
                      <a:lnTo>
                        <a:pt x="35" y="328"/>
                      </a:lnTo>
                      <a:lnTo>
                        <a:pt x="33" y="315"/>
                      </a:lnTo>
                      <a:lnTo>
                        <a:pt x="31" y="303"/>
                      </a:lnTo>
                      <a:lnTo>
                        <a:pt x="30" y="290"/>
                      </a:lnTo>
                      <a:lnTo>
                        <a:pt x="30" y="277"/>
                      </a:lnTo>
                      <a:lnTo>
                        <a:pt x="30" y="264"/>
                      </a:lnTo>
                      <a:lnTo>
                        <a:pt x="32" y="251"/>
                      </a:lnTo>
                      <a:lnTo>
                        <a:pt x="33" y="239"/>
                      </a:lnTo>
                      <a:lnTo>
                        <a:pt x="36" y="227"/>
                      </a:lnTo>
                      <a:lnTo>
                        <a:pt x="40" y="215"/>
                      </a:lnTo>
                      <a:lnTo>
                        <a:pt x="44" y="203"/>
                      </a:lnTo>
                      <a:lnTo>
                        <a:pt x="48" y="192"/>
                      </a:lnTo>
                      <a:lnTo>
                        <a:pt x="55" y="181"/>
                      </a:lnTo>
                      <a:lnTo>
                        <a:pt x="60" y="170"/>
                      </a:lnTo>
                      <a:lnTo>
                        <a:pt x="67" y="159"/>
                      </a:lnTo>
                      <a:lnTo>
                        <a:pt x="75" y="148"/>
                      </a:lnTo>
                      <a:lnTo>
                        <a:pt x="82" y="139"/>
                      </a:lnTo>
                      <a:lnTo>
                        <a:pt x="91" y="129"/>
                      </a:lnTo>
                      <a:lnTo>
                        <a:pt x="101" y="120"/>
                      </a:lnTo>
                      <a:lnTo>
                        <a:pt x="110" y="111"/>
                      </a:lnTo>
                      <a:lnTo>
                        <a:pt x="120" y="102"/>
                      </a:lnTo>
                      <a:lnTo>
                        <a:pt x="131" y="94"/>
                      </a:lnTo>
                      <a:lnTo>
                        <a:pt x="142" y="86"/>
                      </a:lnTo>
                      <a:lnTo>
                        <a:pt x="153" y="79"/>
                      </a:lnTo>
                      <a:lnTo>
                        <a:pt x="166" y="71"/>
                      </a:lnTo>
                      <a:lnTo>
                        <a:pt x="178" y="65"/>
                      </a:lnTo>
                      <a:lnTo>
                        <a:pt x="190" y="60"/>
                      </a:lnTo>
                      <a:lnTo>
                        <a:pt x="204" y="54"/>
                      </a:lnTo>
                      <a:lnTo>
                        <a:pt x="217" y="49"/>
                      </a:lnTo>
                      <a:lnTo>
                        <a:pt x="231" y="45"/>
                      </a:lnTo>
                      <a:lnTo>
                        <a:pt x="246" y="40"/>
                      </a:lnTo>
                      <a:lnTo>
                        <a:pt x="260" y="37"/>
                      </a:lnTo>
                      <a:lnTo>
                        <a:pt x="275" y="34"/>
                      </a:lnTo>
                      <a:lnTo>
                        <a:pt x="290" y="32"/>
                      </a:lnTo>
                      <a:lnTo>
                        <a:pt x="306" y="31"/>
                      </a:lnTo>
                      <a:lnTo>
                        <a:pt x="321" y="30"/>
                      </a:lnTo>
                      <a:lnTo>
                        <a:pt x="337" y="30"/>
                      </a:lnTo>
                      <a:lnTo>
                        <a:pt x="337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" name="iṧlîḋe">
                  <a:extLst>
                    <a:ext uri="{FF2B5EF4-FFF2-40B4-BE49-F238E27FC236}">
                      <a16:creationId xmlns:a16="http://schemas.microsoft.com/office/drawing/2014/main" id="{AF77289A-4272-4D5B-8AFB-D0C923EFF3AD}"/>
                    </a:ext>
                  </a:extLst>
                </p:cNvPr>
                <p:cNvSpPr/>
                <p:nvPr/>
              </p:nvSpPr>
              <p:spPr bwMode="auto">
                <a:xfrm>
                  <a:off x="422275" y="2620963"/>
                  <a:ext cx="177800" cy="168275"/>
                </a:xfrm>
                <a:custGeom>
                  <a:avLst/>
                  <a:gdLst>
                    <a:gd name="T0" fmla="*/ 377 w 560"/>
                    <a:gd name="T1" fmla="*/ 437 h 527"/>
                    <a:gd name="T2" fmla="*/ 336 w 560"/>
                    <a:gd name="T3" fmla="*/ 451 h 527"/>
                    <a:gd name="T4" fmla="*/ 285 w 560"/>
                    <a:gd name="T5" fmla="*/ 459 h 527"/>
                    <a:gd name="T6" fmla="*/ 248 w 560"/>
                    <a:gd name="T7" fmla="*/ 458 h 527"/>
                    <a:gd name="T8" fmla="*/ 179 w 560"/>
                    <a:gd name="T9" fmla="*/ 442 h 527"/>
                    <a:gd name="T10" fmla="*/ 102 w 560"/>
                    <a:gd name="T11" fmla="*/ 395 h 527"/>
                    <a:gd name="T12" fmla="*/ 59 w 560"/>
                    <a:gd name="T13" fmla="*/ 345 h 527"/>
                    <a:gd name="T14" fmla="*/ 41 w 560"/>
                    <a:gd name="T15" fmla="*/ 306 h 527"/>
                    <a:gd name="T16" fmla="*/ 31 w 560"/>
                    <a:gd name="T17" fmla="*/ 265 h 527"/>
                    <a:gd name="T18" fmla="*/ 31 w 560"/>
                    <a:gd name="T19" fmla="*/ 221 h 527"/>
                    <a:gd name="T20" fmla="*/ 41 w 560"/>
                    <a:gd name="T21" fmla="*/ 180 h 527"/>
                    <a:gd name="T22" fmla="*/ 60 w 560"/>
                    <a:gd name="T23" fmla="*/ 143 h 527"/>
                    <a:gd name="T24" fmla="*/ 104 w 560"/>
                    <a:gd name="T25" fmla="*/ 93 h 527"/>
                    <a:gd name="T26" fmla="*/ 183 w 560"/>
                    <a:gd name="T27" fmla="*/ 47 h 527"/>
                    <a:gd name="T28" fmla="*/ 255 w 560"/>
                    <a:gd name="T29" fmla="*/ 31 h 527"/>
                    <a:gd name="T30" fmla="*/ 305 w 560"/>
                    <a:gd name="T31" fmla="*/ 31 h 527"/>
                    <a:gd name="T32" fmla="*/ 376 w 560"/>
                    <a:gd name="T33" fmla="*/ 47 h 527"/>
                    <a:gd name="T34" fmla="*/ 456 w 560"/>
                    <a:gd name="T35" fmla="*/ 93 h 527"/>
                    <a:gd name="T36" fmla="*/ 499 w 560"/>
                    <a:gd name="T37" fmla="*/ 143 h 527"/>
                    <a:gd name="T38" fmla="*/ 518 w 560"/>
                    <a:gd name="T39" fmla="*/ 180 h 527"/>
                    <a:gd name="T40" fmla="*/ 529 w 560"/>
                    <a:gd name="T41" fmla="*/ 221 h 527"/>
                    <a:gd name="T42" fmla="*/ 529 w 560"/>
                    <a:gd name="T43" fmla="*/ 262 h 527"/>
                    <a:gd name="T44" fmla="*/ 520 w 560"/>
                    <a:gd name="T45" fmla="*/ 301 h 527"/>
                    <a:gd name="T46" fmla="*/ 502 w 560"/>
                    <a:gd name="T47" fmla="*/ 336 h 527"/>
                    <a:gd name="T48" fmla="*/ 476 w 560"/>
                    <a:gd name="T49" fmla="*/ 367 h 527"/>
                    <a:gd name="T50" fmla="*/ 455 w 560"/>
                    <a:gd name="T51" fmla="*/ 391 h 527"/>
                    <a:gd name="T52" fmla="*/ 386 w 560"/>
                    <a:gd name="T53" fmla="*/ 437 h 527"/>
                    <a:gd name="T54" fmla="*/ 512 w 560"/>
                    <a:gd name="T55" fmla="*/ 373 h 527"/>
                    <a:gd name="T56" fmla="*/ 536 w 560"/>
                    <a:gd name="T57" fmla="*/ 336 h 527"/>
                    <a:gd name="T58" fmla="*/ 552 w 560"/>
                    <a:gd name="T59" fmla="*/ 297 h 527"/>
                    <a:gd name="T60" fmla="*/ 560 w 560"/>
                    <a:gd name="T61" fmla="*/ 254 h 527"/>
                    <a:gd name="T62" fmla="*/ 557 w 560"/>
                    <a:gd name="T63" fmla="*/ 206 h 527"/>
                    <a:gd name="T64" fmla="*/ 543 w 560"/>
                    <a:gd name="T65" fmla="*/ 160 h 527"/>
                    <a:gd name="T66" fmla="*/ 519 w 560"/>
                    <a:gd name="T67" fmla="*/ 118 h 527"/>
                    <a:gd name="T68" fmla="*/ 486 w 560"/>
                    <a:gd name="T69" fmla="*/ 81 h 527"/>
                    <a:gd name="T70" fmla="*/ 447 w 560"/>
                    <a:gd name="T71" fmla="*/ 48 h 527"/>
                    <a:gd name="T72" fmla="*/ 401 w 560"/>
                    <a:gd name="T73" fmla="*/ 24 h 527"/>
                    <a:gd name="T74" fmla="*/ 349 w 560"/>
                    <a:gd name="T75" fmla="*/ 8 h 527"/>
                    <a:gd name="T76" fmla="*/ 295 w 560"/>
                    <a:gd name="T77" fmla="*/ 0 h 527"/>
                    <a:gd name="T78" fmla="*/ 238 w 560"/>
                    <a:gd name="T79" fmla="*/ 2 h 527"/>
                    <a:gd name="T80" fmla="*/ 184 w 560"/>
                    <a:gd name="T81" fmla="*/ 15 h 527"/>
                    <a:gd name="T82" fmla="*/ 136 w 560"/>
                    <a:gd name="T83" fmla="*/ 36 h 527"/>
                    <a:gd name="T84" fmla="*/ 92 w 560"/>
                    <a:gd name="T85" fmla="*/ 63 h 527"/>
                    <a:gd name="T86" fmla="*/ 56 w 560"/>
                    <a:gd name="T87" fmla="*/ 99 h 527"/>
                    <a:gd name="T88" fmla="*/ 28 w 560"/>
                    <a:gd name="T89" fmla="*/ 138 h 527"/>
                    <a:gd name="T90" fmla="*/ 9 w 560"/>
                    <a:gd name="T91" fmla="*/ 182 h 527"/>
                    <a:gd name="T92" fmla="*/ 0 w 560"/>
                    <a:gd name="T93" fmla="*/ 230 h 527"/>
                    <a:gd name="T94" fmla="*/ 4 w 560"/>
                    <a:gd name="T95" fmla="*/ 280 h 527"/>
                    <a:gd name="T96" fmla="*/ 16 w 560"/>
                    <a:gd name="T97" fmla="*/ 327 h 527"/>
                    <a:gd name="T98" fmla="*/ 40 w 560"/>
                    <a:gd name="T99" fmla="*/ 369 h 527"/>
                    <a:gd name="T100" fmla="*/ 72 w 560"/>
                    <a:gd name="T101" fmla="*/ 407 h 527"/>
                    <a:gd name="T102" fmla="*/ 111 w 560"/>
                    <a:gd name="T103" fmla="*/ 439 h 527"/>
                    <a:gd name="T104" fmla="*/ 155 w 560"/>
                    <a:gd name="T105" fmla="*/ 465 h 527"/>
                    <a:gd name="T106" fmla="*/ 205 w 560"/>
                    <a:gd name="T107" fmla="*/ 482 h 527"/>
                    <a:gd name="T108" fmla="*/ 258 w 560"/>
                    <a:gd name="T109" fmla="*/ 489 h 527"/>
                    <a:gd name="T110" fmla="*/ 300 w 560"/>
                    <a:gd name="T111" fmla="*/ 488 h 527"/>
                    <a:gd name="T112" fmla="*/ 353 w 560"/>
                    <a:gd name="T113" fmla="*/ 478 h 527"/>
                    <a:gd name="T114" fmla="*/ 527 w 560"/>
                    <a:gd name="T115" fmla="*/ 526 h 527"/>
                    <a:gd name="T116" fmla="*/ 539 w 560"/>
                    <a:gd name="T117" fmla="*/ 524 h 527"/>
                    <a:gd name="T118" fmla="*/ 545 w 560"/>
                    <a:gd name="T119" fmla="*/ 509 h 5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60" h="527">
                      <a:moveTo>
                        <a:pt x="386" y="437"/>
                      </a:moveTo>
                      <a:lnTo>
                        <a:pt x="382" y="437"/>
                      </a:lnTo>
                      <a:lnTo>
                        <a:pt x="380" y="436"/>
                      </a:lnTo>
                      <a:lnTo>
                        <a:pt x="377" y="437"/>
                      </a:lnTo>
                      <a:lnTo>
                        <a:pt x="374" y="438"/>
                      </a:lnTo>
                      <a:lnTo>
                        <a:pt x="362" y="442"/>
                      </a:lnTo>
                      <a:lnTo>
                        <a:pt x="349" y="447"/>
                      </a:lnTo>
                      <a:lnTo>
                        <a:pt x="336" y="451"/>
                      </a:lnTo>
                      <a:lnTo>
                        <a:pt x="323" y="454"/>
                      </a:lnTo>
                      <a:lnTo>
                        <a:pt x="311" y="456"/>
                      </a:lnTo>
                      <a:lnTo>
                        <a:pt x="298" y="458"/>
                      </a:lnTo>
                      <a:lnTo>
                        <a:pt x="285" y="459"/>
                      </a:lnTo>
                      <a:lnTo>
                        <a:pt x="272" y="459"/>
                      </a:lnTo>
                      <a:lnTo>
                        <a:pt x="272" y="459"/>
                      </a:lnTo>
                      <a:lnTo>
                        <a:pt x="259" y="459"/>
                      </a:lnTo>
                      <a:lnTo>
                        <a:pt x="248" y="458"/>
                      </a:lnTo>
                      <a:lnTo>
                        <a:pt x="236" y="457"/>
                      </a:lnTo>
                      <a:lnTo>
                        <a:pt x="224" y="455"/>
                      </a:lnTo>
                      <a:lnTo>
                        <a:pt x="200" y="450"/>
                      </a:lnTo>
                      <a:lnTo>
                        <a:pt x="179" y="442"/>
                      </a:lnTo>
                      <a:lnTo>
                        <a:pt x="158" y="433"/>
                      </a:lnTo>
                      <a:lnTo>
                        <a:pt x="137" y="422"/>
                      </a:lnTo>
                      <a:lnTo>
                        <a:pt x="119" y="409"/>
                      </a:lnTo>
                      <a:lnTo>
                        <a:pt x="102" y="395"/>
                      </a:lnTo>
                      <a:lnTo>
                        <a:pt x="86" y="379"/>
                      </a:lnTo>
                      <a:lnTo>
                        <a:pt x="72" y="363"/>
                      </a:lnTo>
                      <a:lnTo>
                        <a:pt x="66" y="353"/>
                      </a:lnTo>
                      <a:lnTo>
                        <a:pt x="59" y="345"/>
                      </a:lnTo>
                      <a:lnTo>
                        <a:pt x="54" y="335"/>
                      </a:lnTo>
                      <a:lnTo>
                        <a:pt x="50" y="326"/>
                      </a:lnTo>
                      <a:lnTo>
                        <a:pt x="45" y="316"/>
                      </a:lnTo>
                      <a:lnTo>
                        <a:pt x="41" y="306"/>
                      </a:lnTo>
                      <a:lnTo>
                        <a:pt x="38" y="296"/>
                      </a:lnTo>
                      <a:lnTo>
                        <a:pt x="35" y="285"/>
                      </a:lnTo>
                      <a:lnTo>
                        <a:pt x="32" y="275"/>
                      </a:lnTo>
                      <a:lnTo>
                        <a:pt x="31" y="265"/>
                      </a:lnTo>
                      <a:lnTo>
                        <a:pt x="30" y="254"/>
                      </a:lnTo>
                      <a:lnTo>
                        <a:pt x="30" y="242"/>
                      </a:lnTo>
                      <a:lnTo>
                        <a:pt x="30" y="231"/>
                      </a:lnTo>
                      <a:lnTo>
                        <a:pt x="31" y="221"/>
                      </a:lnTo>
                      <a:lnTo>
                        <a:pt x="32" y="211"/>
                      </a:lnTo>
                      <a:lnTo>
                        <a:pt x="35" y="200"/>
                      </a:lnTo>
                      <a:lnTo>
                        <a:pt x="38" y="190"/>
                      </a:lnTo>
                      <a:lnTo>
                        <a:pt x="41" y="180"/>
                      </a:lnTo>
                      <a:lnTo>
                        <a:pt x="45" y="170"/>
                      </a:lnTo>
                      <a:lnTo>
                        <a:pt x="50" y="161"/>
                      </a:lnTo>
                      <a:lnTo>
                        <a:pt x="55" y="151"/>
                      </a:lnTo>
                      <a:lnTo>
                        <a:pt x="60" y="143"/>
                      </a:lnTo>
                      <a:lnTo>
                        <a:pt x="67" y="133"/>
                      </a:lnTo>
                      <a:lnTo>
                        <a:pt x="73" y="124"/>
                      </a:lnTo>
                      <a:lnTo>
                        <a:pt x="88" y="108"/>
                      </a:lnTo>
                      <a:lnTo>
                        <a:pt x="104" y="93"/>
                      </a:lnTo>
                      <a:lnTo>
                        <a:pt x="122" y="79"/>
                      </a:lnTo>
                      <a:lnTo>
                        <a:pt x="142" y="67"/>
                      </a:lnTo>
                      <a:lnTo>
                        <a:pt x="162" y="56"/>
                      </a:lnTo>
                      <a:lnTo>
                        <a:pt x="183" y="47"/>
                      </a:lnTo>
                      <a:lnTo>
                        <a:pt x="207" y="40"/>
                      </a:lnTo>
                      <a:lnTo>
                        <a:pt x="230" y="35"/>
                      </a:lnTo>
                      <a:lnTo>
                        <a:pt x="242" y="32"/>
                      </a:lnTo>
                      <a:lnTo>
                        <a:pt x="255" y="31"/>
                      </a:lnTo>
                      <a:lnTo>
                        <a:pt x="267" y="30"/>
                      </a:lnTo>
                      <a:lnTo>
                        <a:pt x="280" y="30"/>
                      </a:lnTo>
                      <a:lnTo>
                        <a:pt x="292" y="30"/>
                      </a:lnTo>
                      <a:lnTo>
                        <a:pt x="305" y="31"/>
                      </a:lnTo>
                      <a:lnTo>
                        <a:pt x="317" y="32"/>
                      </a:lnTo>
                      <a:lnTo>
                        <a:pt x="330" y="35"/>
                      </a:lnTo>
                      <a:lnTo>
                        <a:pt x="353" y="40"/>
                      </a:lnTo>
                      <a:lnTo>
                        <a:pt x="376" y="47"/>
                      </a:lnTo>
                      <a:lnTo>
                        <a:pt x="398" y="56"/>
                      </a:lnTo>
                      <a:lnTo>
                        <a:pt x="419" y="67"/>
                      </a:lnTo>
                      <a:lnTo>
                        <a:pt x="438" y="79"/>
                      </a:lnTo>
                      <a:lnTo>
                        <a:pt x="456" y="93"/>
                      </a:lnTo>
                      <a:lnTo>
                        <a:pt x="472" y="108"/>
                      </a:lnTo>
                      <a:lnTo>
                        <a:pt x="486" y="124"/>
                      </a:lnTo>
                      <a:lnTo>
                        <a:pt x="494" y="133"/>
                      </a:lnTo>
                      <a:lnTo>
                        <a:pt x="499" y="143"/>
                      </a:lnTo>
                      <a:lnTo>
                        <a:pt x="505" y="151"/>
                      </a:lnTo>
                      <a:lnTo>
                        <a:pt x="510" y="161"/>
                      </a:lnTo>
                      <a:lnTo>
                        <a:pt x="515" y="170"/>
                      </a:lnTo>
                      <a:lnTo>
                        <a:pt x="518" y="180"/>
                      </a:lnTo>
                      <a:lnTo>
                        <a:pt x="521" y="190"/>
                      </a:lnTo>
                      <a:lnTo>
                        <a:pt x="525" y="200"/>
                      </a:lnTo>
                      <a:lnTo>
                        <a:pt x="527" y="211"/>
                      </a:lnTo>
                      <a:lnTo>
                        <a:pt x="529" y="221"/>
                      </a:lnTo>
                      <a:lnTo>
                        <a:pt x="530" y="231"/>
                      </a:lnTo>
                      <a:lnTo>
                        <a:pt x="530" y="242"/>
                      </a:lnTo>
                      <a:lnTo>
                        <a:pt x="530" y="253"/>
                      </a:lnTo>
                      <a:lnTo>
                        <a:pt x="529" y="262"/>
                      </a:lnTo>
                      <a:lnTo>
                        <a:pt x="528" y="272"/>
                      </a:lnTo>
                      <a:lnTo>
                        <a:pt x="526" y="282"/>
                      </a:lnTo>
                      <a:lnTo>
                        <a:pt x="522" y="291"/>
                      </a:lnTo>
                      <a:lnTo>
                        <a:pt x="520" y="301"/>
                      </a:lnTo>
                      <a:lnTo>
                        <a:pt x="516" y="311"/>
                      </a:lnTo>
                      <a:lnTo>
                        <a:pt x="512" y="319"/>
                      </a:lnTo>
                      <a:lnTo>
                        <a:pt x="508" y="328"/>
                      </a:lnTo>
                      <a:lnTo>
                        <a:pt x="502" y="336"/>
                      </a:lnTo>
                      <a:lnTo>
                        <a:pt x="497" y="345"/>
                      </a:lnTo>
                      <a:lnTo>
                        <a:pt x="490" y="352"/>
                      </a:lnTo>
                      <a:lnTo>
                        <a:pt x="483" y="360"/>
                      </a:lnTo>
                      <a:lnTo>
                        <a:pt x="476" y="367"/>
                      </a:lnTo>
                      <a:lnTo>
                        <a:pt x="468" y="375"/>
                      </a:lnTo>
                      <a:lnTo>
                        <a:pt x="459" y="382"/>
                      </a:lnTo>
                      <a:lnTo>
                        <a:pt x="456" y="386"/>
                      </a:lnTo>
                      <a:lnTo>
                        <a:pt x="455" y="391"/>
                      </a:lnTo>
                      <a:lnTo>
                        <a:pt x="454" y="396"/>
                      </a:lnTo>
                      <a:lnTo>
                        <a:pt x="456" y="400"/>
                      </a:lnTo>
                      <a:lnTo>
                        <a:pt x="498" y="483"/>
                      </a:lnTo>
                      <a:lnTo>
                        <a:pt x="386" y="437"/>
                      </a:lnTo>
                      <a:close/>
                      <a:moveTo>
                        <a:pt x="488" y="397"/>
                      </a:moveTo>
                      <a:lnTo>
                        <a:pt x="497" y="390"/>
                      </a:lnTo>
                      <a:lnTo>
                        <a:pt x="504" y="381"/>
                      </a:lnTo>
                      <a:lnTo>
                        <a:pt x="512" y="373"/>
                      </a:lnTo>
                      <a:lnTo>
                        <a:pt x="519" y="364"/>
                      </a:lnTo>
                      <a:lnTo>
                        <a:pt x="526" y="356"/>
                      </a:lnTo>
                      <a:lnTo>
                        <a:pt x="531" y="346"/>
                      </a:lnTo>
                      <a:lnTo>
                        <a:pt x="536" y="336"/>
                      </a:lnTo>
                      <a:lnTo>
                        <a:pt x="542" y="327"/>
                      </a:lnTo>
                      <a:lnTo>
                        <a:pt x="546" y="317"/>
                      </a:lnTo>
                      <a:lnTo>
                        <a:pt x="549" y="307"/>
                      </a:lnTo>
                      <a:lnTo>
                        <a:pt x="552" y="297"/>
                      </a:lnTo>
                      <a:lnTo>
                        <a:pt x="556" y="286"/>
                      </a:lnTo>
                      <a:lnTo>
                        <a:pt x="558" y="275"/>
                      </a:lnTo>
                      <a:lnTo>
                        <a:pt x="559" y="265"/>
                      </a:lnTo>
                      <a:lnTo>
                        <a:pt x="560" y="254"/>
                      </a:lnTo>
                      <a:lnTo>
                        <a:pt x="560" y="242"/>
                      </a:lnTo>
                      <a:lnTo>
                        <a:pt x="560" y="230"/>
                      </a:lnTo>
                      <a:lnTo>
                        <a:pt x="559" y="218"/>
                      </a:lnTo>
                      <a:lnTo>
                        <a:pt x="557" y="206"/>
                      </a:lnTo>
                      <a:lnTo>
                        <a:pt x="555" y="194"/>
                      </a:lnTo>
                      <a:lnTo>
                        <a:pt x="551" y="182"/>
                      </a:lnTo>
                      <a:lnTo>
                        <a:pt x="547" y="171"/>
                      </a:lnTo>
                      <a:lnTo>
                        <a:pt x="543" y="160"/>
                      </a:lnTo>
                      <a:lnTo>
                        <a:pt x="537" y="149"/>
                      </a:lnTo>
                      <a:lnTo>
                        <a:pt x="532" y="138"/>
                      </a:lnTo>
                      <a:lnTo>
                        <a:pt x="526" y="128"/>
                      </a:lnTo>
                      <a:lnTo>
                        <a:pt x="519" y="118"/>
                      </a:lnTo>
                      <a:lnTo>
                        <a:pt x="512" y="108"/>
                      </a:lnTo>
                      <a:lnTo>
                        <a:pt x="503" y="99"/>
                      </a:lnTo>
                      <a:lnTo>
                        <a:pt x="495" y="89"/>
                      </a:lnTo>
                      <a:lnTo>
                        <a:pt x="486" y="81"/>
                      </a:lnTo>
                      <a:lnTo>
                        <a:pt x="476" y="72"/>
                      </a:lnTo>
                      <a:lnTo>
                        <a:pt x="467" y="63"/>
                      </a:lnTo>
                      <a:lnTo>
                        <a:pt x="457" y="56"/>
                      </a:lnTo>
                      <a:lnTo>
                        <a:pt x="447" y="48"/>
                      </a:lnTo>
                      <a:lnTo>
                        <a:pt x="435" y="42"/>
                      </a:lnTo>
                      <a:lnTo>
                        <a:pt x="424" y="36"/>
                      </a:lnTo>
                      <a:lnTo>
                        <a:pt x="412" y="30"/>
                      </a:lnTo>
                      <a:lnTo>
                        <a:pt x="401" y="24"/>
                      </a:lnTo>
                      <a:lnTo>
                        <a:pt x="388" y="20"/>
                      </a:lnTo>
                      <a:lnTo>
                        <a:pt x="375" y="15"/>
                      </a:lnTo>
                      <a:lnTo>
                        <a:pt x="362" y="11"/>
                      </a:lnTo>
                      <a:lnTo>
                        <a:pt x="349" y="8"/>
                      </a:lnTo>
                      <a:lnTo>
                        <a:pt x="335" y="5"/>
                      </a:lnTo>
                      <a:lnTo>
                        <a:pt x="322" y="2"/>
                      </a:lnTo>
                      <a:lnTo>
                        <a:pt x="308" y="1"/>
                      </a:lnTo>
                      <a:lnTo>
                        <a:pt x="295" y="0"/>
                      </a:lnTo>
                      <a:lnTo>
                        <a:pt x="280" y="0"/>
                      </a:lnTo>
                      <a:lnTo>
                        <a:pt x="266" y="0"/>
                      </a:lnTo>
                      <a:lnTo>
                        <a:pt x="252" y="1"/>
                      </a:lnTo>
                      <a:lnTo>
                        <a:pt x="238" y="2"/>
                      </a:lnTo>
                      <a:lnTo>
                        <a:pt x="224" y="5"/>
                      </a:lnTo>
                      <a:lnTo>
                        <a:pt x="211" y="8"/>
                      </a:lnTo>
                      <a:lnTo>
                        <a:pt x="197" y="11"/>
                      </a:lnTo>
                      <a:lnTo>
                        <a:pt x="184" y="15"/>
                      </a:lnTo>
                      <a:lnTo>
                        <a:pt x="173" y="20"/>
                      </a:lnTo>
                      <a:lnTo>
                        <a:pt x="160" y="24"/>
                      </a:lnTo>
                      <a:lnTo>
                        <a:pt x="148" y="30"/>
                      </a:lnTo>
                      <a:lnTo>
                        <a:pt x="136" y="36"/>
                      </a:lnTo>
                      <a:lnTo>
                        <a:pt x="124" y="42"/>
                      </a:lnTo>
                      <a:lnTo>
                        <a:pt x="114" y="48"/>
                      </a:lnTo>
                      <a:lnTo>
                        <a:pt x="103" y="56"/>
                      </a:lnTo>
                      <a:lnTo>
                        <a:pt x="92" y="63"/>
                      </a:lnTo>
                      <a:lnTo>
                        <a:pt x="83" y="72"/>
                      </a:lnTo>
                      <a:lnTo>
                        <a:pt x="73" y="81"/>
                      </a:lnTo>
                      <a:lnTo>
                        <a:pt x="65" y="89"/>
                      </a:lnTo>
                      <a:lnTo>
                        <a:pt x="56" y="99"/>
                      </a:lnTo>
                      <a:lnTo>
                        <a:pt x="48" y="108"/>
                      </a:lnTo>
                      <a:lnTo>
                        <a:pt x="41" y="118"/>
                      </a:lnTo>
                      <a:lnTo>
                        <a:pt x="35" y="128"/>
                      </a:lnTo>
                      <a:lnTo>
                        <a:pt x="28" y="138"/>
                      </a:lnTo>
                      <a:lnTo>
                        <a:pt x="22" y="149"/>
                      </a:lnTo>
                      <a:lnTo>
                        <a:pt x="17" y="160"/>
                      </a:lnTo>
                      <a:lnTo>
                        <a:pt x="13" y="171"/>
                      </a:lnTo>
                      <a:lnTo>
                        <a:pt x="9" y="182"/>
                      </a:lnTo>
                      <a:lnTo>
                        <a:pt x="6" y="194"/>
                      </a:lnTo>
                      <a:lnTo>
                        <a:pt x="4" y="206"/>
                      </a:lnTo>
                      <a:lnTo>
                        <a:pt x="1" y="218"/>
                      </a:lnTo>
                      <a:lnTo>
                        <a:pt x="0" y="230"/>
                      </a:lnTo>
                      <a:lnTo>
                        <a:pt x="0" y="242"/>
                      </a:lnTo>
                      <a:lnTo>
                        <a:pt x="0" y="255"/>
                      </a:lnTo>
                      <a:lnTo>
                        <a:pt x="1" y="267"/>
                      </a:lnTo>
                      <a:lnTo>
                        <a:pt x="4" y="280"/>
                      </a:lnTo>
                      <a:lnTo>
                        <a:pt x="6" y="291"/>
                      </a:lnTo>
                      <a:lnTo>
                        <a:pt x="9" y="303"/>
                      </a:lnTo>
                      <a:lnTo>
                        <a:pt x="12" y="315"/>
                      </a:lnTo>
                      <a:lnTo>
                        <a:pt x="16" y="327"/>
                      </a:lnTo>
                      <a:lnTo>
                        <a:pt x="22" y="337"/>
                      </a:lnTo>
                      <a:lnTo>
                        <a:pt x="27" y="348"/>
                      </a:lnTo>
                      <a:lnTo>
                        <a:pt x="34" y="359"/>
                      </a:lnTo>
                      <a:lnTo>
                        <a:pt x="40" y="369"/>
                      </a:lnTo>
                      <a:lnTo>
                        <a:pt x="47" y="379"/>
                      </a:lnTo>
                      <a:lnTo>
                        <a:pt x="55" y="389"/>
                      </a:lnTo>
                      <a:lnTo>
                        <a:pt x="62" y="398"/>
                      </a:lnTo>
                      <a:lnTo>
                        <a:pt x="72" y="407"/>
                      </a:lnTo>
                      <a:lnTo>
                        <a:pt x="81" y="417"/>
                      </a:lnTo>
                      <a:lnTo>
                        <a:pt x="90" y="424"/>
                      </a:lnTo>
                      <a:lnTo>
                        <a:pt x="100" y="433"/>
                      </a:lnTo>
                      <a:lnTo>
                        <a:pt x="111" y="439"/>
                      </a:lnTo>
                      <a:lnTo>
                        <a:pt x="121" y="447"/>
                      </a:lnTo>
                      <a:lnTo>
                        <a:pt x="132" y="453"/>
                      </a:lnTo>
                      <a:lnTo>
                        <a:pt x="144" y="459"/>
                      </a:lnTo>
                      <a:lnTo>
                        <a:pt x="155" y="465"/>
                      </a:lnTo>
                      <a:lnTo>
                        <a:pt x="167" y="470"/>
                      </a:lnTo>
                      <a:lnTo>
                        <a:pt x="179" y="474"/>
                      </a:lnTo>
                      <a:lnTo>
                        <a:pt x="192" y="478"/>
                      </a:lnTo>
                      <a:lnTo>
                        <a:pt x="205" y="482"/>
                      </a:lnTo>
                      <a:lnTo>
                        <a:pt x="218" y="484"/>
                      </a:lnTo>
                      <a:lnTo>
                        <a:pt x="231" y="486"/>
                      </a:lnTo>
                      <a:lnTo>
                        <a:pt x="244" y="488"/>
                      </a:lnTo>
                      <a:lnTo>
                        <a:pt x="258" y="489"/>
                      </a:lnTo>
                      <a:lnTo>
                        <a:pt x="272" y="489"/>
                      </a:lnTo>
                      <a:lnTo>
                        <a:pt x="272" y="489"/>
                      </a:lnTo>
                      <a:lnTo>
                        <a:pt x="286" y="489"/>
                      </a:lnTo>
                      <a:lnTo>
                        <a:pt x="300" y="488"/>
                      </a:lnTo>
                      <a:lnTo>
                        <a:pt x="314" y="486"/>
                      </a:lnTo>
                      <a:lnTo>
                        <a:pt x="327" y="484"/>
                      </a:lnTo>
                      <a:lnTo>
                        <a:pt x="341" y="481"/>
                      </a:lnTo>
                      <a:lnTo>
                        <a:pt x="353" y="478"/>
                      </a:lnTo>
                      <a:lnTo>
                        <a:pt x="367" y="472"/>
                      </a:lnTo>
                      <a:lnTo>
                        <a:pt x="380" y="468"/>
                      </a:lnTo>
                      <a:lnTo>
                        <a:pt x="525" y="526"/>
                      </a:lnTo>
                      <a:lnTo>
                        <a:pt x="527" y="526"/>
                      </a:lnTo>
                      <a:lnTo>
                        <a:pt x="530" y="527"/>
                      </a:lnTo>
                      <a:lnTo>
                        <a:pt x="533" y="526"/>
                      </a:lnTo>
                      <a:lnTo>
                        <a:pt x="536" y="525"/>
                      </a:lnTo>
                      <a:lnTo>
                        <a:pt x="539" y="524"/>
                      </a:lnTo>
                      <a:lnTo>
                        <a:pt x="541" y="521"/>
                      </a:lnTo>
                      <a:lnTo>
                        <a:pt x="544" y="517"/>
                      </a:lnTo>
                      <a:lnTo>
                        <a:pt x="545" y="513"/>
                      </a:lnTo>
                      <a:lnTo>
                        <a:pt x="545" y="509"/>
                      </a:lnTo>
                      <a:lnTo>
                        <a:pt x="543" y="504"/>
                      </a:lnTo>
                      <a:lnTo>
                        <a:pt x="488" y="3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12" name="iṣ1ïḋê">
              <a:extLst>
                <a:ext uri="{FF2B5EF4-FFF2-40B4-BE49-F238E27FC236}">
                  <a16:creationId xmlns:a16="http://schemas.microsoft.com/office/drawing/2014/main" id="{1795CE49-3A1B-4994-B13C-F5A40083BA02}"/>
                </a:ext>
              </a:extLst>
            </p:cNvPr>
            <p:cNvGrpSpPr/>
            <p:nvPr/>
          </p:nvGrpSpPr>
          <p:grpSpPr>
            <a:xfrm>
              <a:off x="7761155" y="2188828"/>
              <a:ext cx="952304" cy="623435"/>
              <a:chOff x="6349908" y="2695299"/>
              <a:chExt cx="952304" cy="623435"/>
            </a:xfrm>
          </p:grpSpPr>
          <p:sp>
            <p:nvSpPr>
              <p:cNvPr id="28" name="íšľîďe">
                <a:extLst>
                  <a:ext uri="{FF2B5EF4-FFF2-40B4-BE49-F238E27FC236}">
                    <a16:creationId xmlns:a16="http://schemas.microsoft.com/office/drawing/2014/main" id="{74330071-823E-4C3D-97C8-402087975A26}"/>
                  </a:ext>
                </a:extLst>
              </p:cNvPr>
              <p:cNvSpPr txBox="1"/>
              <p:nvPr/>
            </p:nvSpPr>
            <p:spPr>
              <a:xfrm>
                <a:off x="6349908" y="2980180"/>
                <a:ext cx="952304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rPr>
                  <a:t>Apr-Jun</a:t>
                </a:r>
              </a:p>
            </p:txBody>
          </p:sp>
          <p:grpSp>
            <p:nvGrpSpPr>
              <p:cNvPr id="29" name="iSḻiďé">
                <a:extLst>
                  <a:ext uri="{FF2B5EF4-FFF2-40B4-BE49-F238E27FC236}">
                    <a16:creationId xmlns:a16="http://schemas.microsoft.com/office/drawing/2014/main" id="{36ABE691-93DA-438F-BA08-348D6D0E018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700714" y="2695299"/>
                <a:ext cx="250681" cy="252001"/>
                <a:chOff x="1547813" y="3240088"/>
                <a:chExt cx="301626" cy="303213"/>
              </a:xfrm>
              <a:solidFill>
                <a:sysClr val="window" lastClr="FFFFFF"/>
              </a:solidFill>
            </p:grpSpPr>
            <p:sp>
              <p:nvSpPr>
                <p:cNvPr id="30" name="ï$ḻíḓè">
                  <a:extLst>
                    <a:ext uri="{FF2B5EF4-FFF2-40B4-BE49-F238E27FC236}">
                      <a16:creationId xmlns:a16="http://schemas.microsoft.com/office/drawing/2014/main" id="{C735B9A9-B286-4DDB-96A9-C4EB645BB7D2}"/>
                    </a:ext>
                  </a:extLst>
                </p:cNvPr>
                <p:cNvSpPr/>
                <p:nvPr/>
              </p:nvSpPr>
              <p:spPr bwMode="auto">
                <a:xfrm>
                  <a:off x="1611313" y="3392488"/>
                  <a:ext cx="85725" cy="87313"/>
                </a:xfrm>
                <a:custGeom>
                  <a:avLst/>
                  <a:gdLst>
                    <a:gd name="T0" fmla="*/ 92 w 218"/>
                    <a:gd name="T1" fmla="*/ 191 h 219"/>
                    <a:gd name="T2" fmla="*/ 70 w 218"/>
                    <a:gd name="T3" fmla="*/ 183 h 219"/>
                    <a:gd name="T4" fmla="*/ 50 w 218"/>
                    <a:gd name="T5" fmla="*/ 168 h 219"/>
                    <a:gd name="T6" fmla="*/ 35 w 218"/>
                    <a:gd name="T7" fmla="*/ 149 h 219"/>
                    <a:gd name="T8" fmla="*/ 27 w 218"/>
                    <a:gd name="T9" fmla="*/ 125 h 219"/>
                    <a:gd name="T10" fmla="*/ 26 w 218"/>
                    <a:gd name="T11" fmla="*/ 101 h 219"/>
                    <a:gd name="T12" fmla="*/ 32 w 218"/>
                    <a:gd name="T13" fmla="*/ 77 h 219"/>
                    <a:gd name="T14" fmla="*/ 45 w 218"/>
                    <a:gd name="T15" fmla="*/ 56 h 219"/>
                    <a:gd name="T16" fmla="*/ 62 w 218"/>
                    <a:gd name="T17" fmla="*/ 40 h 219"/>
                    <a:gd name="T18" fmla="*/ 85 w 218"/>
                    <a:gd name="T19" fmla="*/ 29 h 219"/>
                    <a:gd name="T20" fmla="*/ 109 w 218"/>
                    <a:gd name="T21" fmla="*/ 26 h 219"/>
                    <a:gd name="T22" fmla="*/ 134 w 218"/>
                    <a:gd name="T23" fmla="*/ 29 h 219"/>
                    <a:gd name="T24" fmla="*/ 155 w 218"/>
                    <a:gd name="T25" fmla="*/ 40 h 219"/>
                    <a:gd name="T26" fmla="*/ 174 w 218"/>
                    <a:gd name="T27" fmla="*/ 56 h 219"/>
                    <a:gd name="T28" fmla="*/ 186 w 218"/>
                    <a:gd name="T29" fmla="*/ 77 h 219"/>
                    <a:gd name="T30" fmla="*/ 192 w 218"/>
                    <a:gd name="T31" fmla="*/ 101 h 219"/>
                    <a:gd name="T32" fmla="*/ 191 w 218"/>
                    <a:gd name="T33" fmla="*/ 125 h 219"/>
                    <a:gd name="T34" fmla="*/ 182 w 218"/>
                    <a:gd name="T35" fmla="*/ 149 h 219"/>
                    <a:gd name="T36" fmla="*/ 168 w 218"/>
                    <a:gd name="T37" fmla="*/ 168 h 219"/>
                    <a:gd name="T38" fmla="*/ 149 w 218"/>
                    <a:gd name="T39" fmla="*/ 183 h 219"/>
                    <a:gd name="T40" fmla="*/ 125 w 218"/>
                    <a:gd name="T41" fmla="*/ 191 h 219"/>
                    <a:gd name="T42" fmla="*/ 109 w 218"/>
                    <a:gd name="T43" fmla="*/ 0 h 219"/>
                    <a:gd name="T44" fmla="*/ 77 w 218"/>
                    <a:gd name="T45" fmla="*/ 4 h 219"/>
                    <a:gd name="T46" fmla="*/ 48 w 218"/>
                    <a:gd name="T47" fmla="*/ 18 h 219"/>
                    <a:gd name="T48" fmla="*/ 25 w 218"/>
                    <a:gd name="T49" fmla="*/ 40 h 219"/>
                    <a:gd name="T50" fmla="*/ 8 w 218"/>
                    <a:gd name="T51" fmla="*/ 66 h 219"/>
                    <a:gd name="T52" fmla="*/ 1 w 218"/>
                    <a:gd name="T53" fmla="*/ 98 h 219"/>
                    <a:gd name="T54" fmla="*/ 2 w 218"/>
                    <a:gd name="T55" fmla="*/ 131 h 219"/>
                    <a:gd name="T56" fmla="*/ 13 w 218"/>
                    <a:gd name="T57" fmla="*/ 161 h 219"/>
                    <a:gd name="T58" fmla="*/ 32 w 218"/>
                    <a:gd name="T59" fmla="*/ 187 h 219"/>
                    <a:gd name="T60" fmla="*/ 57 w 218"/>
                    <a:gd name="T61" fmla="*/ 205 h 219"/>
                    <a:gd name="T62" fmla="*/ 87 w 218"/>
                    <a:gd name="T63" fmla="*/ 217 h 219"/>
                    <a:gd name="T64" fmla="*/ 120 w 218"/>
                    <a:gd name="T65" fmla="*/ 218 h 219"/>
                    <a:gd name="T66" fmla="*/ 151 w 218"/>
                    <a:gd name="T67" fmla="*/ 210 h 219"/>
                    <a:gd name="T68" fmla="*/ 178 w 218"/>
                    <a:gd name="T69" fmla="*/ 193 h 219"/>
                    <a:gd name="T70" fmla="*/ 200 w 218"/>
                    <a:gd name="T71" fmla="*/ 171 h 219"/>
                    <a:gd name="T72" fmla="*/ 213 w 218"/>
                    <a:gd name="T73" fmla="*/ 142 h 219"/>
                    <a:gd name="T74" fmla="*/ 218 w 218"/>
                    <a:gd name="T75" fmla="*/ 109 h 219"/>
                    <a:gd name="T76" fmla="*/ 213 w 218"/>
                    <a:gd name="T77" fmla="*/ 77 h 219"/>
                    <a:gd name="T78" fmla="*/ 200 w 218"/>
                    <a:gd name="T79" fmla="*/ 48 h 219"/>
                    <a:gd name="T80" fmla="*/ 178 w 218"/>
                    <a:gd name="T81" fmla="*/ 25 h 219"/>
                    <a:gd name="T82" fmla="*/ 151 w 218"/>
                    <a:gd name="T83" fmla="*/ 8 h 219"/>
                    <a:gd name="T84" fmla="*/ 120 w 218"/>
                    <a:gd name="T85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18" h="219">
                      <a:moveTo>
                        <a:pt x="109" y="193"/>
                      </a:moveTo>
                      <a:lnTo>
                        <a:pt x="101" y="193"/>
                      </a:lnTo>
                      <a:lnTo>
                        <a:pt x="92" y="191"/>
                      </a:lnTo>
                      <a:lnTo>
                        <a:pt x="85" y="190"/>
                      </a:lnTo>
                      <a:lnTo>
                        <a:pt x="76" y="187"/>
                      </a:lnTo>
                      <a:lnTo>
                        <a:pt x="70" y="183"/>
                      </a:lnTo>
                      <a:lnTo>
                        <a:pt x="62" y="179"/>
                      </a:lnTo>
                      <a:lnTo>
                        <a:pt x="56" y="174"/>
                      </a:lnTo>
                      <a:lnTo>
                        <a:pt x="50" y="168"/>
                      </a:lnTo>
                      <a:lnTo>
                        <a:pt x="45" y="162"/>
                      </a:lnTo>
                      <a:lnTo>
                        <a:pt x="40" y="156"/>
                      </a:lnTo>
                      <a:lnTo>
                        <a:pt x="35" y="149"/>
                      </a:lnTo>
                      <a:lnTo>
                        <a:pt x="32" y="142"/>
                      </a:lnTo>
                      <a:lnTo>
                        <a:pt x="29" y="134"/>
                      </a:lnTo>
                      <a:lnTo>
                        <a:pt x="27" y="125"/>
                      </a:lnTo>
                      <a:lnTo>
                        <a:pt x="26" y="118"/>
                      </a:lnTo>
                      <a:lnTo>
                        <a:pt x="26" y="109"/>
                      </a:lnTo>
                      <a:lnTo>
                        <a:pt x="26" y="101"/>
                      </a:lnTo>
                      <a:lnTo>
                        <a:pt x="27" y="92"/>
                      </a:lnTo>
                      <a:lnTo>
                        <a:pt x="29" y="85"/>
                      </a:lnTo>
                      <a:lnTo>
                        <a:pt x="32" y="77"/>
                      </a:lnTo>
                      <a:lnTo>
                        <a:pt x="35" y="70"/>
                      </a:lnTo>
                      <a:lnTo>
                        <a:pt x="40" y="62"/>
                      </a:lnTo>
                      <a:lnTo>
                        <a:pt x="45" y="56"/>
                      </a:lnTo>
                      <a:lnTo>
                        <a:pt x="50" y="50"/>
                      </a:lnTo>
                      <a:lnTo>
                        <a:pt x="56" y="45"/>
                      </a:lnTo>
                      <a:lnTo>
                        <a:pt x="62" y="40"/>
                      </a:lnTo>
                      <a:lnTo>
                        <a:pt x="70" y="35"/>
                      </a:lnTo>
                      <a:lnTo>
                        <a:pt x="76" y="32"/>
                      </a:lnTo>
                      <a:lnTo>
                        <a:pt x="85" y="29"/>
                      </a:lnTo>
                      <a:lnTo>
                        <a:pt x="92" y="27"/>
                      </a:lnTo>
                      <a:lnTo>
                        <a:pt x="101" y="26"/>
                      </a:lnTo>
                      <a:lnTo>
                        <a:pt x="109" y="26"/>
                      </a:lnTo>
                      <a:lnTo>
                        <a:pt x="118" y="26"/>
                      </a:lnTo>
                      <a:lnTo>
                        <a:pt x="125" y="27"/>
                      </a:lnTo>
                      <a:lnTo>
                        <a:pt x="134" y="29"/>
                      </a:lnTo>
                      <a:lnTo>
                        <a:pt x="142" y="32"/>
                      </a:lnTo>
                      <a:lnTo>
                        <a:pt x="149" y="35"/>
                      </a:lnTo>
                      <a:lnTo>
                        <a:pt x="155" y="40"/>
                      </a:lnTo>
                      <a:lnTo>
                        <a:pt x="162" y="45"/>
                      </a:lnTo>
                      <a:lnTo>
                        <a:pt x="168" y="50"/>
                      </a:lnTo>
                      <a:lnTo>
                        <a:pt x="174" y="56"/>
                      </a:lnTo>
                      <a:lnTo>
                        <a:pt x="178" y="62"/>
                      </a:lnTo>
                      <a:lnTo>
                        <a:pt x="182" y="70"/>
                      </a:lnTo>
                      <a:lnTo>
                        <a:pt x="186" y="77"/>
                      </a:lnTo>
                      <a:lnTo>
                        <a:pt x="189" y="85"/>
                      </a:lnTo>
                      <a:lnTo>
                        <a:pt x="191" y="92"/>
                      </a:lnTo>
                      <a:lnTo>
                        <a:pt x="192" y="101"/>
                      </a:lnTo>
                      <a:lnTo>
                        <a:pt x="193" y="109"/>
                      </a:lnTo>
                      <a:lnTo>
                        <a:pt x="192" y="118"/>
                      </a:lnTo>
                      <a:lnTo>
                        <a:pt x="191" y="125"/>
                      </a:lnTo>
                      <a:lnTo>
                        <a:pt x="189" y="134"/>
                      </a:lnTo>
                      <a:lnTo>
                        <a:pt x="186" y="142"/>
                      </a:lnTo>
                      <a:lnTo>
                        <a:pt x="182" y="149"/>
                      </a:lnTo>
                      <a:lnTo>
                        <a:pt x="178" y="156"/>
                      </a:lnTo>
                      <a:lnTo>
                        <a:pt x="174" y="162"/>
                      </a:lnTo>
                      <a:lnTo>
                        <a:pt x="168" y="168"/>
                      </a:lnTo>
                      <a:lnTo>
                        <a:pt x="162" y="174"/>
                      </a:lnTo>
                      <a:lnTo>
                        <a:pt x="155" y="179"/>
                      </a:lnTo>
                      <a:lnTo>
                        <a:pt x="149" y="183"/>
                      </a:lnTo>
                      <a:lnTo>
                        <a:pt x="142" y="187"/>
                      </a:lnTo>
                      <a:lnTo>
                        <a:pt x="134" y="190"/>
                      </a:lnTo>
                      <a:lnTo>
                        <a:pt x="125" y="191"/>
                      </a:lnTo>
                      <a:lnTo>
                        <a:pt x="118" y="193"/>
                      </a:lnTo>
                      <a:lnTo>
                        <a:pt x="109" y="193"/>
                      </a:lnTo>
                      <a:close/>
                      <a:moveTo>
                        <a:pt x="109" y="0"/>
                      </a:moveTo>
                      <a:lnTo>
                        <a:pt x="98" y="0"/>
                      </a:lnTo>
                      <a:lnTo>
                        <a:pt x="87" y="2"/>
                      </a:lnTo>
                      <a:lnTo>
                        <a:pt x="77" y="4"/>
                      </a:lnTo>
                      <a:lnTo>
                        <a:pt x="66" y="8"/>
                      </a:lnTo>
                      <a:lnTo>
                        <a:pt x="57" y="13"/>
                      </a:lnTo>
                      <a:lnTo>
                        <a:pt x="48" y="18"/>
                      </a:lnTo>
                      <a:lnTo>
                        <a:pt x="40" y="25"/>
                      </a:lnTo>
                      <a:lnTo>
                        <a:pt x="32" y="32"/>
                      </a:lnTo>
                      <a:lnTo>
                        <a:pt x="25" y="40"/>
                      </a:lnTo>
                      <a:lnTo>
                        <a:pt x="19" y="48"/>
                      </a:lnTo>
                      <a:lnTo>
                        <a:pt x="13" y="57"/>
                      </a:lnTo>
                      <a:lnTo>
                        <a:pt x="8" y="66"/>
                      </a:lnTo>
                      <a:lnTo>
                        <a:pt x="5" y="77"/>
                      </a:lnTo>
                      <a:lnTo>
                        <a:pt x="2" y="87"/>
                      </a:lnTo>
                      <a:lnTo>
                        <a:pt x="1" y="98"/>
                      </a:lnTo>
                      <a:lnTo>
                        <a:pt x="0" y="109"/>
                      </a:lnTo>
                      <a:lnTo>
                        <a:pt x="1" y="120"/>
                      </a:lnTo>
                      <a:lnTo>
                        <a:pt x="2" y="131"/>
                      </a:lnTo>
                      <a:lnTo>
                        <a:pt x="5" y="142"/>
                      </a:lnTo>
                      <a:lnTo>
                        <a:pt x="8" y="151"/>
                      </a:lnTo>
                      <a:lnTo>
                        <a:pt x="13" y="161"/>
                      </a:lnTo>
                      <a:lnTo>
                        <a:pt x="19" y="171"/>
                      </a:lnTo>
                      <a:lnTo>
                        <a:pt x="25" y="178"/>
                      </a:lnTo>
                      <a:lnTo>
                        <a:pt x="32" y="187"/>
                      </a:lnTo>
                      <a:lnTo>
                        <a:pt x="40" y="193"/>
                      </a:lnTo>
                      <a:lnTo>
                        <a:pt x="48" y="200"/>
                      </a:lnTo>
                      <a:lnTo>
                        <a:pt x="57" y="205"/>
                      </a:lnTo>
                      <a:lnTo>
                        <a:pt x="66" y="210"/>
                      </a:lnTo>
                      <a:lnTo>
                        <a:pt x="77" y="214"/>
                      </a:lnTo>
                      <a:lnTo>
                        <a:pt x="87" y="217"/>
                      </a:lnTo>
                      <a:lnTo>
                        <a:pt x="98" y="218"/>
                      </a:lnTo>
                      <a:lnTo>
                        <a:pt x="109" y="219"/>
                      </a:lnTo>
                      <a:lnTo>
                        <a:pt x="120" y="218"/>
                      </a:lnTo>
                      <a:lnTo>
                        <a:pt x="131" y="217"/>
                      </a:lnTo>
                      <a:lnTo>
                        <a:pt x="142" y="214"/>
                      </a:lnTo>
                      <a:lnTo>
                        <a:pt x="151" y="210"/>
                      </a:lnTo>
                      <a:lnTo>
                        <a:pt x="161" y="205"/>
                      </a:lnTo>
                      <a:lnTo>
                        <a:pt x="169" y="200"/>
                      </a:lnTo>
                      <a:lnTo>
                        <a:pt x="178" y="193"/>
                      </a:lnTo>
                      <a:lnTo>
                        <a:pt x="187" y="187"/>
                      </a:lnTo>
                      <a:lnTo>
                        <a:pt x="193" y="178"/>
                      </a:lnTo>
                      <a:lnTo>
                        <a:pt x="200" y="171"/>
                      </a:lnTo>
                      <a:lnTo>
                        <a:pt x="205" y="161"/>
                      </a:lnTo>
                      <a:lnTo>
                        <a:pt x="209" y="151"/>
                      </a:lnTo>
                      <a:lnTo>
                        <a:pt x="213" y="142"/>
                      </a:lnTo>
                      <a:lnTo>
                        <a:pt x="216" y="131"/>
                      </a:lnTo>
                      <a:lnTo>
                        <a:pt x="218" y="120"/>
                      </a:lnTo>
                      <a:lnTo>
                        <a:pt x="218" y="109"/>
                      </a:lnTo>
                      <a:lnTo>
                        <a:pt x="218" y="98"/>
                      </a:lnTo>
                      <a:lnTo>
                        <a:pt x="216" y="87"/>
                      </a:lnTo>
                      <a:lnTo>
                        <a:pt x="213" y="77"/>
                      </a:lnTo>
                      <a:lnTo>
                        <a:pt x="209" y="66"/>
                      </a:lnTo>
                      <a:lnTo>
                        <a:pt x="205" y="57"/>
                      </a:lnTo>
                      <a:lnTo>
                        <a:pt x="200" y="48"/>
                      </a:lnTo>
                      <a:lnTo>
                        <a:pt x="193" y="40"/>
                      </a:lnTo>
                      <a:lnTo>
                        <a:pt x="187" y="32"/>
                      </a:lnTo>
                      <a:lnTo>
                        <a:pt x="178" y="25"/>
                      </a:lnTo>
                      <a:lnTo>
                        <a:pt x="169" y="18"/>
                      </a:lnTo>
                      <a:lnTo>
                        <a:pt x="161" y="13"/>
                      </a:lnTo>
                      <a:lnTo>
                        <a:pt x="151" y="8"/>
                      </a:lnTo>
                      <a:lnTo>
                        <a:pt x="142" y="4"/>
                      </a:lnTo>
                      <a:lnTo>
                        <a:pt x="131" y="2"/>
                      </a:lnTo>
                      <a:lnTo>
                        <a:pt x="120" y="0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" name="îśļîḓe">
                  <a:extLst>
                    <a:ext uri="{FF2B5EF4-FFF2-40B4-BE49-F238E27FC236}">
                      <a16:creationId xmlns:a16="http://schemas.microsoft.com/office/drawing/2014/main" id="{98824B92-0AC2-4742-B3D4-095BB2606539}"/>
                    </a:ext>
                  </a:extLst>
                </p:cNvPr>
                <p:cNvSpPr/>
                <p:nvPr/>
              </p:nvSpPr>
              <p:spPr bwMode="auto">
                <a:xfrm>
                  <a:off x="1763713" y="3278188"/>
                  <a:ext cx="49213" cy="47625"/>
                </a:xfrm>
                <a:custGeom>
                  <a:avLst/>
                  <a:gdLst>
                    <a:gd name="T0" fmla="*/ 54 w 122"/>
                    <a:gd name="T1" fmla="*/ 96 h 121"/>
                    <a:gd name="T2" fmla="*/ 41 w 122"/>
                    <a:gd name="T3" fmla="*/ 90 h 121"/>
                    <a:gd name="T4" fmla="*/ 31 w 122"/>
                    <a:gd name="T5" fmla="*/ 81 h 121"/>
                    <a:gd name="T6" fmla="*/ 26 w 122"/>
                    <a:gd name="T7" fmla="*/ 68 h 121"/>
                    <a:gd name="T8" fmla="*/ 26 w 122"/>
                    <a:gd name="T9" fmla="*/ 54 h 121"/>
                    <a:gd name="T10" fmla="*/ 31 w 122"/>
                    <a:gd name="T11" fmla="*/ 41 h 121"/>
                    <a:gd name="T12" fmla="*/ 41 w 122"/>
                    <a:gd name="T13" fmla="*/ 31 h 121"/>
                    <a:gd name="T14" fmla="*/ 54 w 122"/>
                    <a:gd name="T15" fmla="*/ 26 h 121"/>
                    <a:gd name="T16" fmla="*/ 68 w 122"/>
                    <a:gd name="T17" fmla="*/ 26 h 121"/>
                    <a:gd name="T18" fmla="*/ 81 w 122"/>
                    <a:gd name="T19" fmla="*/ 31 h 121"/>
                    <a:gd name="T20" fmla="*/ 90 w 122"/>
                    <a:gd name="T21" fmla="*/ 41 h 121"/>
                    <a:gd name="T22" fmla="*/ 96 w 122"/>
                    <a:gd name="T23" fmla="*/ 54 h 121"/>
                    <a:gd name="T24" fmla="*/ 96 w 122"/>
                    <a:gd name="T25" fmla="*/ 68 h 121"/>
                    <a:gd name="T26" fmla="*/ 90 w 122"/>
                    <a:gd name="T27" fmla="*/ 81 h 121"/>
                    <a:gd name="T28" fmla="*/ 81 w 122"/>
                    <a:gd name="T29" fmla="*/ 90 h 121"/>
                    <a:gd name="T30" fmla="*/ 68 w 122"/>
                    <a:gd name="T31" fmla="*/ 96 h 121"/>
                    <a:gd name="T32" fmla="*/ 61 w 122"/>
                    <a:gd name="T33" fmla="*/ 0 h 121"/>
                    <a:gd name="T34" fmla="*/ 49 w 122"/>
                    <a:gd name="T35" fmla="*/ 1 h 121"/>
                    <a:gd name="T36" fmla="*/ 38 w 122"/>
                    <a:gd name="T37" fmla="*/ 4 h 121"/>
                    <a:gd name="T38" fmla="*/ 27 w 122"/>
                    <a:gd name="T39" fmla="*/ 11 h 121"/>
                    <a:gd name="T40" fmla="*/ 19 w 122"/>
                    <a:gd name="T41" fmla="*/ 18 h 121"/>
                    <a:gd name="T42" fmla="*/ 11 w 122"/>
                    <a:gd name="T43" fmla="*/ 27 h 121"/>
                    <a:gd name="T44" fmla="*/ 5 w 122"/>
                    <a:gd name="T45" fmla="*/ 38 h 121"/>
                    <a:gd name="T46" fmla="*/ 1 w 122"/>
                    <a:gd name="T47" fmla="*/ 48 h 121"/>
                    <a:gd name="T48" fmla="*/ 0 w 122"/>
                    <a:gd name="T49" fmla="*/ 61 h 121"/>
                    <a:gd name="T50" fmla="*/ 1 w 122"/>
                    <a:gd name="T51" fmla="*/ 73 h 121"/>
                    <a:gd name="T52" fmla="*/ 5 w 122"/>
                    <a:gd name="T53" fmla="*/ 85 h 121"/>
                    <a:gd name="T54" fmla="*/ 11 w 122"/>
                    <a:gd name="T55" fmla="*/ 96 h 121"/>
                    <a:gd name="T56" fmla="*/ 19 w 122"/>
                    <a:gd name="T57" fmla="*/ 104 h 121"/>
                    <a:gd name="T58" fmla="*/ 27 w 122"/>
                    <a:gd name="T59" fmla="*/ 112 h 121"/>
                    <a:gd name="T60" fmla="*/ 38 w 122"/>
                    <a:gd name="T61" fmla="*/ 117 h 121"/>
                    <a:gd name="T62" fmla="*/ 49 w 122"/>
                    <a:gd name="T63" fmla="*/ 120 h 121"/>
                    <a:gd name="T64" fmla="*/ 61 w 122"/>
                    <a:gd name="T65" fmla="*/ 121 h 121"/>
                    <a:gd name="T66" fmla="*/ 73 w 122"/>
                    <a:gd name="T67" fmla="*/ 120 h 121"/>
                    <a:gd name="T68" fmla="*/ 85 w 122"/>
                    <a:gd name="T69" fmla="*/ 117 h 121"/>
                    <a:gd name="T70" fmla="*/ 95 w 122"/>
                    <a:gd name="T71" fmla="*/ 112 h 121"/>
                    <a:gd name="T72" fmla="*/ 104 w 122"/>
                    <a:gd name="T73" fmla="*/ 104 h 121"/>
                    <a:gd name="T74" fmla="*/ 112 w 122"/>
                    <a:gd name="T75" fmla="*/ 96 h 121"/>
                    <a:gd name="T76" fmla="*/ 117 w 122"/>
                    <a:gd name="T77" fmla="*/ 85 h 121"/>
                    <a:gd name="T78" fmla="*/ 121 w 122"/>
                    <a:gd name="T79" fmla="*/ 73 h 121"/>
                    <a:gd name="T80" fmla="*/ 122 w 122"/>
                    <a:gd name="T81" fmla="*/ 61 h 121"/>
                    <a:gd name="T82" fmla="*/ 121 w 122"/>
                    <a:gd name="T83" fmla="*/ 48 h 121"/>
                    <a:gd name="T84" fmla="*/ 117 w 122"/>
                    <a:gd name="T85" fmla="*/ 38 h 121"/>
                    <a:gd name="T86" fmla="*/ 112 w 122"/>
                    <a:gd name="T87" fmla="*/ 27 h 121"/>
                    <a:gd name="T88" fmla="*/ 104 w 122"/>
                    <a:gd name="T89" fmla="*/ 18 h 121"/>
                    <a:gd name="T90" fmla="*/ 95 w 122"/>
                    <a:gd name="T91" fmla="*/ 11 h 121"/>
                    <a:gd name="T92" fmla="*/ 85 w 122"/>
                    <a:gd name="T93" fmla="*/ 4 h 121"/>
                    <a:gd name="T94" fmla="*/ 73 w 122"/>
                    <a:gd name="T95" fmla="*/ 1 h 121"/>
                    <a:gd name="T96" fmla="*/ 61 w 122"/>
                    <a:gd name="T97" fmla="*/ 0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22" h="121">
                      <a:moveTo>
                        <a:pt x="61" y="97"/>
                      </a:moveTo>
                      <a:lnTo>
                        <a:pt x="54" y="96"/>
                      </a:lnTo>
                      <a:lnTo>
                        <a:pt x="47" y="93"/>
                      </a:lnTo>
                      <a:lnTo>
                        <a:pt x="41" y="90"/>
                      </a:lnTo>
                      <a:lnTo>
                        <a:pt x="36" y="86"/>
                      </a:lnTo>
                      <a:lnTo>
                        <a:pt x="31" y="81"/>
                      </a:lnTo>
                      <a:lnTo>
                        <a:pt x="28" y="75"/>
                      </a:lnTo>
                      <a:lnTo>
                        <a:pt x="26" y="68"/>
                      </a:lnTo>
                      <a:lnTo>
                        <a:pt x="26" y="61"/>
                      </a:lnTo>
                      <a:lnTo>
                        <a:pt x="26" y="54"/>
                      </a:lnTo>
                      <a:lnTo>
                        <a:pt x="28" y="47"/>
                      </a:lnTo>
                      <a:lnTo>
                        <a:pt x="31" y="41"/>
                      </a:lnTo>
                      <a:lnTo>
                        <a:pt x="36" y="35"/>
                      </a:lnTo>
                      <a:lnTo>
                        <a:pt x="41" y="31"/>
                      </a:lnTo>
                      <a:lnTo>
                        <a:pt x="47" y="28"/>
                      </a:lnTo>
                      <a:lnTo>
                        <a:pt x="54" y="26"/>
                      </a:lnTo>
                      <a:lnTo>
                        <a:pt x="61" y="25"/>
                      </a:lnTo>
                      <a:lnTo>
                        <a:pt x="68" y="26"/>
                      </a:lnTo>
                      <a:lnTo>
                        <a:pt x="75" y="28"/>
                      </a:lnTo>
                      <a:lnTo>
                        <a:pt x="81" y="31"/>
                      </a:lnTo>
                      <a:lnTo>
                        <a:pt x="86" y="35"/>
                      </a:lnTo>
                      <a:lnTo>
                        <a:pt x="90" y="41"/>
                      </a:lnTo>
                      <a:lnTo>
                        <a:pt x="94" y="47"/>
                      </a:lnTo>
                      <a:lnTo>
                        <a:pt x="96" y="54"/>
                      </a:lnTo>
                      <a:lnTo>
                        <a:pt x="97" y="61"/>
                      </a:lnTo>
                      <a:lnTo>
                        <a:pt x="96" y="68"/>
                      </a:lnTo>
                      <a:lnTo>
                        <a:pt x="94" y="75"/>
                      </a:lnTo>
                      <a:lnTo>
                        <a:pt x="90" y="81"/>
                      </a:lnTo>
                      <a:lnTo>
                        <a:pt x="86" y="86"/>
                      </a:lnTo>
                      <a:lnTo>
                        <a:pt x="81" y="90"/>
                      </a:lnTo>
                      <a:lnTo>
                        <a:pt x="75" y="93"/>
                      </a:lnTo>
                      <a:lnTo>
                        <a:pt x="68" y="96"/>
                      </a:lnTo>
                      <a:lnTo>
                        <a:pt x="61" y="97"/>
                      </a:lnTo>
                      <a:close/>
                      <a:moveTo>
                        <a:pt x="61" y="0"/>
                      </a:moveTo>
                      <a:lnTo>
                        <a:pt x="55" y="0"/>
                      </a:lnTo>
                      <a:lnTo>
                        <a:pt x="49" y="1"/>
                      </a:lnTo>
                      <a:lnTo>
                        <a:pt x="43" y="2"/>
                      </a:lnTo>
                      <a:lnTo>
                        <a:pt x="38" y="4"/>
                      </a:lnTo>
                      <a:lnTo>
                        <a:pt x="32" y="8"/>
                      </a:lnTo>
                      <a:lnTo>
                        <a:pt x="27" y="11"/>
                      </a:lnTo>
                      <a:lnTo>
                        <a:pt x="23" y="14"/>
                      </a:lnTo>
                      <a:lnTo>
                        <a:pt x="19" y="18"/>
                      </a:lnTo>
                      <a:lnTo>
                        <a:pt x="14" y="23"/>
                      </a:lnTo>
                      <a:lnTo>
                        <a:pt x="11" y="27"/>
                      </a:lnTo>
                      <a:lnTo>
                        <a:pt x="8" y="32"/>
                      </a:lnTo>
                      <a:lnTo>
                        <a:pt x="5" y="38"/>
                      </a:lnTo>
                      <a:lnTo>
                        <a:pt x="3" y="43"/>
                      </a:lnTo>
                      <a:lnTo>
                        <a:pt x="1" y="48"/>
                      </a:lnTo>
                      <a:lnTo>
                        <a:pt x="0" y="55"/>
                      </a:lnTo>
                      <a:lnTo>
                        <a:pt x="0" y="61"/>
                      </a:lnTo>
                      <a:lnTo>
                        <a:pt x="0" y="67"/>
                      </a:lnTo>
                      <a:lnTo>
                        <a:pt x="1" y="73"/>
                      </a:lnTo>
                      <a:lnTo>
                        <a:pt x="3" y="79"/>
                      </a:lnTo>
                      <a:lnTo>
                        <a:pt x="5" y="85"/>
                      </a:lnTo>
                      <a:lnTo>
                        <a:pt x="8" y="90"/>
                      </a:lnTo>
                      <a:lnTo>
                        <a:pt x="11" y="96"/>
                      </a:lnTo>
                      <a:lnTo>
                        <a:pt x="14" y="100"/>
                      </a:lnTo>
                      <a:lnTo>
                        <a:pt x="19" y="104"/>
                      </a:lnTo>
                      <a:lnTo>
                        <a:pt x="23" y="108"/>
                      </a:lnTo>
                      <a:lnTo>
                        <a:pt x="27" y="112"/>
                      </a:lnTo>
                      <a:lnTo>
                        <a:pt x="32" y="115"/>
                      </a:lnTo>
                      <a:lnTo>
                        <a:pt x="38" y="117"/>
                      </a:lnTo>
                      <a:lnTo>
                        <a:pt x="43" y="119"/>
                      </a:lnTo>
                      <a:lnTo>
                        <a:pt x="49" y="120"/>
                      </a:lnTo>
                      <a:lnTo>
                        <a:pt x="55" y="121"/>
                      </a:lnTo>
                      <a:lnTo>
                        <a:pt x="61" y="121"/>
                      </a:lnTo>
                      <a:lnTo>
                        <a:pt x="68" y="121"/>
                      </a:lnTo>
                      <a:lnTo>
                        <a:pt x="73" y="120"/>
                      </a:lnTo>
                      <a:lnTo>
                        <a:pt x="80" y="119"/>
                      </a:lnTo>
                      <a:lnTo>
                        <a:pt x="85" y="117"/>
                      </a:lnTo>
                      <a:lnTo>
                        <a:pt x="90" y="115"/>
                      </a:lnTo>
                      <a:lnTo>
                        <a:pt x="95" y="112"/>
                      </a:lnTo>
                      <a:lnTo>
                        <a:pt x="100" y="108"/>
                      </a:lnTo>
                      <a:lnTo>
                        <a:pt x="104" y="104"/>
                      </a:lnTo>
                      <a:lnTo>
                        <a:pt x="108" y="100"/>
                      </a:lnTo>
                      <a:lnTo>
                        <a:pt x="112" y="96"/>
                      </a:lnTo>
                      <a:lnTo>
                        <a:pt x="115" y="90"/>
                      </a:lnTo>
                      <a:lnTo>
                        <a:pt x="117" y="85"/>
                      </a:lnTo>
                      <a:lnTo>
                        <a:pt x="119" y="79"/>
                      </a:lnTo>
                      <a:lnTo>
                        <a:pt x="121" y="73"/>
                      </a:lnTo>
                      <a:lnTo>
                        <a:pt x="122" y="67"/>
                      </a:lnTo>
                      <a:lnTo>
                        <a:pt x="122" y="61"/>
                      </a:lnTo>
                      <a:lnTo>
                        <a:pt x="122" y="55"/>
                      </a:lnTo>
                      <a:lnTo>
                        <a:pt x="121" y="48"/>
                      </a:lnTo>
                      <a:lnTo>
                        <a:pt x="119" y="43"/>
                      </a:lnTo>
                      <a:lnTo>
                        <a:pt x="117" y="38"/>
                      </a:lnTo>
                      <a:lnTo>
                        <a:pt x="115" y="32"/>
                      </a:lnTo>
                      <a:lnTo>
                        <a:pt x="112" y="27"/>
                      </a:lnTo>
                      <a:lnTo>
                        <a:pt x="108" y="23"/>
                      </a:lnTo>
                      <a:lnTo>
                        <a:pt x="104" y="18"/>
                      </a:lnTo>
                      <a:lnTo>
                        <a:pt x="100" y="14"/>
                      </a:lnTo>
                      <a:lnTo>
                        <a:pt x="95" y="11"/>
                      </a:lnTo>
                      <a:lnTo>
                        <a:pt x="90" y="8"/>
                      </a:lnTo>
                      <a:lnTo>
                        <a:pt x="85" y="4"/>
                      </a:lnTo>
                      <a:lnTo>
                        <a:pt x="80" y="2"/>
                      </a:lnTo>
                      <a:lnTo>
                        <a:pt x="73" y="1"/>
                      </a:lnTo>
                      <a:lnTo>
                        <a:pt x="68" y="0"/>
                      </a:lnTo>
                      <a:lnTo>
                        <a:pt x="6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" name="îSḷíḋè">
                  <a:extLst>
                    <a:ext uri="{FF2B5EF4-FFF2-40B4-BE49-F238E27FC236}">
                      <a16:creationId xmlns:a16="http://schemas.microsoft.com/office/drawing/2014/main" id="{3C6B8E59-F70C-410B-8CC0-FAE860097B83}"/>
                    </a:ext>
                  </a:extLst>
                </p:cNvPr>
                <p:cNvSpPr/>
                <p:nvPr/>
              </p:nvSpPr>
              <p:spPr bwMode="auto">
                <a:xfrm>
                  <a:off x="1547813" y="3330576"/>
                  <a:ext cx="212725" cy="212725"/>
                </a:xfrm>
                <a:custGeom>
                  <a:avLst/>
                  <a:gdLst>
                    <a:gd name="T0" fmla="*/ 407 w 535"/>
                    <a:gd name="T1" fmla="*/ 408 h 536"/>
                    <a:gd name="T2" fmla="*/ 367 w 535"/>
                    <a:gd name="T3" fmla="*/ 436 h 536"/>
                    <a:gd name="T4" fmla="*/ 330 w 535"/>
                    <a:gd name="T5" fmla="*/ 452 h 536"/>
                    <a:gd name="T6" fmla="*/ 321 w 535"/>
                    <a:gd name="T7" fmla="*/ 465 h 536"/>
                    <a:gd name="T8" fmla="*/ 217 w 535"/>
                    <a:gd name="T9" fmla="*/ 461 h 536"/>
                    <a:gd name="T10" fmla="*/ 199 w 535"/>
                    <a:gd name="T11" fmla="*/ 449 h 536"/>
                    <a:gd name="T12" fmla="*/ 163 w 535"/>
                    <a:gd name="T13" fmla="*/ 432 h 536"/>
                    <a:gd name="T14" fmla="*/ 134 w 535"/>
                    <a:gd name="T15" fmla="*/ 409 h 536"/>
                    <a:gd name="T16" fmla="*/ 82 w 535"/>
                    <a:gd name="T17" fmla="*/ 433 h 536"/>
                    <a:gd name="T18" fmla="*/ 75 w 535"/>
                    <a:gd name="T19" fmla="*/ 316 h 536"/>
                    <a:gd name="T20" fmla="*/ 72 w 535"/>
                    <a:gd name="T21" fmla="*/ 287 h 536"/>
                    <a:gd name="T22" fmla="*/ 72 w 535"/>
                    <a:gd name="T23" fmla="*/ 246 h 536"/>
                    <a:gd name="T24" fmla="*/ 75 w 535"/>
                    <a:gd name="T25" fmla="*/ 217 h 536"/>
                    <a:gd name="T26" fmla="*/ 82 w 535"/>
                    <a:gd name="T27" fmla="*/ 99 h 536"/>
                    <a:gd name="T28" fmla="*/ 134 w 535"/>
                    <a:gd name="T29" fmla="*/ 124 h 536"/>
                    <a:gd name="T30" fmla="*/ 163 w 535"/>
                    <a:gd name="T31" fmla="*/ 101 h 536"/>
                    <a:gd name="T32" fmla="*/ 199 w 535"/>
                    <a:gd name="T33" fmla="*/ 84 h 536"/>
                    <a:gd name="T34" fmla="*/ 217 w 535"/>
                    <a:gd name="T35" fmla="*/ 72 h 536"/>
                    <a:gd name="T36" fmla="*/ 321 w 535"/>
                    <a:gd name="T37" fmla="*/ 68 h 536"/>
                    <a:gd name="T38" fmla="*/ 330 w 535"/>
                    <a:gd name="T39" fmla="*/ 81 h 536"/>
                    <a:gd name="T40" fmla="*/ 367 w 535"/>
                    <a:gd name="T41" fmla="*/ 97 h 536"/>
                    <a:gd name="T42" fmla="*/ 407 w 535"/>
                    <a:gd name="T43" fmla="*/ 124 h 536"/>
                    <a:gd name="T44" fmla="*/ 505 w 535"/>
                    <a:gd name="T45" fmla="*/ 188 h 536"/>
                    <a:gd name="T46" fmla="*/ 458 w 535"/>
                    <a:gd name="T47" fmla="*/ 221 h 536"/>
                    <a:gd name="T48" fmla="*/ 463 w 535"/>
                    <a:gd name="T49" fmla="*/ 256 h 536"/>
                    <a:gd name="T50" fmla="*/ 461 w 535"/>
                    <a:gd name="T51" fmla="*/ 297 h 536"/>
                    <a:gd name="T52" fmla="*/ 462 w 535"/>
                    <a:gd name="T53" fmla="*/ 319 h 536"/>
                    <a:gd name="T54" fmla="*/ 528 w 535"/>
                    <a:gd name="T55" fmla="*/ 329 h 536"/>
                    <a:gd name="T56" fmla="*/ 489 w 535"/>
                    <a:gd name="T57" fmla="*/ 276 h 536"/>
                    <a:gd name="T58" fmla="*/ 486 w 535"/>
                    <a:gd name="T59" fmla="*/ 238 h 536"/>
                    <a:gd name="T60" fmla="*/ 534 w 535"/>
                    <a:gd name="T61" fmla="*/ 197 h 536"/>
                    <a:gd name="T62" fmla="*/ 467 w 535"/>
                    <a:gd name="T63" fmla="*/ 74 h 536"/>
                    <a:gd name="T64" fmla="*/ 455 w 535"/>
                    <a:gd name="T65" fmla="*/ 70 h 536"/>
                    <a:gd name="T66" fmla="*/ 380 w 535"/>
                    <a:gd name="T67" fmla="*/ 74 h 536"/>
                    <a:gd name="T68" fmla="*/ 346 w 535"/>
                    <a:gd name="T69" fmla="*/ 8 h 536"/>
                    <a:gd name="T70" fmla="*/ 205 w 535"/>
                    <a:gd name="T71" fmla="*/ 0 h 536"/>
                    <a:gd name="T72" fmla="*/ 192 w 535"/>
                    <a:gd name="T73" fmla="*/ 13 h 536"/>
                    <a:gd name="T74" fmla="*/ 143 w 535"/>
                    <a:gd name="T75" fmla="*/ 84 h 536"/>
                    <a:gd name="T76" fmla="*/ 74 w 535"/>
                    <a:gd name="T77" fmla="*/ 70 h 536"/>
                    <a:gd name="T78" fmla="*/ 0 w 535"/>
                    <a:gd name="T79" fmla="*/ 191 h 536"/>
                    <a:gd name="T80" fmla="*/ 49 w 535"/>
                    <a:gd name="T81" fmla="*/ 229 h 536"/>
                    <a:gd name="T82" fmla="*/ 46 w 535"/>
                    <a:gd name="T83" fmla="*/ 266 h 536"/>
                    <a:gd name="T84" fmla="*/ 48 w 535"/>
                    <a:gd name="T85" fmla="*/ 303 h 536"/>
                    <a:gd name="T86" fmla="*/ 0 w 535"/>
                    <a:gd name="T87" fmla="*/ 340 h 536"/>
                    <a:gd name="T88" fmla="*/ 73 w 535"/>
                    <a:gd name="T89" fmla="*/ 463 h 536"/>
                    <a:gd name="T90" fmla="*/ 143 w 535"/>
                    <a:gd name="T91" fmla="*/ 449 h 536"/>
                    <a:gd name="T92" fmla="*/ 192 w 535"/>
                    <a:gd name="T93" fmla="*/ 523 h 536"/>
                    <a:gd name="T94" fmla="*/ 205 w 535"/>
                    <a:gd name="T95" fmla="*/ 536 h 536"/>
                    <a:gd name="T96" fmla="*/ 346 w 535"/>
                    <a:gd name="T97" fmla="*/ 528 h 536"/>
                    <a:gd name="T98" fmla="*/ 364 w 535"/>
                    <a:gd name="T99" fmla="*/ 467 h 536"/>
                    <a:gd name="T100" fmla="*/ 409 w 535"/>
                    <a:gd name="T101" fmla="*/ 437 h 536"/>
                    <a:gd name="T102" fmla="*/ 458 w 535"/>
                    <a:gd name="T103" fmla="*/ 463 h 536"/>
                    <a:gd name="T104" fmla="*/ 467 w 535"/>
                    <a:gd name="T105" fmla="*/ 459 h 536"/>
                    <a:gd name="T106" fmla="*/ 535 w 535"/>
                    <a:gd name="T107" fmla="*/ 335 h 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35" h="536">
                      <a:moveTo>
                        <a:pt x="453" y="433"/>
                      </a:moveTo>
                      <a:lnTo>
                        <a:pt x="414" y="410"/>
                      </a:lnTo>
                      <a:lnTo>
                        <a:pt x="410" y="409"/>
                      </a:lnTo>
                      <a:lnTo>
                        <a:pt x="407" y="408"/>
                      </a:lnTo>
                      <a:lnTo>
                        <a:pt x="403" y="409"/>
                      </a:lnTo>
                      <a:lnTo>
                        <a:pt x="399" y="411"/>
                      </a:lnTo>
                      <a:lnTo>
                        <a:pt x="383" y="424"/>
                      </a:lnTo>
                      <a:lnTo>
                        <a:pt x="367" y="436"/>
                      </a:lnTo>
                      <a:lnTo>
                        <a:pt x="359" y="441"/>
                      </a:lnTo>
                      <a:lnTo>
                        <a:pt x="350" y="446"/>
                      </a:lnTo>
                      <a:lnTo>
                        <a:pt x="340" y="449"/>
                      </a:lnTo>
                      <a:lnTo>
                        <a:pt x="330" y="452"/>
                      </a:lnTo>
                      <a:lnTo>
                        <a:pt x="326" y="454"/>
                      </a:lnTo>
                      <a:lnTo>
                        <a:pt x="323" y="457"/>
                      </a:lnTo>
                      <a:lnTo>
                        <a:pt x="321" y="461"/>
                      </a:lnTo>
                      <a:lnTo>
                        <a:pt x="321" y="465"/>
                      </a:lnTo>
                      <a:lnTo>
                        <a:pt x="321" y="511"/>
                      </a:lnTo>
                      <a:lnTo>
                        <a:pt x="218" y="511"/>
                      </a:lnTo>
                      <a:lnTo>
                        <a:pt x="218" y="465"/>
                      </a:lnTo>
                      <a:lnTo>
                        <a:pt x="217" y="461"/>
                      </a:lnTo>
                      <a:lnTo>
                        <a:pt x="216" y="457"/>
                      </a:lnTo>
                      <a:lnTo>
                        <a:pt x="213" y="454"/>
                      </a:lnTo>
                      <a:lnTo>
                        <a:pt x="208" y="452"/>
                      </a:lnTo>
                      <a:lnTo>
                        <a:pt x="199" y="449"/>
                      </a:lnTo>
                      <a:lnTo>
                        <a:pt x="189" y="446"/>
                      </a:lnTo>
                      <a:lnTo>
                        <a:pt x="180" y="441"/>
                      </a:lnTo>
                      <a:lnTo>
                        <a:pt x="172" y="437"/>
                      </a:lnTo>
                      <a:lnTo>
                        <a:pt x="163" y="432"/>
                      </a:lnTo>
                      <a:lnTo>
                        <a:pt x="155" y="425"/>
                      </a:lnTo>
                      <a:lnTo>
                        <a:pt x="146" y="419"/>
                      </a:lnTo>
                      <a:lnTo>
                        <a:pt x="137" y="411"/>
                      </a:lnTo>
                      <a:lnTo>
                        <a:pt x="134" y="409"/>
                      </a:lnTo>
                      <a:lnTo>
                        <a:pt x="130" y="408"/>
                      </a:lnTo>
                      <a:lnTo>
                        <a:pt x="126" y="409"/>
                      </a:lnTo>
                      <a:lnTo>
                        <a:pt x="122" y="410"/>
                      </a:lnTo>
                      <a:lnTo>
                        <a:pt x="82" y="433"/>
                      </a:lnTo>
                      <a:lnTo>
                        <a:pt x="30" y="344"/>
                      </a:lnTo>
                      <a:lnTo>
                        <a:pt x="70" y="321"/>
                      </a:lnTo>
                      <a:lnTo>
                        <a:pt x="73" y="319"/>
                      </a:lnTo>
                      <a:lnTo>
                        <a:pt x="75" y="316"/>
                      </a:lnTo>
                      <a:lnTo>
                        <a:pt x="75" y="311"/>
                      </a:lnTo>
                      <a:lnTo>
                        <a:pt x="75" y="307"/>
                      </a:lnTo>
                      <a:lnTo>
                        <a:pt x="74" y="297"/>
                      </a:lnTo>
                      <a:lnTo>
                        <a:pt x="72" y="287"/>
                      </a:lnTo>
                      <a:lnTo>
                        <a:pt x="72" y="277"/>
                      </a:lnTo>
                      <a:lnTo>
                        <a:pt x="71" y="266"/>
                      </a:lnTo>
                      <a:lnTo>
                        <a:pt x="72" y="257"/>
                      </a:lnTo>
                      <a:lnTo>
                        <a:pt x="72" y="246"/>
                      </a:lnTo>
                      <a:lnTo>
                        <a:pt x="74" y="236"/>
                      </a:lnTo>
                      <a:lnTo>
                        <a:pt x="75" y="226"/>
                      </a:lnTo>
                      <a:lnTo>
                        <a:pt x="76" y="221"/>
                      </a:lnTo>
                      <a:lnTo>
                        <a:pt x="75" y="217"/>
                      </a:lnTo>
                      <a:lnTo>
                        <a:pt x="73" y="214"/>
                      </a:lnTo>
                      <a:lnTo>
                        <a:pt x="70" y="212"/>
                      </a:lnTo>
                      <a:lnTo>
                        <a:pt x="30" y="188"/>
                      </a:lnTo>
                      <a:lnTo>
                        <a:pt x="82" y="99"/>
                      </a:lnTo>
                      <a:lnTo>
                        <a:pt x="122" y="122"/>
                      </a:lnTo>
                      <a:lnTo>
                        <a:pt x="126" y="124"/>
                      </a:lnTo>
                      <a:lnTo>
                        <a:pt x="130" y="124"/>
                      </a:lnTo>
                      <a:lnTo>
                        <a:pt x="134" y="124"/>
                      </a:lnTo>
                      <a:lnTo>
                        <a:pt x="137" y="121"/>
                      </a:lnTo>
                      <a:lnTo>
                        <a:pt x="146" y="114"/>
                      </a:lnTo>
                      <a:lnTo>
                        <a:pt x="155" y="106"/>
                      </a:lnTo>
                      <a:lnTo>
                        <a:pt x="163" y="101"/>
                      </a:lnTo>
                      <a:lnTo>
                        <a:pt x="172" y="96"/>
                      </a:lnTo>
                      <a:lnTo>
                        <a:pt x="180" y="91"/>
                      </a:lnTo>
                      <a:lnTo>
                        <a:pt x="189" y="87"/>
                      </a:lnTo>
                      <a:lnTo>
                        <a:pt x="199" y="84"/>
                      </a:lnTo>
                      <a:lnTo>
                        <a:pt x="208" y="81"/>
                      </a:lnTo>
                      <a:lnTo>
                        <a:pt x="213" y="78"/>
                      </a:lnTo>
                      <a:lnTo>
                        <a:pt x="215" y="76"/>
                      </a:lnTo>
                      <a:lnTo>
                        <a:pt x="217" y="72"/>
                      </a:lnTo>
                      <a:lnTo>
                        <a:pt x="218" y="68"/>
                      </a:lnTo>
                      <a:lnTo>
                        <a:pt x="218" y="26"/>
                      </a:lnTo>
                      <a:lnTo>
                        <a:pt x="321" y="26"/>
                      </a:lnTo>
                      <a:lnTo>
                        <a:pt x="321" y="68"/>
                      </a:lnTo>
                      <a:lnTo>
                        <a:pt x="321" y="72"/>
                      </a:lnTo>
                      <a:lnTo>
                        <a:pt x="323" y="76"/>
                      </a:lnTo>
                      <a:lnTo>
                        <a:pt x="326" y="78"/>
                      </a:lnTo>
                      <a:lnTo>
                        <a:pt x="330" y="81"/>
                      </a:lnTo>
                      <a:lnTo>
                        <a:pt x="340" y="84"/>
                      </a:lnTo>
                      <a:lnTo>
                        <a:pt x="350" y="87"/>
                      </a:lnTo>
                      <a:lnTo>
                        <a:pt x="360" y="91"/>
                      </a:lnTo>
                      <a:lnTo>
                        <a:pt x="367" y="97"/>
                      </a:lnTo>
                      <a:lnTo>
                        <a:pt x="383" y="107"/>
                      </a:lnTo>
                      <a:lnTo>
                        <a:pt x="399" y="121"/>
                      </a:lnTo>
                      <a:lnTo>
                        <a:pt x="403" y="124"/>
                      </a:lnTo>
                      <a:lnTo>
                        <a:pt x="407" y="124"/>
                      </a:lnTo>
                      <a:lnTo>
                        <a:pt x="410" y="124"/>
                      </a:lnTo>
                      <a:lnTo>
                        <a:pt x="414" y="122"/>
                      </a:lnTo>
                      <a:lnTo>
                        <a:pt x="453" y="99"/>
                      </a:lnTo>
                      <a:lnTo>
                        <a:pt x="505" y="188"/>
                      </a:lnTo>
                      <a:lnTo>
                        <a:pt x="465" y="212"/>
                      </a:lnTo>
                      <a:lnTo>
                        <a:pt x="462" y="214"/>
                      </a:lnTo>
                      <a:lnTo>
                        <a:pt x="460" y="217"/>
                      </a:lnTo>
                      <a:lnTo>
                        <a:pt x="458" y="221"/>
                      </a:lnTo>
                      <a:lnTo>
                        <a:pt x="458" y="226"/>
                      </a:lnTo>
                      <a:lnTo>
                        <a:pt x="461" y="235"/>
                      </a:lnTo>
                      <a:lnTo>
                        <a:pt x="462" y="246"/>
                      </a:lnTo>
                      <a:lnTo>
                        <a:pt x="463" y="256"/>
                      </a:lnTo>
                      <a:lnTo>
                        <a:pt x="463" y="266"/>
                      </a:lnTo>
                      <a:lnTo>
                        <a:pt x="463" y="277"/>
                      </a:lnTo>
                      <a:lnTo>
                        <a:pt x="462" y="287"/>
                      </a:lnTo>
                      <a:lnTo>
                        <a:pt x="461" y="297"/>
                      </a:lnTo>
                      <a:lnTo>
                        <a:pt x="458" y="307"/>
                      </a:lnTo>
                      <a:lnTo>
                        <a:pt x="458" y="311"/>
                      </a:lnTo>
                      <a:lnTo>
                        <a:pt x="460" y="316"/>
                      </a:lnTo>
                      <a:lnTo>
                        <a:pt x="462" y="319"/>
                      </a:lnTo>
                      <a:lnTo>
                        <a:pt x="465" y="321"/>
                      </a:lnTo>
                      <a:lnTo>
                        <a:pt x="505" y="344"/>
                      </a:lnTo>
                      <a:lnTo>
                        <a:pt x="453" y="433"/>
                      </a:lnTo>
                      <a:close/>
                      <a:moveTo>
                        <a:pt x="528" y="329"/>
                      </a:moveTo>
                      <a:lnTo>
                        <a:pt x="485" y="303"/>
                      </a:lnTo>
                      <a:lnTo>
                        <a:pt x="486" y="294"/>
                      </a:lnTo>
                      <a:lnTo>
                        <a:pt x="487" y="285"/>
                      </a:lnTo>
                      <a:lnTo>
                        <a:pt x="489" y="276"/>
                      </a:lnTo>
                      <a:lnTo>
                        <a:pt x="489" y="266"/>
                      </a:lnTo>
                      <a:lnTo>
                        <a:pt x="489" y="257"/>
                      </a:lnTo>
                      <a:lnTo>
                        <a:pt x="487" y="248"/>
                      </a:lnTo>
                      <a:lnTo>
                        <a:pt x="486" y="238"/>
                      </a:lnTo>
                      <a:lnTo>
                        <a:pt x="485" y="229"/>
                      </a:lnTo>
                      <a:lnTo>
                        <a:pt x="528" y="205"/>
                      </a:lnTo>
                      <a:lnTo>
                        <a:pt x="531" y="202"/>
                      </a:lnTo>
                      <a:lnTo>
                        <a:pt x="534" y="197"/>
                      </a:lnTo>
                      <a:lnTo>
                        <a:pt x="535" y="192"/>
                      </a:lnTo>
                      <a:lnTo>
                        <a:pt x="533" y="187"/>
                      </a:lnTo>
                      <a:lnTo>
                        <a:pt x="468" y="76"/>
                      </a:lnTo>
                      <a:lnTo>
                        <a:pt x="467" y="74"/>
                      </a:lnTo>
                      <a:lnTo>
                        <a:pt x="465" y="72"/>
                      </a:lnTo>
                      <a:lnTo>
                        <a:pt x="463" y="71"/>
                      </a:lnTo>
                      <a:lnTo>
                        <a:pt x="461" y="70"/>
                      </a:lnTo>
                      <a:lnTo>
                        <a:pt x="455" y="70"/>
                      </a:lnTo>
                      <a:lnTo>
                        <a:pt x="451" y="71"/>
                      </a:lnTo>
                      <a:lnTo>
                        <a:pt x="409" y="96"/>
                      </a:lnTo>
                      <a:lnTo>
                        <a:pt x="395" y="85"/>
                      </a:lnTo>
                      <a:lnTo>
                        <a:pt x="380" y="74"/>
                      </a:lnTo>
                      <a:lnTo>
                        <a:pt x="364" y="66"/>
                      </a:lnTo>
                      <a:lnTo>
                        <a:pt x="347" y="59"/>
                      </a:lnTo>
                      <a:lnTo>
                        <a:pt x="347" y="13"/>
                      </a:lnTo>
                      <a:lnTo>
                        <a:pt x="346" y="8"/>
                      </a:lnTo>
                      <a:lnTo>
                        <a:pt x="342" y="4"/>
                      </a:lnTo>
                      <a:lnTo>
                        <a:pt x="338" y="1"/>
                      </a:lnTo>
                      <a:lnTo>
                        <a:pt x="334" y="0"/>
                      </a:lnTo>
                      <a:lnTo>
                        <a:pt x="205" y="0"/>
                      </a:lnTo>
                      <a:lnTo>
                        <a:pt x="200" y="1"/>
                      </a:lnTo>
                      <a:lnTo>
                        <a:pt x="196" y="4"/>
                      </a:lnTo>
                      <a:lnTo>
                        <a:pt x="193" y="8"/>
                      </a:lnTo>
                      <a:lnTo>
                        <a:pt x="192" y="13"/>
                      </a:lnTo>
                      <a:lnTo>
                        <a:pt x="192" y="59"/>
                      </a:lnTo>
                      <a:lnTo>
                        <a:pt x="175" y="66"/>
                      </a:lnTo>
                      <a:lnTo>
                        <a:pt x="159" y="73"/>
                      </a:lnTo>
                      <a:lnTo>
                        <a:pt x="143" y="84"/>
                      </a:lnTo>
                      <a:lnTo>
                        <a:pt x="127" y="96"/>
                      </a:lnTo>
                      <a:lnTo>
                        <a:pt x="84" y="71"/>
                      </a:lnTo>
                      <a:lnTo>
                        <a:pt x="78" y="70"/>
                      </a:lnTo>
                      <a:lnTo>
                        <a:pt x="74" y="70"/>
                      </a:lnTo>
                      <a:lnTo>
                        <a:pt x="70" y="72"/>
                      </a:lnTo>
                      <a:lnTo>
                        <a:pt x="67" y="76"/>
                      </a:lnTo>
                      <a:lnTo>
                        <a:pt x="2" y="187"/>
                      </a:lnTo>
                      <a:lnTo>
                        <a:pt x="0" y="191"/>
                      </a:lnTo>
                      <a:lnTo>
                        <a:pt x="0" y="197"/>
                      </a:lnTo>
                      <a:lnTo>
                        <a:pt x="2" y="201"/>
                      </a:lnTo>
                      <a:lnTo>
                        <a:pt x="6" y="205"/>
                      </a:lnTo>
                      <a:lnTo>
                        <a:pt x="49" y="229"/>
                      </a:lnTo>
                      <a:lnTo>
                        <a:pt x="47" y="238"/>
                      </a:lnTo>
                      <a:lnTo>
                        <a:pt x="46" y="248"/>
                      </a:lnTo>
                      <a:lnTo>
                        <a:pt x="46" y="257"/>
                      </a:lnTo>
                      <a:lnTo>
                        <a:pt x="46" y="266"/>
                      </a:lnTo>
                      <a:lnTo>
                        <a:pt x="46" y="276"/>
                      </a:lnTo>
                      <a:lnTo>
                        <a:pt x="46" y="285"/>
                      </a:lnTo>
                      <a:lnTo>
                        <a:pt x="47" y="294"/>
                      </a:lnTo>
                      <a:lnTo>
                        <a:pt x="48" y="303"/>
                      </a:lnTo>
                      <a:lnTo>
                        <a:pt x="6" y="329"/>
                      </a:lnTo>
                      <a:lnTo>
                        <a:pt x="2" y="332"/>
                      </a:lnTo>
                      <a:lnTo>
                        <a:pt x="0" y="335"/>
                      </a:lnTo>
                      <a:lnTo>
                        <a:pt x="0" y="340"/>
                      </a:lnTo>
                      <a:lnTo>
                        <a:pt x="1" y="345"/>
                      </a:lnTo>
                      <a:lnTo>
                        <a:pt x="65" y="457"/>
                      </a:lnTo>
                      <a:lnTo>
                        <a:pt x="69" y="461"/>
                      </a:lnTo>
                      <a:lnTo>
                        <a:pt x="73" y="463"/>
                      </a:lnTo>
                      <a:lnTo>
                        <a:pt x="78" y="463"/>
                      </a:lnTo>
                      <a:lnTo>
                        <a:pt x="83" y="461"/>
                      </a:lnTo>
                      <a:lnTo>
                        <a:pt x="127" y="437"/>
                      </a:lnTo>
                      <a:lnTo>
                        <a:pt x="143" y="449"/>
                      </a:lnTo>
                      <a:lnTo>
                        <a:pt x="159" y="459"/>
                      </a:lnTo>
                      <a:lnTo>
                        <a:pt x="175" y="467"/>
                      </a:lnTo>
                      <a:lnTo>
                        <a:pt x="192" y="474"/>
                      </a:lnTo>
                      <a:lnTo>
                        <a:pt x="192" y="523"/>
                      </a:lnTo>
                      <a:lnTo>
                        <a:pt x="193" y="528"/>
                      </a:lnTo>
                      <a:lnTo>
                        <a:pt x="196" y="533"/>
                      </a:lnTo>
                      <a:lnTo>
                        <a:pt x="200" y="535"/>
                      </a:lnTo>
                      <a:lnTo>
                        <a:pt x="205" y="536"/>
                      </a:lnTo>
                      <a:lnTo>
                        <a:pt x="334" y="536"/>
                      </a:lnTo>
                      <a:lnTo>
                        <a:pt x="338" y="535"/>
                      </a:lnTo>
                      <a:lnTo>
                        <a:pt x="342" y="533"/>
                      </a:lnTo>
                      <a:lnTo>
                        <a:pt x="346" y="528"/>
                      </a:lnTo>
                      <a:lnTo>
                        <a:pt x="347" y="523"/>
                      </a:lnTo>
                      <a:lnTo>
                        <a:pt x="347" y="474"/>
                      </a:lnTo>
                      <a:lnTo>
                        <a:pt x="355" y="470"/>
                      </a:lnTo>
                      <a:lnTo>
                        <a:pt x="364" y="467"/>
                      </a:lnTo>
                      <a:lnTo>
                        <a:pt x="373" y="463"/>
                      </a:lnTo>
                      <a:lnTo>
                        <a:pt x="380" y="459"/>
                      </a:lnTo>
                      <a:lnTo>
                        <a:pt x="395" y="449"/>
                      </a:lnTo>
                      <a:lnTo>
                        <a:pt x="409" y="437"/>
                      </a:lnTo>
                      <a:lnTo>
                        <a:pt x="452" y="461"/>
                      </a:lnTo>
                      <a:lnTo>
                        <a:pt x="454" y="463"/>
                      </a:lnTo>
                      <a:lnTo>
                        <a:pt x="456" y="463"/>
                      </a:lnTo>
                      <a:lnTo>
                        <a:pt x="458" y="463"/>
                      </a:lnTo>
                      <a:lnTo>
                        <a:pt x="462" y="462"/>
                      </a:lnTo>
                      <a:lnTo>
                        <a:pt x="464" y="462"/>
                      </a:lnTo>
                      <a:lnTo>
                        <a:pt x="466" y="461"/>
                      </a:lnTo>
                      <a:lnTo>
                        <a:pt x="467" y="459"/>
                      </a:lnTo>
                      <a:lnTo>
                        <a:pt x="469" y="457"/>
                      </a:lnTo>
                      <a:lnTo>
                        <a:pt x="533" y="345"/>
                      </a:lnTo>
                      <a:lnTo>
                        <a:pt x="535" y="340"/>
                      </a:lnTo>
                      <a:lnTo>
                        <a:pt x="535" y="335"/>
                      </a:lnTo>
                      <a:lnTo>
                        <a:pt x="533" y="332"/>
                      </a:lnTo>
                      <a:lnTo>
                        <a:pt x="528" y="32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" name="íṧ1íďê">
                  <a:extLst>
                    <a:ext uri="{FF2B5EF4-FFF2-40B4-BE49-F238E27FC236}">
                      <a16:creationId xmlns:a16="http://schemas.microsoft.com/office/drawing/2014/main" id="{10AAD074-8663-4495-93F9-CE376C565964}"/>
                    </a:ext>
                  </a:extLst>
                </p:cNvPr>
                <p:cNvSpPr/>
                <p:nvPr/>
              </p:nvSpPr>
              <p:spPr bwMode="auto">
                <a:xfrm>
                  <a:off x="1727201" y="3240088"/>
                  <a:ext cx="122238" cy="125413"/>
                </a:xfrm>
                <a:custGeom>
                  <a:avLst/>
                  <a:gdLst>
                    <a:gd name="T0" fmla="*/ 235 w 308"/>
                    <a:gd name="T1" fmla="*/ 227 h 315"/>
                    <a:gd name="T2" fmla="*/ 223 w 308"/>
                    <a:gd name="T3" fmla="*/ 229 h 315"/>
                    <a:gd name="T4" fmla="*/ 195 w 308"/>
                    <a:gd name="T5" fmla="*/ 248 h 315"/>
                    <a:gd name="T6" fmla="*/ 178 w 308"/>
                    <a:gd name="T7" fmla="*/ 257 h 315"/>
                    <a:gd name="T8" fmla="*/ 176 w 308"/>
                    <a:gd name="T9" fmla="*/ 289 h 315"/>
                    <a:gd name="T10" fmla="*/ 136 w 308"/>
                    <a:gd name="T11" fmla="*/ 260 h 315"/>
                    <a:gd name="T12" fmla="*/ 129 w 308"/>
                    <a:gd name="T13" fmla="*/ 253 h 315"/>
                    <a:gd name="T14" fmla="*/ 95 w 308"/>
                    <a:gd name="T15" fmla="*/ 237 h 315"/>
                    <a:gd name="T16" fmla="*/ 79 w 308"/>
                    <a:gd name="T17" fmla="*/ 226 h 315"/>
                    <a:gd name="T18" fmla="*/ 50 w 308"/>
                    <a:gd name="T19" fmla="*/ 240 h 315"/>
                    <a:gd name="T20" fmla="*/ 55 w 308"/>
                    <a:gd name="T21" fmla="*/ 192 h 315"/>
                    <a:gd name="T22" fmla="*/ 58 w 308"/>
                    <a:gd name="T23" fmla="*/ 180 h 315"/>
                    <a:gd name="T24" fmla="*/ 56 w 308"/>
                    <a:gd name="T25" fmla="*/ 145 h 315"/>
                    <a:gd name="T26" fmla="*/ 57 w 308"/>
                    <a:gd name="T27" fmla="*/ 126 h 315"/>
                    <a:gd name="T28" fmla="*/ 31 w 308"/>
                    <a:gd name="T29" fmla="*/ 108 h 315"/>
                    <a:gd name="T30" fmla="*/ 76 w 308"/>
                    <a:gd name="T31" fmla="*/ 87 h 315"/>
                    <a:gd name="T32" fmla="*/ 87 w 308"/>
                    <a:gd name="T33" fmla="*/ 84 h 315"/>
                    <a:gd name="T34" fmla="*/ 117 w 308"/>
                    <a:gd name="T35" fmla="*/ 66 h 315"/>
                    <a:gd name="T36" fmla="*/ 135 w 308"/>
                    <a:gd name="T37" fmla="*/ 57 h 315"/>
                    <a:gd name="T38" fmla="*/ 137 w 308"/>
                    <a:gd name="T39" fmla="*/ 25 h 315"/>
                    <a:gd name="T40" fmla="*/ 176 w 308"/>
                    <a:gd name="T41" fmla="*/ 53 h 315"/>
                    <a:gd name="T42" fmla="*/ 185 w 308"/>
                    <a:gd name="T43" fmla="*/ 62 h 315"/>
                    <a:gd name="T44" fmla="*/ 215 w 308"/>
                    <a:gd name="T45" fmla="*/ 77 h 315"/>
                    <a:gd name="T46" fmla="*/ 231 w 308"/>
                    <a:gd name="T47" fmla="*/ 88 h 315"/>
                    <a:gd name="T48" fmla="*/ 259 w 308"/>
                    <a:gd name="T49" fmla="*/ 76 h 315"/>
                    <a:gd name="T50" fmla="*/ 254 w 308"/>
                    <a:gd name="T51" fmla="*/ 123 h 315"/>
                    <a:gd name="T52" fmla="*/ 251 w 308"/>
                    <a:gd name="T53" fmla="*/ 134 h 315"/>
                    <a:gd name="T54" fmla="*/ 253 w 308"/>
                    <a:gd name="T55" fmla="*/ 169 h 315"/>
                    <a:gd name="T56" fmla="*/ 252 w 308"/>
                    <a:gd name="T57" fmla="*/ 188 h 315"/>
                    <a:gd name="T58" fmla="*/ 278 w 308"/>
                    <a:gd name="T59" fmla="*/ 207 h 315"/>
                    <a:gd name="T60" fmla="*/ 278 w 308"/>
                    <a:gd name="T61" fmla="*/ 178 h 315"/>
                    <a:gd name="T62" fmla="*/ 279 w 308"/>
                    <a:gd name="T63" fmla="*/ 148 h 315"/>
                    <a:gd name="T64" fmla="*/ 304 w 308"/>
                    <a:gd name="T65" fmla="*/ 123 h 315"/>
                    <a:gd name="T66" fmla="*/ 308 w 308"/>
                    <a:gd name="T67" fmla="*/ 116 h 315"/>
                    <a:gd name="T68" fmla="*/ 275 w 308"/>
                    <a:gd name="T69" fmla="*/ 51 h 315"/>
                    <a:gd name="T70" fmla="*/ 269 w 308"/>
                    <a:gd name="T71" fmla="*/ 46 h 315"/>
                    <a:gd name="T72" fmla="*/ 256 w 308"/>
                    <a:gd name="T73" fmla="*/ 46 h 315"/>
                    <a:gd name="T74" fmla="*/ 218 w 308"/>
                    <a:gd name="T75" fmla="*/ 49 h 315"/>
                    <a:gd name="T76" fmla="*/ 202 w 308"/>
                    <a:gd name="T77" fmla="*/ 13 h 315"/>
                    <a:gd name="T78" fmla="*/ 193 w 308"/>
                    <a:gd name="T79" fmla="*/ 2 h 315"/>
                    <a:gd name="T80" fmla="*/ 119 w 308"/>
                    <a:gd name="T81" fmla="*/ 2 h 315"/>
                    <a:gd name="T82" fmla="*/ 112 w 308"/>
                    <a:gd name="T83" fmla="*/ 13 h 315"/>
                    <a:gd name="T84" fmla="*/ 93 w 308"/>
                    <a:gd name="T85" fmla="*/ 50 h 315"/>
                    <a:gd name="T86" fmla="*/ 52 w 308"/>
                    <a:gd name="T87" fmla="*/ 46 h 315"/>
                    <a:gd name="T88" fmla="*/ 37 w 308"/>
                    <a:gd name="T89" fmla="*/ 47 h 315"/>
                    <a:gd name="T90" fmla="*/ 1 w 308"/>
                    <a:gd name="T91" fmla="*/ 111 h 315"/>
                    <a:gd name="T92" fmla="*/ 3 w 308"/>
                    <a:gd name="T93" fmla="*/ 121 h 315"/>
                    <a:gd name="T94" fmla="*/ 31 w 308"/>
                    <a:gd name="T95" fmla="*/ 138 h 315"/>
                    <a:gd name="T96" fmla="*/ 30 w 308"/>
                    <a:gd name="T97" fmla="*/ 167 h 315"/>
                    <a:gd name="T98" fmla="*/ 4 w 308"/>
                    <a:gd name="T99" fmla="*/ 193 h 315"/>
                    <a:gd name="T100" fmla="*/ 1 w 308"/>
                    <a:gd name="T101" fmla="*/ 199 h 315"/>
                    <a:gd name="T102" fmla="*/ 34 w 308"/>
                    <a:gd name="T103" fmla="*/ 263 h 315"/>
                    <a:gd name="T104" fmla="*/ 46 w 308"/>
                    <a:gd name="T105" fmla="*/ 270 h 315"/>
                    <a:gd name="T106" fmla="*/ 85 w 308"/>
                    <a:gd name="T107" fmla="*/ 259 h 315"/>
                    <a:gd name="T108" fmla="*/ 112 w 308"/>
                    <a:gd name="T109" fmla="*/ 274 h 315"/>
                    <a:gd name="T110" fmla="*/ 116 w 308"/>
                    <a:gd name="T111" fmla="*/ 311 h 315"/>
                    <a:gd name="T112" fmla="*/ 189 w 308"/>
                    <a:gd name="T113" fmla="*/ 315 h 315"/>
                    <a:gd name="T114" fmla="*/ 201 w 308"/>
                    <a:gd name="T115" fmla="*/ 306 h 315"/>
                    <a:gd name="T116" fmla="*/ 210 w 308"/>
                    <a:gd name="T117" fmla="*/ 270 h 315"/>
                    <a:gd name="T118" fmla="*/ 234 w 308"/>
                    <a:gd name="T119" fmla="*/ 255 h 315"/>
                    <a:gd name="T120" fmla="*/ 267 w 308"/>
                    <a:gd name="T121" fmla="*/ 270 h 315"/>
                    <a:gd name="T122" fmla="*/ 307 w 308"/>
                    <a:gd name="T123" fmla="*/ 208 h 315"/>
                    <a:gd name="T124" fmla="*/ 306 w 308"/>
                    <a:gd name="T125" fmla="*/ 194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08" h="315">
                      <a:moveTo>
                        <a:pt x="260" y="240"/>
                      </a:moveTo>
                      <a:lnTo>
                        <a:pt x="239" y="228"/>
                      </a:lnTo>
                      <a:lnTo>
                        <a:pt x="235" y="227"/>
                      </a:lnTo>
                      <a:lnTo>
                        <a:pt x="231" y="226"/>
                      </a:lnTo>
                      <a:lnTo>
                        <a:pt x="227" y="227"/>
                      </a:lnTo>
                      <a:lnTo>
                        <a:pt x="223" y="229"/>
                      </a:lnTo>
                      <a:lnTo>
                        <a:pt x="215" y="237"/>
                      </a:lnTo>
                      <a:lnTo>
                        <a:pt x="205" y="243"/>
                      </a:lnTo>
                      <a:lnTo>
                        <a:pt x="195" y="248"/>
                      </a:lnTo>
                      <a:lnTo>
                        <a:pt x="185" y="253"/>
                      </a:lnTo>
                      <a:lnTo>
                        <a:pt x="181" y="255"/>
                      </a:lnTo>
                      <a:lnTo>
                        <a:pt x="178" y="257"/>
                      </a:lnTo>
                      <a:lnTo>
                        <a:pt x="177" y="260"/>
                      </a:lnTo>
                      <a:lnTo>
                        <a:pt x="176" y="265"/>
                      </a:lnTo>
                      <a:lnTo>
                        <a:pt x="176" y="289"/>
                      </a:lnTo>
                      <a:lnTo>
                        <a:pt x="137" y="289"/>
                      </a:lnTo>
                      <a:lnTo>
                        <a:pt x="137" y="265"/>
                      </a:lnTo>
                      <a:lnTo>
                        <a:pt x="136" y="260"/>
                      </a:lnTo>
                      <a:lnTo>
                        <a:pt x="135" y="257"/>
                      </a:lnTo>
                      <a:lnTo>
                        <a:pt x="132" y="255"/>
                      </a:lnTo>
                      <a:lnTo>
                        <a:pt x="129" y="253"/>
                      </a:lnTo>
                      <a:lnTo>
                        <a:pt x="117" y="248"/>
                      </a:lnTo>
                      <a:lnTo>
                        <a:pt x="105" y="243"/>
                      </a:lnTo>
                      <a:lnTo>
                        <a:pt x="95" y="237"/>
                      </a:lnTo>
                      <a:lnTo>
                        <a:pt x="87" y="229"/>
                      </a:lnTo>
                      <a:lnTo>
                        <a:pt x="84" y="227"/>
                      </a:lnTo>
                      <a:lnTo>
                        <a:pt x="79" y="226"/>
                      </a:lnTo>
                      <a:lnTo>
                        <a:pt x="76" y="227"/>
                      </a:lnTo>
                      <a:lnTo>
                        <a:pt x="72" y="228"/>
                      </a:lnTo>
                      <a:lnTo>
                        <a:pt x="50" y="240"/>
                      </a:lnTo>
                      <a:lnTo>
                        <a:pt x="30" y="207"/>
                      </a:lnTo>
                      <a:lnTo>
                        <a:pt x="51" y="194"/>
                      </a:lnTo>
                      <a:lnTo>
                        <a:pt x="55" y="192"/>
                      </a:lnTo>
                      <a:lnTo>
                        <a:pt x="57" y="188"/>
                      </a:lnTo>
                      <a:lnTo>
                        <a:pt x="58" y="184"/>
                      </a:lnTo>
                      <a:lnTo>
                        <a:pt x="58" y="180"/>
                      </a:lnTo>
                      <a:lnTo>
                        <a:pt x="56" y="168"/>
                      </a:lnTo>
                      <a:lnTo>
                        <a:pt x="55" y="157"/>
                      </a:lnTo>
                      <a:lnTo>
                        <a:pt x="56" y="145"/>
                      </a:lnTo>
                      <a:lnTo>
                        <a:pt x="58" y="134"/>
                      </a:lnTo>
                      <a:lnTo>
                        <a:pt x="58" y="130"/>
                      </a:lnTo>
                      <a:lnTo>
                        <a:pt x="57" y="126"/>
                      </a:lnTo>
                      <a:lnTo>
                        <a:pt x="55" y="123"/>
                      </a:lnTo>
                      <a:lnTo>
                        <a:pt x="51" y="120"/>
                      </a:lnTo>
                      <a:lnTo>
                        <a:pt x="31" y="108"/>
                      </a:lnTo>
                      <a:lnTo>
                        <a:pt x="50" y="73"/>
                      </a:lnTo>
                      <a:lnTo>
                        <a:pt x="72" y="86"/>
                      </a:lnTo>
                      <a:lnTo>
                        <a:pt x="76" y="87"/>
                      </a:lnTo>
                      <a:lnTo>
                        <a:pt x="79" y="87"/>
                      </a:lnTo>
                      <a:lnTo>
                        <a:pt x="84" y="86"/>
                      </a:lnTo>
                      <a:lnTo>
                        <a:pt x="87" y="84"/>
                      </a:lnTo>
                      <a:lnTo>
                        <a:pt x="95" y="78"/>
                      </a:lnTo>
                      <a:lnTo>
                        <a:pt x="105" y="71"/>
                      </a:lnTo>
                      <a:lnTo>
                        <a:pt x="117" y="66"/>
                      </a:lnTo>
                      <a:lnTo>
                        <a:pt x="129" y="62"/>
                      </a:lnTo>
                      <a:lnTo>
                        <a:pt x="132" y="59"/>
                      </a:lnTo>
                      <a:lnTo>
                        <a:pt x="135" y="57"/>
                      </a:lnTo>
                      <a:lnTo>
                        <a:pt x="136" y="53"/>
                      </a:lnTo>
                      <a:lnTo>
                        <a:pt x="137" y="50"/>
                      </a:lnTo>
                      <a:lnTo>
                        <a:pt x="137" y="25"/>
                      </a:lnTo>
                      <a:lnTo>
                        <a:pt x="176" y="25"/>
                      </a:lnTo>
                      <a:lnTo>
                        <a:pt x="176" y="50"/>
                      </a:lnTo>
                      <a:lnTo>
                        <a:pt x="176" y="53"/>
                      </a:lnTo>
                      <a:lnTo>
                        <a:pt x="178" y="57"/>
                      </a:lnTo>
                      <a:lnTo>
                        <a:pt x="181" y="59"/>
                      </a:lnTo>
                      <a:lnTo>
                        <a:pt x="185" y="62"/>
                      </a:lnTo>
                      <a:lnTo>
                        <a:pt x="195" y="66"/>
                      </a:lnTo>
                      <a:lnTo>
                        <a:pt x="205" y="71"/>
                      </a:lnTo>
                      <a:lnTo>
                        <a:pt x="215" y="77"/>
                      </a:lnTo>
                      <a:lnTo>
                        <a:pt x="223" y="84"/>
                      </a:lnTo>
                      <a:lnTo>
                        <a:pt x="227" y="87"/>
                      </a:lnTo>
                      <a:lnTo>
                        <a:pt x="231" y="88"/>
                      </a:lnTo>
                      <a:lnTo>
                        <a:pt x="235" y="88"/>
                      </a:lnTo>
                      <a:lnTo>
                        <a:pt x="239" y="86"/>
                      </a:lnTo>
                      <a:lnTo>
                        <a:pt x="259" y="76"/>
                      </a:lnTo>
                      <a:lnTo>
                        <a:pt x="278" y="108"/>
                      </a:lnTo>
                      <a:lnTo>
                        <a:pt x="258" y="120"/>
                      </a:lnTo>
                      <a:lnTo>
                        <a:pt x="254" y="123"/>
                      </a:lnTo>
                      <a:lnTo>
                        <a:pt x="252" y="126"/>
                      </a:lnTo>
                      <a:lnTo>
                        <a:pt x="251" y="130"/>
                      </a:lnTo>
                      <a:lnTo>
                        <a:pt x="251" y="134"/>
                      </a:lnTo>
                      <a:lnTo>
                        <a:pt x="253" y="145"/>
                      </a:lnTo>
                      <a:lnTo>
                        <a:pt x="254" y="157"/>
                      </a:lnTo>
                      <a:lnTo>
                        <a:pt x="253" y="169"/>
                      </a:lnTo>
                      <a:lnTo>
                        <a:pt x="251" y="180"/>
                      </a:lnTo>
                      <a:lnTo>
                        <a:pt x="251" y="184"/>
                      </a:lnTo>
                      <a:lnTo>
                        <a:pt x="252" y="188"/>
                      </a:lnTo>
                      <a:lnTo>
                        <a:pt x="254" y="192"/>
                      </a:lnTo>
                      <a:lnTo>
                        <a:pt x="258" y="194"/>
                      </a:lnTo>
                      <a:lnTo>
                        <a:pt x="278" y="207"/>
                      </a:lnTo>
                      <a:lnTo>
                        <a:pt x="260" y="240"/>
                      </a:lnTo>
                      <a:close/>
                      <a:moveTo>
                        <a:pt x="302" y="192"/>
                      </a:moveTo>
                      <a:lnTo>
                        <a:pt x="278" y="178"/>
                      </a:lnTo>
                      <a:lnTo>
                        <a:pt x="279" y="167"/>
                      </a:lnTo>
                      <a:lnTo>
                        <a:pt x="279" y="157"/>
                      </a:lnTo>
                      <a:lnTo>
                        <a:pt x="279" y="148"/>
                      </a:lnTo>
                      <a:lnTo>
                        <a:pt x="278" y="138"/>
                      </a:lnTo>
                      <a:lnTo>
                        <a:pt x="302" y="124"/>
                      </a:lnTo>
                      <a:lnTo>
                        <a:pt x="304" y="123"/>
                      </a:lnTo>
                      <a:lnTo>
                        <a:pt x="306" y="121"/>
                      </a:lnTo>
                      <a:lnTo>
                        <a:pt x="307" y="119"/>
                      </a:lnTo>
                      <a:lnTo>
                        <a:pt x="308" y="116"/>
                      </a:lnTo>
                      <a:lnTo>
                        <a:pt x="308" y="111"/>
                      </a:lnTo>
                      <a:lnTo>
                        <a:pt x="306" y="106"/>
                      </a:lnTo>
                      <a:lnTo>
                        <a:pt x="275" y="51"/>
                      </a:lnTo>
                      <a:lnTo>
                        <a:pt x="273" y="49"/>
                      </a:lnTo>
                      <a:lnTo>
                        <a:pt x="271" y="47"/>
                      </a:lnTo>
                      <a:lnTo>
                        <a:pt x="269" y="46"/>
                      </a:lnTo>
                      <a:lnTo>
                        <a:pt x="266" y="44"/>
                      </a:lnTo>
                      <a:lnTo>
                        <a:pt x="262" y="44"/>
                      </a:lnTo>
                      <a:lnTo>
                        <a:pt x="256" y="46"/>
                      </a:lnTo>
                      <a:lnTo>
                        <a:pt x="234" y="59"/>
                      </a:lnTo>
                      <a:lnTo>
                        <a:pt x="226" y="54"/>
                      </a:lnTo>
                      <a:lnTo>
                        <a:pt x="218" y="49"/>
                      </a:lnTo>
                      <a:lnTo>
                        <a:pt x="210" y="44"/>
                      </a:lnTo>
                      <a:lnTo>
                        <a:pt x="202" y="41"/>
                      </a:lnTo>
                      <a:lnTo>
                        <a:pt x="202" y="13"/>
                      </a:lnTo>
                      <a:lnTo>
                        <a:pt x="201" y="8"/>
                      </a:lnTo>
                      <a:lnTo>
                        <a:pt x="197" y="4"/>
                      </a:lnTo>
                      <a:lnTo>
                        <a:pt x="193" y="2"/>
                      </a:lnTo>
                      <a:lnTo>
                        <a:pt x="189" y="0"/>
                      </a:lnTo>
                      <a:lnTo>
                        <a:pt x="124" y="0"/>
                      </a:lnTo>
                      <a:lnTo>
                        <a:pt x="119" y="2"/>
                      </a:lnTo>
                      <a:lnTo>
                        <a:pt x="116" y="4"/>
                      </a:lnTo>
                      <a:lnTo>
                        <a:pt x="113" y="8"/>
                      </a:lnTo>
                      <a:lnTo>
                        <a:pt x="112" y="13"/>
                      </a:lnTo>
                      <a:lnTo>
                        <a:pt x="112" y="41"/>
                      </a:lnTo>
                      <a:lnTo>
                        <a:pt x="102" y="44"/>
                      </a:lnTo>
                      <a:lnTo>
                        <a:pt x="93" y="50"/>
                      </a:lnTo>
                      <a:lnTo>
                        <a:pt x="85" y="54"/>
                      </a:lnTo>
                      <a:lnTo>
                        <a:pt x="77" y="59"/>
                      </a:lnTo>
                      <a:lnTo>
                        <a:pt x="52" y="46"/>
                      </a:lnTo>
                      <a:lnTo>
                        <a:pt x="47" y="44"/>
                      </a:lnTo>
                      <a:lnTo>
                        <a:pt x="43" y="44"/>
                      </a:lnTo>
                      <a:lnTo>
                        <a:pt x="37" y="47"/>
                      </a:lnTo>
                      <a:lnTo>
                        <a:pt x="34" y="51"/>
                      </a:lnTo>
                      <a:lnTo>
                        <a:pt x="2" y="106"/>
                      </a:lnTo>
                      <a:lnTo>
                        <a:pt x="1" y="111"/>
                      </a:lnTo>
                      <a:lnTo>
                        <a:pt x="1" y="116"/>
                      </a:lnTo>
                      <a:lnTo>
                        <a:pt x="2" y="119"/>
                      </a:lnTo>
                      <a:lnTo>
                        <a:pt x="3" y="121"/>
                      </a:lnTo>
                      <a:lnTo>
                        <a:pt x="5" y="123"/>
                      </a:lnTo>
                      <a:lnTo>
                        <a:pt x="7" y="124"/>
                      </a:lnTo>
                      <a:lnTo>
                        <a:pt x="31" y="138"/>
                      </a:lnTo>
                      <a:lnTo>
                        <a:pt x="30" y="148"/>
                      </a:lnTo>
                      <a:lnTo>
                        <a:pt x="29" y="157"/>
                      </a:lnTo>
                      <a:lnTo>
                        <a:pt x="30" y="167"/>
                      </a:lnTo>
                      <a:lnTo>
                        <a:pt x="31" y="178"/>
                      </a:lnTo>
                      <a:lnTo>
                        <a:pt x="6" y="192"/>
                      </a:lnTo>
                      <a:lnTo>
                        <a:pt x="4" y="193"/>
                      </a:lnTo>
                      <a:lnTo>
                        <a:pt x="3" y="194"/>
                      </a:lnTo>
                      <a:lnTo>
                        <a:pt x="2" y="196"/>
                      </a:lnTo>
                      <a:lnTo>
                        <a:pt x="1" y="199"/>
                      </a:lnTo>
                      <a:lnTo>
                        <a:pt x="0" y="203"/>
                      </a:lnTo>
                      <a:lnTo>
                        <a:pt x="2" y="208"/>
                      </a:lnTo>
                      <a:lnTo>
                        <a:pt x="34" y="263"/>
                      </a:lnTo>
                      <a:lnTo>
                        <a:pt x="37" y="268"/>
                      </a:lnTo>
                      <a:lnTo>
                        <a:pt x="42" y="270"/>
                      </a:lnTo>
                      <a:lnTo>
                        <a:pt x="46" y="270"/>
                      </a:lnTo>
                      <a:lnTo>
                        <a:pt x="51" y="269"/>
                      </a:lnTo>
                      <a:lnTo>
                        <a:pt x="77" y="254"/>
                      </a:lnTo>
                      <a:lnTo>
                        <a:pt x="85" y="259"/>
                      </a:lnTo>
                      <a:lnTo>
                        <a:pt x="93" y="266"/>
                      </a:lnTo>
                      <a:lnTo>
                        <a:pt x="102" y="270"/>
                      </a:lnTo>
                      <a:lnTo>
                        <a:pt x="112" y="274"/>
                      </a:lnTo>
                      <a:lnTo>
                        <a:pt x="112" y="302"/>
                      </a:lnTo>
                      <a:lnTo>
                        <a:pt x="113" y="306"/>
                      </a:lnTo>
                      <a:lnTo>
                        <a:pt x="116" y="311"/>
                      </a:lnTo>
                      <a:lnTo>
                        <a:pt x="119" y="314"/>
                      </a:lnTo>
                      <a:lnTo>
                        <a:pt x="124" y="315"/>
                      </a:lnTo>
                      <a:lnTo>
                        <a:pt x="189" y="315"/>
                      </a:lnTo>
                      <a:lnTo>
                        <a:pt x="193" y="314"/>
                      </a:lnTo>
                      <a:lnTo>
                        <a:pt x="197" y="311"/>
                      </a:lnTo>
                      <a:lnTo>
                        <a:pt x="201" y="306"/>
                      </a:lnTo>
                      <a:lnTo>
                        <a:pt x="202" y="302"/>
                      </a:lnTo>
                      <a:lnTo>
                        <a:pt x="202" y="274"/>
                      </a:lnTo>
                      <a:lnTo>
                        <a:pt x="210" y="270"/>
                      </a:lnTo>
                      <a:lnTo>
                        <a:pt x="218" y="266"/>
                      </a:lnTo>
                      <a:lnTo>
                        <a:pt x="226" y="260"/>
                      </a:lnTo>
                      <a:lnTo>
                        <a:pt x="234" y="255"/>
                      </a:lnTo>
                      <a:lnTo>
                        <a:pt x="258" y="268"/>
                      </a:lnTo>
                      <a:lnTo>
                        <a:pt x="262" y="270"/>
                      </a:lnTo>
                      <a:lnTo>
                        <a:pt x="267" y="270"/>
                      </a:lnTo>
                      <a:lnTo>
                        <a:pt x="271" y="268"/>
                      </a:lnTo>
                      <a:lnTo>
                        <a:pt x="275" y="263"/>
                      </a:lnTo>
                      <a:lnTo>
                        <a:pt x="307" y="208"/>
                      </a:lnTo>
                      <a:lnTo>
                        <a:pt x="308" y="202"/>
                      </a:lnTo>
                      <a:lnTo>
                        <a:pt x="308" y="198"/>
                      </a:lnTo>
                      <a:lnTo>
                        <a:pt x="306" y="194"/>
                      </a:lnTo>
                      <a:lnTo>
                        <a:pt x="302" y="1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13" name="ïşliḋè">
              <a:extLst>
                <a:ext uri="{FF2B5EF4-FFF2-40B4-BE49-F238E27FC236}">
                  <a16:creationId xmlns:a16="http://schemas.microsoft.com/office/drawing/2014/main" id="{420CC234-D25C-4C36-BD7B-D036D71A06E4}"/>
                </a:ext>
              </a:extLst>
            </p:cNvPr>
            <p:cNvGrpSpPr/>
            <p:nvPr/>
          </p:nvGrpSpPr>
          <p:grpSpPr>
            <a:xfrm>
              <a:off x="6895820" y="4707616"/>
              <a:ext cx="952304" cy="594799"/>
              <a:chOff x="5484573" y="5214090"/>
              <a:chExt cx="952304" cy="594799"/>
            </a:xfrm>
          </p:grpSpPr>
          <p:sp>
            <p:nvSpPr>
              <p:cNvPr id="24" name="ïṧļíḓê">
                <a:extLst>
                  <a:ext uri="{FF2B5EF4-FFF2-40B4-BE49-F238E27FC236}">
                    <a16:creationId xmlns:a16="http://schemas.microsoft.com/office/drawing/2014/main" id="{1BAB4F9E-7688-4E34-88AF-8367CF40C736}"/>
                  </a:ext>
                </a:extLst>
              </p:cNvPr>
              <p:cNvSpPr txBox="1"/>
              <p:nvPr/>
            </p:nvSpPr>
            <p:spPr>
              <a:xfrm>
                <a:off x="5484573" y="5470335"/>
                <a:ext cx="952304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rPr>
                  <a:t>Oct-Des</a:t>
                </a:r>
              </a:p>
            </p:txBody>
          </p:sp>
          <p:grpSp>
            <p:nvGrpSpPr>
              <p:cNvPr id="25" name="íśľîḋè">
                <a:extLst>
                  <a:ext uri="{FF2B5EF4-FFF2-40B4-BE49-F238E27FC236}">
                    <a16:creationId xmlns:a16="http://schemas.microsoft.com/office/drawing/2014/main" id="{4326D78E-1F1A-49D9-9ADF-F1A67420250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835421" y="5214090"/>
                <a:ext cx="250608" cy="252000"/>
                <a:chOff x="10455275" y="2498725"/>
                <a:chExt cx="285750" cy="287338"/>
              </a:xfrm>
              <a:solidFill>
                <a:sysClr val="window" lastClr="FFFFFF"/>
              </a:solidFill>
            </p:grpSpPr>
            <p:sp>
              <p:nvSpPr>
                <p:cNvPr id="26" name="íṡ1îḑe">
                  <a:extLst>
                    <a:ext uri="{FF2B5EF4-FFF2-40B4-BE49-F238E27FC236}">
                      <a16:creationId xmlns:a16="http://schemas.microsoft.com/office/drawing/2014/main" id="{5E00211E-C931-47AE-B125-78BA8031193B}"/>
                    </a:ext>
                  </a:extLst>
                </p:cNvPr>
                <p:cNvSpPr/>
                <p:nvPr/>
              </p:nvSpPr>
              <p:spPr bwMode="auto">
                <a:xfrm>
                  <a:off x="10455275" y="2593975"/>
                  <a:ext cx="285750" cy="192088"/>
                </a:xfrm>
                <a:custGeom>
                  <a:avLst/>
                  <a:gdLst>
                    <a:gd name="T0" fmla="*/ 812 w 903"/>
                    <a:gd name="T1" fmla="*/ 30 h 601"/>
                    <a:gd name="T2" fmla="*/ 512 w 903"/>
                    <a:gd name="T3" fmla="*/ 571 h 601"/>
                    <a:gd name="T4" fmla="*/ 602 w 903"/>
                    <a:gd name="T5" fmla="*/ 571 h 601"/>
                    <a:gd name="T6" fmla="*/ 301 w 903"/>
                    <a:gd name="T7" fmla="*/ 210 h 601"/>
                    <a:gd name="T8" fmla="*/ 301 w 903"/>
                    <a:gd name="T9" fmla="*/ 571 h 601"/>
                    <a:gd name="T10" fmla="*/ 181 w 903"/>
                    <a:gd name="T11" fmla="*/ 421 h 601"/>
                    <a:gd name="T12" fmla="*/ 888 w 903"/>
                    <a:gd name="T13" fmla="*/ 571 h 601"/>
                    <a:gd name="T14" fmla="*/ 842 w 903"/>
                    <a:gd name="T15" fmla="*/ 12 h 601"/>
                    <a:gd name="T16" fmla="*/ 838 w 903"/>
                    <a:gd name="T17" fmla="*/ 5 h 601"/>
                    <a:gd name="T18" fmla="*/ 830 w 903"/>
                    <a:gd name="T19" fmla="*/ 0 h 601"/>
                    <a:gd name="T20" fmla="*/ 704 w 903"/>
                    <a:gd name="T21" fmla="*/ 0 h 601"/>
                    <a:gd name="T22" fmla="*/ 696 w 903"/>
                    <a:gd name="T23" fmla="*/ 5 h 601"/>
                    <a:gd name="T24" fmla="*/ 692 w 903"/>
                    <a:gd name="T25" fmla="*/ 12 h 601"/>
                    <a:gd name="T26" fmla="*/ 632 w 903"/>
                    <a:gd name="T27" fmla="*/ 571 h 601"/>
                    <a:gd name="T28" fmla="*/ 631 w 903"/>
                    <a:gd name="T29" fmla="*/ 280 h 601"/>
                    <a:gd name="T30" fmla="*/ 626 w 903"/>
                    <a:gd name="T31" fmla="*/ 274 h 601"/>
                    <a:gd name="T32" fmla="*/ 617 w 903"/>
                    <a:gd name="T33" fmla="*/ 270 h 601"/>
                    <a:gd name="T34" fmla="*/ 491 w 903"/>
                    <a:gd name="T35" fmla="*/ 271 h 601"/>
                    <a:gd name="T36" fmla="*/ 484 w 903"/>
                    <a:gd name="T37" fmla="*/ 278 h 601"/>
                    <a:gd name="T38" fmla="*/ 482 w 903"/>
                    <a:gd name="T39" fmla="*/ 285 h 601"/>
                    <a:gd name="T40" fmla="*/ 421 w 903"/>
                    <a:gd name="T41" fmla="*/ 195 h 601"/>
                    <a:gd name="T42" fmla="*/ 419 w 903"/>
                    <a:gd name="T43" fmla="*/ 187 h 601"/>
                    <a:gd name="T44" fmla="*/ 412 w 903"/>
                    <a:gd name="T45" fmla="*/ 181 h 601"/>
                    <a:gd name="T46" fmla="*/ 286 w 903"/>
                    <a:gd name="T47" fmla="*/ 180 h 601"/>
                    <a:gd name="T48" fmla="*/ 277 w 903"/>
                    <a:gd name="T49" fmla="*/ 184 h 601"/>
                    <a:gd name="T50" fmla="*/ 272 w 903"/>
                    <a:gd name="T51" fmla="*/ 190 h 601"/>
                    <a:gd name="T52" fmla="*/ 271 w 903"/>
                    <a:gd name="T53" fmla="*/ 571 h 601"/>
                    <a:gd name="T54" fmla="*/ 211 w 903"/>
                    <a:gd name="T55" fmla="*/ 403 h 601"/>
                    <a:gd name="T56" fmla="*/ 207 w 903"/>
                    <a:gd name="T57" fmla="*/ 396 h 601"/>
                    <a:gd name="T58" fmla="*/ 199 w 903"/>
                    <a:gd name="T59" fmla="*/ 391 h 601"/>
                    <a:gd name="T60" fmla="*/ 73 w 903"/>
                    <a:gd name="T61" fmla="*/ 391 h 601"/>
                    <a:gd name="T62" fmla="*/ 65 w 903"/>
                    <a:gd name="T63" fmla="*/ 396 h 601"/>
                    <a:gd name="T64" fmla="*/ 61 w 903"/>
                    <a:gd name="T65" fmla="*/ 403 h 601"/>
                    <a:gd name="T66" fmla="*/ 16 w 903"/>
                    <a:gd name="T67" fmla="*/ 571 h 601"/>
                    <a:gd name="T68" fmla="*/ 7 w 903"/>
                    <a:gd name="T69" fmla="*/ 573 h 601"/>
                    <a:gd name="T70" fmla="*/ 2 w 903"/>
                    <a:gd name="T71" fmla="*/ 581 h 601"/>
                    <a:gd name="T72" fmla="*/ 1 w 903"/>
                    <a:gd name="T73" fmla="*/ 590 h 601"/>
                    <a:gd name="T74" fmla="*/ 5 w 903"/>
                    <a:gd name="T75" fmla="*/ 597 h 601"/>
                    <a:gd name="T76" fmla="*/ 13 w 903"/>
                    <a:gd name="T77" fmla="*/ 601 h 601"/>
                    <a:gd name="T78" fmla="*/ 196 w 903"/>
                    <a:gd name="T79" fmla="*/ 601 h 601"/>
                    <a:gd name="T80" fmla="*/ 497 w 903"/>
                    <a:gd name="T81" fmla="*/ 601 h 601"/>
                    <a:gd name="T82" fmla="*/ 827 w 903"/>
                    <a:gd name="T83" fmla="*/ 601 h 601"/>
                    <a:gd name="T84" fmla="*/ 893 w 903"/>
                    <a:gd name="T85" fmla="*/ 600 h 601"/>
                    <a:gd name="T86" fmla="*/ 900 w 903"/>
                    <a:gd name="T87" fmla="*/ 595 h 601"/>
                    <a:gd name="T88" fmla="*/ 903 w 903"/>
                    <a:gd name="T89" fmla="*/ 586 h 601"/>
                    <a:gd name="T90" fmla="*/ 900 w 903"/>
                    <a:gd name="T91" fmla="*/ 578 h 601"/>
                    <a:gd name="T92" fmla="*/ 893 w 903"/>
                    <a:gd name="T93" fmla="*/ 572 h 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903" h="601">
                      <a:moveTo>
                        <a:pt x="722" y="571"/>
                      </a:moveTo>
                      <a:lnTo>
                        <a:pt x="722" y="30"/>
                      </a:lnTo>
                      <a:lnTo>
                        <a:pt x="812" y="30"/>
                      </a:lnTo>
                      <a:lnTo>
                        <a:pt x="812" y="571"/>
                      </a:lnTo>
                      <a:lnTo>
                        <a:pt x="722" y="571"/>
                      </a:lnTo>
                      <a:close/>
                      <a:moveTo>
                        <a:pt x="512" y="571"/>
                      </a:moveTo>
                      <a:lnTo>
                        <a:pt x="512" y="300"/>
                      </a:lnTo>
                      <a:lnTo>
                        <a:pt x="602" y="300"/>
                      </a:lnTo>
                      <a:lnTo>
                        <a:pt x="602" y="571"/>
                      </a:lnTo>
                      <a:lnTo>
                        <a:pt x="512" y="571"/>
                      </a:lnTo>
                      <a:close/>
                      <a:moveTo>
                        <a:pt x="301" y="571"/>
                      </a:moveTo>
                      <a:lnTo>
                        <a:pt x="301" y="210"/>
                      </a:lnTo>
                      <a:lnTo>
                        <a:pt x="391" y="210"/>
                      </a:lnTo>
                      <a:lnTo>
                        <a:pt x="391" y="571"/>
                      </a:lnTo>
                      <a:lnTo>
                        <a:pt x="301" y="571"/>
                      </a:lnTo>
                      <a:close/>
                      <a:moveTo>
                        <a:pt x="91" y="571"/>
                      </a:moveTo>
                      <a:lnTo>
                        <a:pt x="91" y="421"/>
                      </a:lnTo>
                      <a:lnTo>
                        <a:pt x="181" y="421"/>
                      </a:lnTo>
                      <a:lnTo>
                        <a:pt x="181" y="571"/>
                      </a:lnTo>
                      <a:lnTo>
                        <a:pt x="91" y="571"/>
                      </a:lnTo>
                      <a:close/>
                      <a:moveTo>
                        <a:pt x="888" y="571"/>
                      </a:moveTo>
                      <a:lnTo>
                        <a:pt x="842" y="571"/>
                      </a:lnTo>
                      <a:lnTo>
                        <a:pt x="842" y="15"/>
                      </a:lnTo>
                      <a:lnTo>
                        <a:pt x="842" y="12"/>
                      </a:lnTo>
                      <a:lnTo>
                        <a:pt x="841" y="9"/>
                      </a:lnTo>
                      <a:lnTo>
                        <a:pt x="840" y="7"/>
                      </a:lnTo>
                      <a:lnTo>
                        <a:pt x="838" y="5"/>
                      </a:lnTo>
                      <a:lnTo>
                        <a:pt x="836" y="3"/>
                      </a:lnTo>
                      <a:lnTo>
                        <a:pt x="833" y="1"/>
                      </a:lnTo>
                      <a:lnTo>
                        <a:pt x="830" y="0"/>
                      </a:lnTo>
                      <a:lnTo>
                        <a:pt x="827" y="0"/>
                      </a:lnTo>
                      <a:lnTo>
                        <a:pt x="707" y="0"/>
                      </a:lnTo>
                      <a:lnTo>
                        <a:pt x="704" y="0"/>
                      </a:lnTo>
                      <a:lnTo>
                        <a:pt x="702" y="1"/>
                      </a:lnTo>
                      <a:lnTo>
                        <a:pt x="698" y="3"/>
                      </a:lnTo>
                      <a:lnTo>
                        <a:pt x="696" y="5"/>
                      </a:lnTo>
                      <a:lnTo>
                        <a:pt x="694" y="7"/>
                      </a:lnTo>
                      <a:lnTo>
                        <a:pt x="693" y="9"/>
                      </a:lnTo>
                      <a:lnTo>
                        <a:pt x="692" y="12"/>
                      </a:lnTo>
                      <a:lnTo>
                        <a:pt x="692" y="15"/>
                      </a:lnTo>
                      <a:lnTo>
                        <a:pt x="692" y="571"/>
                      </a:lnTo>
                      <a:lnTo>
                        <a:pt x="632" y="571"/>
                      </a:lnTo>
                      <a:lnTo>
                        <a:pt x="632" y="285"/>
                      </a:lnTo>
                      <a:lnTo>
                        <a:pt x="632" y="283"/>
                      </a:lnTo>
                      <a:lnTo>
                        <a:pt x="631" y="280"/>
                      </a:lnTo>
                      <a:lnTo>
                        <a:pt x="630" y="278"/>
                      </a:lnTo>
                      <a:lnTo>
                        <a:pt x="628" y="275"/>
                      </a:lnTo>
                      <a:lnTo>
                        <a:pt x="626" y="274"/>
                      </a:lnTo>
                      <a:lnTo>
                        <a:pt x="622" y="271"/>
                      </a:lnTo>
                      <a:lnTo>
                        <a:pt x="620" y="271"/>
                      </a:lnTo>
                      <a:lnTo>
                        <a:pt x="617" y="270"/>
                      </a:lnTo>
                      <a:lnTo>
                        <a:pt x="497" y="270"/>
                      </a:lnTo>
                      <a:lnTo>
                        <a:pt x="494" y="271"/>
                      </a:lnTo>
                      <a:lnTo>
                        <a:pt x="491" y="271"/>
                      </a:lnTo>
                      <a:lnTo>
                        <a:pt x="488" y="274"/>
                      </a:lnTo>
                      <a:lnTo>
                        <a:pt x="486" y="275"/>
                      </a:lnTo>
                      <a:lnTo>
                        <a:pt x="484" y="278"/>
                      </a:lnTo>
                      <a:lnTo>
                        <a:pt x="483" y="280"/>
                      </a:lnTo>
                      <a:lnTo>
                        <a:pt x="482" y="283"/>
                      </a:lnTo>
                      <a:lnTo>
                        <a:pt x="482" y="285"/>
                      </a:lnTo>
                      <a:lnTo>
                        <a:pt x="482" y="571"/>
                      </a:lnTo>
                      <a:lnTo>
                        <a:pt x="421" y="571"/>
                      </a:lnTo>
                      <a:lnTo>
                        <a:pt x="421" y="195"/>
                      </a:lnTo>
                      <a:lnTo>
                        <a:pt x="421" y="192"/>
                      </a:lnTo>
                      <a:lnTo>
                        <a:pt x="420" y="190"/>
                      </a:lnTo>
                      <a:lnTo>
                        <a:pt x="419" y="187"/>
                      </a:lnTo>
                      <a:lnTo>
                        <a:pt x="417" y="185"/>
                      </a:lnTo>
                      <a:lnTo>
                        <a:pt x="415" y="184"/>
                      </a:lnTo>
                      <a:lnTo>
                        <a:pt x="412" y="181"/>
                      </a:lnTo>
                      <a:lnTo>
                        <a:pt x="409" y="180"/>
                      </a:lnTo>
                      <a:lnTo>
                        <a:pt x="406" y="180"/>
                      </a:lnTo>
                      <a:lnTo>
                        <a:pt x="286" y="180"/>
                      </a:lnTo>
                      <a:lnTo>
                        <a:pt x="283" y="180"/>
                      </a:lnTo>
                      <a:lnTo>
                        <a:pt x="281" y="181"/>
                      </a:lnTo>
                      <a:lnTo>
                        <a:pt x="277" y="184"/>
                      </a:lnTo>
                      <a:lnTo>
                        <a:pt x="275" y="185"/>
                      </a:lnTo>
                      <a:lnTo>
                        <a:pt x="274" y="187"/>
                      </a:lnTo>
                      <a:lnTo>
                        <a:pt x="272" y="190"/>
                      </a:lnTo>
                      <a:lnTo>
                        <a:pt x="271" y="192"/>
                      </a:lnTo>
                      <a:lnTo>
                        <a:pt x="271" y="195"/>
                      </a:lnTo>
                      <a:lnTo>
                        <a:pt x="271" y="571"/>
                      </a:lnTo>
                      <a:lnTo>
                        <a:pt x="211" y="571"/>
                      </a:lnTo>
                      <a:lnTo>
                        <a:pt x="211" y="406"/>
                      </a:lnTo>
                      <a:lnTo>
                        <a:pt x="211" y="403"/>
                      </a:lnTo>
                      <a:lnTo>
                        <a:pt x="210" y="400"/>
                      </a:lnTo>
                      <a:lnTo>
                        <a:pt x="209" y="398"/>
                      </a:lnTo>
                      <a:lnTo>
                        <a:pt x="207" y="396"/>
                      </a:lnTo>
                      <a:lnTo>
                        <a:pt x="205" y="394"/>
                      </a:lnTo>
                      <a:lnTo>
                        <a:pt x="201" y="392"/>
                      </a:lnTo>
                      <a:lnTo>
                        <a:pt x="199" y="391"/>
                      </a:lnTo>
                      <a:lnTo>
                        <a:pt x="196" y="391"/>
                      </a:lnTo>
                      <a:lnTo>
                        <a:pt x="76" y="391"/>
                      </a:lnTo>
                      <a:lnTo>
                        <a:pt x="73" y="391"/>
                      </a:lnTo>
                      <a:lnTo>
                        <a:pt x="70" y="392"/>
                      </a:lnTo>
                      <a:lnTo>
                        <a:pt x="67" y="394"/>
                      </a:lnTo>
                      <a:lnTo>
                        <a:pt x="65" y="396"/>
                      </a:lnTo>
                      <a:lnTo>
                        <a:pt x="63" y="398"/>
                      </a:lnTo>
                      <a:lnTo>
                        <a:pt x="62" y="400"/>
                      </a:lnTo>
                      <a:lnTo>
                        <a:pt x="61" y="403"/>
                      </a:lnTo>
                      <a:lnTo>
                        <a:pt x="61" y="406"/>
                      </a:lnTo>
                      <a:lnTo>
                        <a:pt x="61" y="571"/>
                      </a:lnTo>
                      <a:lnTo>
                        <a:pt x="16" y="571"/>
                      </a:lnTo>
                      <a:lnTo>
                        <a:pt x="13" y="571"/>
                      </a:lnTo>
                      <a:lnTo>
                        <a:pt x="10" y="572"/>
                      </a:lnTo>
                      <a:lnTo>
                        <a:pt x="7" y="573"/>
                      </a:lnTo>
                      <a:lnTo>
                        <a:pt x="5" y="576"/>
                      </a:lnTo>
                      <a:lnTo>
                        <a:pt x="3" y="578"/>
                      </a:lnTo>
                      <a:lnTo>
                        <a:pt x="2" y="581"/>
                      </a:lnTo>
                      <a:lnTo>
                        <a:pt x="1" y="583"/>
                      </a:lnTo>
                      <a:lnTo>
                        <a:pt x="0" y="586"/>
                      </a:lnTo>
                      <a:lnTo>
                        <a:pt x="1" y="590"/>
                      </a:lnTo>
                      <a:lnTo>
                        <a:pt x="2" y="593"/>
                      </a:lnTo>
                      <a:lnTo>
                        <a:pt x="3" y="595"/>
                      </a:lnTo>
                      <a:lnTo>
                        <a:pt x="5" y="597"/>
                      </a:lnTo>
                      <a:lnTo>
                        <a:pt x="7" y="599"/>
                      </a:lnTo>
                      <a:lnTo>
                        <a:pt x="10" y="600"/>
                      </a:lnTo>
                      <a:lnTo>
                        <a:pt x="13" y="601"/>
                      </a:lnTo>
                      <a:lnTo>
                        <a:pt x="16" y="601"/>
                      </a:lnTo>
                      <a:lnTo>
                        <a:pt x="76" y="601"/>
                      </a:lnTo>
                      <a:lnTo>
                        <a:pt x="196" y="601"/>
                      </a:lnTo>
                      <a:lnTo>
                        <a:pt x="286" y="601"/>
                      </a:lnTo>
                      <a:lnTo>
                        <a:pt x="406" y="601"/>
                      </a:lnTo>
                      <a:lnTo>
                        <a:pt x="497" y="601"/>
                      </a:lnTo>
                      <a:lnTo>
                        <a:pt x="617" y="601"/>
                      </a:lnTo>
                      <a:lnTo>
                        <a:pt x="707" y="601"/>
                      </a:lnTo>
                      <a:lnTo>
                        <a:pt x="827" y="601"/>
                      </a:lnTo>
                      <a:lnTo>
                        <a:pt x="888" y="601"/>
                      </a:lnTo>
                      <a:lnTo>
                        <a:pt x="890" y="601"/>
                      </a:lnTo>
                      <a:lnTo>
                        <a:pt x="893" y="600"/>
                      </a:lnTo>
                      <a:lnTo>
                        <a:pt x="896" y="599"/>
                      </a:lnTo>
                      <a:lnTo>
                        <a:pt x="898" y="597"/>
                      </a:lnTo>
                      <a:lnTo>
                        <a:pt x="900" y="595"/>
                      </a:lnTo>
                      <a:lnTo>
                        <a:pt x="901" y="593"/>
                      </a:lnTo>
                      <a:lnTo>
                        <a:pt x="902" y="590"/>
                      </a:lnTo>
                      <a:lnTo>
                        <a:pt x="903" y="586"/>
                      </a:lnTo>
                      <a:lnTo>
                        <a:pt x="902" y="583"/>
                      </a:lnTo>
                      <a:lnTo>
                        <a:pt x="901" y="581"/>
                      </a:lnTo>
                      <a:lnTo>
                        <a:pt x="900" y="578"/>
                      </a:lnTo>
                      <a:lnTo>
                        <a:pt x="898" y="576"/>
                      </a:lnTo>
                      <a:lnTo>
                        <a:pt x="896" y="573"/>
                      </a:lnTo>
                      <a:lnTo>
                        <a:pt x="893" y="572"/>
                      </a:lnTo>
                      <a:lnTo>
                        <a:pt x="890" y="571"/>
                      </a:lnTo>
                      <a:lnTo>
                        <a:pt x="888" y="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" name="íşliḍé">
                  <a:extLst>
                    <a:ext uri="{FF2B5EF4-FFF2-40B4-BE49-F238E27FC236}">
                      <a16:creationId xmlns:a16="http://schemas.microsoft.com/office/drawing/2014/main" id="{2BF96DC2-F4D9-4190-9E6D-1B9075CCE8E5}"/>
                    </a:ext>
                  </a:extLst>
                </p:cNvPr>
                <p:cNvSpPr/>
                <p:nvPr/>
              </p:nvSpPr>
              <p:spPr bwMode="auto">
                <a:xfrm>
                  <a:off x="10474325" y="2498725"/>
                  <a:ext cx="252413" cy="157163"/>
                </a:xfrm>
                <a:custGeom>
                  <a:avLst/>
                  <a:gdLst>
                    <a:gd name="T0" fmla="*/ 83 w 796"/>
                    <a:gd name="T1" fmla="*/ 417 h 496"/>
                    <a:gd name="T2" fmla="*/ 89 w 796"/>
                    <a:gd name="T3" fmla="*/ 431 h 496"/>
                    <a:gd name="T4" fmla="*/ 76 w 796"/>
                    <a:gd name="T5" fmla="*/ 461 h 496"/>
                    <a:gd name="T6" fmla="*/ 43 w 796"/>
                    <a:gd name="T7" fmla="*/ 461 h 496"/>
                    <a:gd name="T8" fmla="*/ 30 w 796"/>
                    <a:gd name="T9" fmla="*/ 430 h 496"/>
                    <a:gd name="T10" fmla="*/ 54 w 796"/>
                    <a:gd name="T11" fmla="*/ 407 h 496"/>
                    <a:gd name="T12" fmla="*/ 302 w 796"/>
                    <a:gd name="T13" fmla="*/ 216 h 496"/>
                    <a:gd name="T14" fmla="*/ 315 w 796"/>
                    <a:gd name="T15" fmla="*/ 247 h 496"/>
                    <a:gd name="T16" fmla="*/ 291 w 796"/>
                    <a:gd name="T17" fmla="*/ 270 h 496"/>
                    <a:gd name="T18" fmla="*/ 260 w 796"/>
                    <a:gd name="T19" fmla="*/ 257 h 496"/>
                    <a:gd name="T20" fmla="*/ 260 w 796"/>
                    <a:gd name="T21" fmla="*/ 224 h 496"/>
                    <a:gd name="T22" fmla="*/ 511 w 796"/>
                    <a:gd name="T23" fmla="*/ 301 h 496"/>
                    <a:gd name="T24" fmla="*/ 530 w 796"/>
                    <a:gd name="T25" fmla="*/ 308 h 496"/>
                    <a:gd name="T26" fmla="*/ 541 w 796"/>
                    <a:gd name="T27" fmla="*/ 331 h 496"/>
                    <a:gd name="T28" fmla="*/ 523 w 796"/>
                    <a:gd name="T29" fmla="*/ 359 h 496"/>
                    <a:gd name="T30" fmla="*/ 490 w 796"/>
                    <a:gd name="T31" fmla="*/ 353 h 496"/>
                    <a:gd name="T32" fmla="*/ 483 w 796"/>
                    <a:gd name="T33" fmla="*/ 320 h 496"/>
                    <a:gd name="T34" fmla="*/ 511 w 796"/>
                    <a:gd name="T35" fmla="*/ 301 h 496"/>
                    <a:gd name="T36" fmla="*/ 757 w 796"/>
                    <a:gd name="T37" fmla="*/ 39 h 496"/>
                    <a:gd name="T38" fmla="*/ 764 w 796"/>
                    <a:gd name="T39" fmla="*/ 72 h 496"/>
                    <a:gd name="T40" fmla="*/ 736 w 796"/>
                    <a:gd name="T41" fmla="*/ 90 h 496"/>
                    <a:gd name="T42" fmla="*/ 708 w 796"/>
                    <a:gd name="T43" fmla="*/ 72 h 496"/>
                    <a:gd name="T44" fmla="*/ 716 w 796"/>
                    <a:gd name="T45" fmla="*/ 39 h 496"/>
                    <a:gd name="T46" fmla="*/ 60 w 796"/>
                    <a:gd name="T47" fmla="*/ 496 h 496"/>
                    <a:gd name="T48" fmla="*/ 93 w 796"/>
                    <a:gd name="T49" fmla="*/ 487 h 496"/>
                    <a:gd name="T50" fmla="*/ 115 w 796"/>
                    <a:gd name="T51" fmla="*/ 460 h 496"/>
                    <a:gd name="T52" fmla="*/ 118 w 796"/>
                    <a:gd name="T53" fmla="*/ 422 h 496"/>
                    <a:gd name="T54" fmla="*/ 276 w 796"/>
                    <a:gd name="T55" fmla="*/ 300 h 496"/>
                    <a:gd name="T56" fmla="*/ 318 w 796"/>
                    <a:gd name="T57" fmla="*/ 291 h 496"/>
                    <a:gd name="T58" fmla="*/ 451 w 796"/>
                    <a:gd name="T59" fmla="*/ 331 h 496"/>
                    <a:gd name="T60" fmla="*/ 461 w 796"/>
                    <a:gd name="T61" fmla="*/ 365 h 496"/>
                    <a:gd name="T62" fmla="*/ 487 w 796"/>
                    <a:gd name="T63" fmla="*/ 387 h 496"/>
                    <a:gd name="T64" fmla="*/ 523 w 796"/>
                    <a:gd name="T65" fmla="*/ 390 h 496"/>
                    <a:gd name="T66" fmla="*/ 554 w 796"/>
                    <a:gd name="T67" fmla="*/ 373 h 496"/>
                    <a:gd name="T68" fmla="*/ 570 w 796"/>
                    <a:gd name="T69" fmla="*/ 343 h 496"/>
                    <a:gd name="T70" fmla="*/ 559 w 796"/>
                    <a:gd name="T71" fmla="*/ 296 h 496"/>
                    <a:gd name="T72" fmla="*/ 742 w 796"/>
                    <a:gd name="T73" fmla="*/ 120 h 496"/>
                    <a:gd name="T74" fmla="*/ 775 w 796"/>
                    <a:gd name="T75" fmla="*/ 106 h 496"/>
                    <a:gd name="T76" fmla="*/ 794 w 796"/>
                    <a:gd name="T77" fmla="*/ 79 h 496"/>
                    <a:gd name="T78" fmla="*/ 794 w 796"/>
                    <a:gd name="T79" fmla="*/ 43 h 496"/>
                    <a:gd name="T80" fmla="*/ 775 w 796"/>
                    <a:gd name="T81" fmla="*/ 14 h 496"/>
                    <a:gd name="T82" fmla="*/ 742 w 796"/>
                    <a:gd name="T83" fmla="*/ 0 h 496"/>
                    <a:gd name="T84" fmla="*/ 708 w 796"/>
                    <a:gd name="T85" fmla="*/ 8 h 496"/>
                    <a:gd name="T86" fmla="*/ 683 w 796"/>
                    <a:gd name="T87" fmla="*/ 31 h 496"/>
                    <a:gd name="T88" fmla="*/ 677 w 796"/>
                    <a:gd name="T89" fmla="*/ 70 h 496"/>
                    <a:gd name="T90" fmla="*/ 524 w 796"/>
                    <a:gd name="T91" fmla="*/ 272 h 496"/>
                    <a:gd name="T92" fmla="*/ 483 w 796"/>
                    <a:gd name="T93" fmla="*/ 278 h 496"/>
                    <a:gd name="T94" fmla="*/ 345 w 796"/>
                    <a:gd name="T95" fmla="*/ 245 h 496"/>
                    <a:gd name="T96" fmla="*/ 339 w 796"/>
                    <a:gd name="T97" fmla="*/ 212 h 496"/>
                    <a:gd name="T98" fmla="*/ 314 w 796"/>
                    <a:gd name="T99" fmla="*/ 188 h 496"/>
                    <a:gd name="T100" fmla="*/ 280 w 796"/>
                    <a:gd name="T101" fmla="*/ 181 h 496"/>
                    <a:gd name="T102" fmla="*/ 247 w 796"/>
                    <a:gd name="T103" fmla="*/ 194 h 496"/>
                    <a:gd name="T104" fmla="*/ 228 w 796"/>
                    <a:gd name="T105" fmla="*/ 223 h 496"/>
                    <a:gd name="T106" fmla="*/ 229 w 796"/>
                    <a:gd name="T107" fmla="*/ 262 h 496"/>
                    <a:gd name="T108" fmla="*/ 60 w 796"/>
                    <a:gd name="T109" fmla="*/ 376 h 496"/>
                    <a:gd name="T110" fmla="*/ 26 w 796"/>
                    <a:gd name="T111" fmla="*/ 387 h 496"/>
                    <a:gd name="T112" fmla="*/ 4 w 796"/>
                    <a:gd name="T113" fmla="*/ 413 h 496"/>
                    <a:gd name="T114" fmla="*/ 1 w 796"/>
                    <a:gd name="T115" fmla="*/ 448 h 496"/>
                    <a:gd name="T116" fmla="*/ 17 w 796"/>
                    <a:gd name="T117" fmla="*/ 479 h 496"/>
                    <a:gd name="T118" fmla="*/ 47 w 796"/>
                    <a:gd name="T119" fmla="*/ 495 h 4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796" h="496">
                      <a:moveTo>
                        <a:pt x="60" y="406"/>
                      </a:moveTo>
                      <a:lnTo>
                        <a:pt x="66" y="407"/>
                      </a:lnTo>
                      <a:lnTo>
                        <a:pt x="73" y="410"/>
                      </a:lnTo>
                      <a:lnTo>
                        <a:pt x="78" y="413"/>
                      </a:lnTo>
                      <a:lnTo>
                        <a:pt x="83" y="417"/>
                      </a:lnTo>
                      <a:lnTo>
                        <a:pt x="83" y="417"/>
                      </a:lnTo>
                      <a:lnTo>
                        <a:pt x="83" y="417"/>
                      </a:lnTo>
                      <a:lnTo>
                        <a:pt x="83" y="417"/>
                      </a:lnTo>
                      <a:lnTo>
                        <a:pt x="83" y="417"/>
                      </a:lnTo>
                      <a:lnTo>
                        <a:pt x="86" y="421"/>
                      </a:lnTo>
                      <a:lnTo>
                        <a:pt x="88" y="426"/>
                      </a:lnTo>
                      <a:lnTo>
                        <a:pt x="89" y="431"/>
                      </a:lnTo>
                      <a:lnTo>
                        <a:pt x="90" y="436"/>
                      </a:lnTo>
                      <a:lnTo>
                        <a:pt x="89" y="443"/>
                      </a:lnTo>
                      <a:lnTo>
                        <a:pt x="88" y="448"/>
                      </a:lnTo>
                      <a:lnTo>
                        <a:pt x="85" y="453"/>
                      </a:lnTo>
                      <a:lnTo>
                        <a:pt x="81" y="458"/>
                      </a:lnTo>
                      <a:lnTo>
                        <a:pt x="76" y="461"/>
                      </a:lnTo>
                      <a:lnTo>
                        <a:pt x="72" y="464"/>
                      </a:lnTo>
                      <a:lnTo>
                        <a:pt x="65" y="466"/>
                      </a:lnTo>
                      <a:lnTo>
                        <a:pt x="60" y="466"/>
                      </a:lnTo>
                      <a:lnTo>
                        <a:pt x="54" y="466"/>
                      </a:lnTo>
                      <a:lnTo>
                        <a:pt x="48" y="464"/>
                      </a:lnTo>
                      <a:lnTo>
                        <a:pt x="43" y="461"/>
                      </a:lnTo>
                      <a:lnTo>
                        <a:pt x="39" y="458"/>
                      </a:lnTo>
                      <a:lnTo>
                        <a:pt x="34" y="453"/>
                      </a:lnTo>
                      <a:lnTo>
                        <a:pt x="32" y="448"/>
                      </a:lnTo>
                      <a:lnTo>
                        <a:pt x="30" y="443"/>
                      </a:lnTo>
                      <a:lnTo>
                        <a:pt x="30" y="436"/>
                      </a:lnTo>
                      <a:lnTo>
                        <a:pt x="30" y="430"/>
                      </a:lnTo>
                      <a:lnTo>
                        <a:pt x="32" y="425"/>
                      </a:lnTo>
                      <a:lnTo>
                        <a:pt x="34" y="419"/>
                      </a:lnTo>
                      <a:lnTo>
                        <a:pt x="39" y="415"/>
                      </a:lnTo>
                      <a:lnTo>
                        <a:pt x="43" y="412"/>
                      </a:lnTo>
                      <a:lnTo>
                        <a:pt x="48" y="409"/>
                      </a:lnTo>
                      <a:lnTo>
                        <a:pt x="54" y="407"/>
                      </a:lnTo>
                      <a:lnTo>
                        <a:pt x="60" y="406"/>
                      </a:lnTo>
                      <a:lnTo>
                        <a:pt x="60" y="406"/>
                      </a:lnTo>
                      <a:close/>
                      <a:moveTo>
                        <a:pt x="285" y="211"/>
                      </a:moveTo>
                      <a:lnTo>
                        <a:pt x="291" y="211"/>
                      </a:lnTo>
                      <a:lnTo>
                        <a:pt x="297" y="214"/>
                      </a:lnTo>
                      <a:lnTo>
                        <a:pt x="302" y="216"/>
                      </a:lnTo>
                      <a:lnTo>
                        <a:pt x="306" y="220"/>
                      </a:lnTo>
                      <a:lnTo>
                        <a:pt x="311" y="224"/>
                      </a:lnTo>
                      <a:lnTo>
                        <a:pt x="313" y="230"/>
                      </a:lnTo>
                      <a:lnTo>
                        <a:pt x="315" y="235"/>
                      </a:lnTo>
                      <a:lnTo>
                        <a:pt x="315" y="241"/>
                      </a:lnTo>
                      <a:lnTo>
                        <a:pt x="315" y="247"/>
                      </a:lnTo>
                      <a:lnTo>
                        <a:pt x="313" y="253"/>
                      </a:lnTo>
                      <a:lnTo>
                        <a:pt x="311" y="257"/>
                      </a:lnTo>
                      <a:lnTo>
                        <a:pt x="306" y="262"/>
                      </a:lnTo>
                      <a:lnTo>
                        <a:pt x="302" y="266"/>
                      </a:lnTo>
                      <a:lnTo>
                        <a:pt x="297" y="268"/>
                      </a:lnTo>
                      <a:lnTo>
                        <a:pt x="291" y="270"/>
                      </a:lnTo>
                      <a:lnTo>
                        <a:pt x="285" y="271"/>
                      </a:lnTo>
                      <a:lnTo>
                        <a:pt x="280" y="270"/>
                      </a:lnTo>
                      <a:lnTo>
                        <a:pt x="273" y="268"/>
                      </a:lnTo>
                      <a:lnTo>
                        <a:pt x="269" y="266"/>
                      </a:lnTo>
                      <a:lnTo>
                        <a:pt x="264" y="262"/>
                      </a:lnTo>
                      <a:lnTo>
                        <a:pt x="260" y="257"/>
                      </a:lnTo>
                      <a:lnTo>
                        <a:pt x="257" y="253"/>
                      </a:lnTo>
                      <a:lnTo>
                        <a:pt x="256" y="247"/>
                      </a:lnTo>
                      <a:lnTo>
                        <a:pt x="255" y="241"/>
                      </a:lnTo>
                      <a:lnTo>
                        <a:pt x="256" y="235"/>
                      </a:lnTo>
                      <a:lnTo>
                        <a:pt x="257" y="230"/>
                      </a:lnTo>
                      <a:lnTo>
                        <a:pt x="260" y="224"/>
                      </a:lnTo>
                      <a:lnTo>
                        <a:pt x="264" y="220"/>
                      </a:lnTo>
                      <a:lnTo>
                        <a:pt x="269" y="216"/>
                      </a:lnTo>
                      <a:lnTo>
                        <a:pt x="273" y="214"/>
                      </a:lnTo>
                      <a:lnTo>
                        <a:pt x="280" y="211"/>
                      </a:lnTo>
                      <a:lnTo>
                        <a:pt x="285" y="211"/>
                      </a:lnTo>
                      <a:close/>
                      <a:moveTo>
                        <a:pt x="511" y="301"/>
                      </a:moveTo>
                      <a:lnTo>
                        <a:pt x="516" y="301"/>
                      </a:lnTo>
                      <a:lnTo>
                        <a:pt x="521" y="302"/>
                      </a:lnTo>
                      <a:lnTo>
                        <a:pt x="526" y="306"/>
                      </a:lnTo>
                      <a:lnTo>
                        <a:pt x="530" y="308"/>
                      </a:lnTo>
                      <a:lnTo>
                        <a:pt x="530" y="308"/>
                      </a:lnTo>
                      <a:lnTo>
                        <a:pt x="530" y="308"/>
                      </a:lnTo>
                      <a:lnTo>
                        <a:pt x="530" y="308"/>
                      </a:lnTo>
                      <a:lnTo>
                        <a:pt x="530" y="308"/>
                      </a:lnTo>
                      <a:lnTo>
                        <a:pt x="535" y="313"/>
                      </a:lnTo>
                      <a:lnTo>
                        <a:pt x="538" y="319"/>
                      </a:lnTo>
                      <a:lnTo>
                        <a:pt x="540" y="325"/>
                      </a:lnTo>
                      <a:lnTo>
                        <a:pt x="541" y="331"/>
                      </a:lnTo>
                      <a:lnTo>
                        <a:pt x="540" y="337"/>
                      </a:lnTo>
                      <a:lnTo>
                        <a:pt x="539" y="343"/>
                      </a:lnTo>
                      <a:lnTo>
                        <a:pt x="536" y="347"/>
                      </a:lnTo>
                      <a:lnTo>
                        <a:pt x="532" y="353"/>
                      </a:lnTo>
                      <a:lnTo>
                        <a:pt x="527" y="356"/>
                      </a:lnTo>
                      <a:lnTo>
                        <a:pt x="523" y="359"/>
                      </a:lnTo>
                      <a:lnTo>
                        <a:pt x="516" y="360"/>
                      </a:lnTo>
                      <a:lnTo>
                        <a:pt x="511" y="361"/>
                      </a:lnTo>
                      <a:lnTo>
                        <a:pt x="505" y="360"/>
                      </a:lnTo>
                      <a:lnTo>
                        <a:pt x="499" y="359"/>
                      </a:lnTo>
                      <a:lnTo>
                        <a:pt x="494" y="356"/>
                      </a:lnTo>
                      <a:lnTo>
                        <a:pt x="490" y="353"/>
                      </a:lnTo>
                      <a:lnTo>
                        <a:pt x="486" y="349"/>
                      </a:lnTo>
                      <a:lnTo>
                        <a:pt x="483" y="343"/>
                      </a:lnTo>
                      <a:lnTo>
                        <a:pt x="481" y="337"/>
                      </a:lnTo>
                      <a:lnTo>
                        <a:pt x="481" y="331"/>
                      </a:lnTo>
                      <a:lnTo>
                        <a:pt x="481" y="325"/>
                      </a:lnTo>
                      <a:lnTo>
                        <a:pt x="483" y="320"/>
                      </a:lnTo>
                      <a:lnTo>
                        <a:pt x="486" y="314"/>
                      </a:lnTo>
                      <a:lnTo>
                        <a:pt x="490" y="310"/>
                      </a:lnTo>
                      <a:lnTo>
                        <a:pt x="494" y="307"/>
                      </a:lnTo>
                      <a:lnTo>
                        <a:pt x="499" y="304"/>
                      </a:lnTo>
                      <a:lnTo>
                        <a:pt x="505" y="301"/>
                      </a:lnTo>
                      <a:lnTo>
                        <a:pt x="511" y="301"/>
                      </a:lnTo>
                      <a:lnTo>
                        <a:pt x="511" y="301"/>
                      </a:lnTo>
                      <a:close/>
                      <a:moveTo>
                        <a:pt x="736" y="30"/>
                      </a:moveTo>
                      <a:lnTo>
                        <a:pt x="742" y="31"/>
                      </a:lnTo>
                      <a:lnTo>
                        <a:pt x="748" y="33"/>
                      </a:lnTo>
                      <a:lnTo>
                        <a:pt x="753" y="36"/>
                      </a:lnTo>
                      <a:lnTo>
                        <a:pt x="757" y="39"/>
                      </a:lnTo>
                      <a:lnTo>
                        <a:pt x="762" y="43"/>
                      </a:lnTo>
                      <a:lnTo>
                        <a:pt x="764" y="49"/>
                      </a:lnTo>
                      <a:lnTo>
                        <a:pt x="766" y="55"/>
                      </a:lnTo>
                      <a:lnTo>
                        <a:pt x="766" y="60"/>
                      </a:lnTo>
                      <a:lnTo>
                        <a:pt x="766" y="67"/>
                      </a:lnTo>
                      <a:lnTo>
                        <a:pt x="764" y="72"/>
                      </a:lnTo>
                      <a:lnTo>
                        <a:pt x="762" y="78"/>
                      </a:lnTo>
                      <a:lnTo>
                        <a:pt x="757" y="82"/>
                      </a:lnTo>
                      <a:lnTo>
                        <a:pt x="753" y="85"/>
                      </a:lnTo>
                      <a:lnTo>
                        <a:pt x="748" y="88"/>
                      </a:lnTo>
                      <a:lnTo>
                        <a:pt x="742" y="90"/>
                      </a:lnTo>
                      <a:lnTo>
                        <a:pt x="736" y="90"/>
                      </a:lnTo>
                      <a:lnTo>
                        <a:pt x="731" y="90"/>
                      </a:lnTo>
                      <a:lnTo>
                        <a:pt x="724" y="88"/>
                      </a:lnTo>
                      <a:lnTo>
                        <a:pt x="720" y="85"/>
                      </a:lnTo>
                      <a:lnTo>
                        <a:pt x="716" y="82"/>
                      </a:lnTo>
                      <a:lnTo>
                        <a:pt x="711" y="78"/>
                      </a:lnTo>
                      <a:lnTo>
                        <a:pt x="708" y="72"/>
                      </a:lnTo>
                      <a:lnTo>
                        <a:pt x="707" y="67"/>
                      </a:lnTo>
                      <a:lnTo>
                        <a:pt x="706" y="60"/>
                      </a:lnTo>
                      <a:lnTo>
                        <a:pt x="707" y="55"/>
                      </a:lnTo>
                      <a:lnTo>
                        <a:pt x="708" y="49"/>
                      </a:lnTo>
                      <a:lnTo>
                        <a:pt x="711" y="43"/>
                      </a:lnTo>
                      <a:lnTo>
                        <a:pt x="716" y="39"/>
                      </a:lnTo>
                      <a:lnTo>
                        <a:pt x="720" y="36"/>
                      </a:lnTo>
                      <a:lnTo>
                        <a:pt x="724" y="33"/>
                      </a:lnTo>
                      <a:lnTo>
                        <a:pt x="731" y="31"/>
                      </a:lnTo>
                      <a:lnTo>
                        <a:pt x="736" y="30"/>
                      </a:lnTo>
                      <a:lnTo>
                        <a:pt x="736" y="30"/>
                      </a:lnTo>
                      <a:close/>
                      <a:moveTo>
                        <a:pt x="60" y="496"/>
                      </a:moveTo>
                      <a:lnTo>
                        <a:pt x="66" y="496"/>
                      </a:lnTo>
                      <a:lnTo>
                        <a:pt x="72" y="495"/>
                      </a:lnTo>
                      <a:lnTo>
                        <a:pt x="77" y="494"/>
                      </a:lnTo>
                      <a:lnTo>
                        <a:pt x="84" y="492"/>
                      </a:lnTo>
                      <a:lnTo>
                        <a:pt x="89" y="489"/>
                      </a:lnTo>
                      <a:lnTo>
                        <a:pt x="93" y="487"/>
                      </a:lnTo>
                      <a:lnTo>
                        <a:pt x="98" y="482"/>
                      </a:lnTo>
                      <a:lnTo>
                        <a:pt x="102" y="479"/>
                      </a:lnTo>
                      <a:lnTo>
                        <a:pt x="106" y="475"/>
                      </a:lnTo>
                      <a:lnTo>
                        <a:pt x="109" y="470"/>
                      </a:lnTo>
                      <a:lnTo>
                        <a:pt x="113" y="465"/>
                      </a:lnTo>
                      <a:lnTo>
                        <a:pt x="115" y="460"/>
                      </a:lnTo>
                      <a:lnTo>
                        <a:pt x="117" y="455"/>
                      </a:lnTo>
                      <a:lnTo>
                        <a:pt x="119" y="448"/>
                      </a:lnTo>
                      <a:lnTo>
                        <a:pt x="120" y="443"/>
                      </a:lnTo>
                      <a:lnTo>
                        <a:pt x="120" y="436"/>
                      </a:lnTo>
                      <a:lnTo>
                        <a:pt x="119" y="429"/>
                      </a:lnTo>
                      <a:lnTo>
                        <a:pt x="118" y="422"/>
                      </a:lnTo>
                      <a:lnTo>
                        <a:pt x="116" y="416"/>
                      </a:lnTo>
                      <a:lnTo>
                        <a:pt x="114" y="410"/>
                      </a:lnTo>
                      <a:lnTo>
                        <a:pt x="251" y="291"/>
                      </a:lnTo>
                      <a:lnTo>
                        <a:pt x="259" y="295"/>
                      </a:lnTo>
                      <a:lnTo>
                        <a:pt x="267" y="298"/>
                      </a:lnTo>
                      <a:lnTo>
                        <a:pt x="276" y="300"/>
                      </a:lnTo>
                      <a:lnTo>
                        <a:pt x="285" y="301"/>
                      </a:lnTo>
                      <a:lnTo>
                        <a:pt x="292" y="300"/>
                      </a:lnTo>
                      <a:lnTo>
                        <a:pt x="300" y="299"/>
                      </a:lnTo>
                      <a:lnTo>
                        <a:pt x="306" y="297"/>
                      </a:lnTo>
                      <a:lnTo>
                        <a:pt x="313" y="294"/>
                      </a:lnTo>
                      <a:lnTo>
                        <a:pt x="318" y="291"/>
                      </a:lnTo>
                      <a:lnTo>
                        <a:pt x="325" y="286"/>
                      </a:lnTo>
                      <a:lnTo>
                        <a:pt x="329" y="282"/>
                      </a:lnTo>
                      <a:lnTo>
                        <a:pt x="333" y="277"/>
                      </a:lnTo>
                      <a:lnTo>
                        <a:pt x="451" y="324"/>
                      </a:lnTo>
                      <a:lnTo>
                        <a:pt x="451" y="327"/>
                      </a:lnTo>
                      <a:lnTo>
                        <a:pt x="451" y="331"/>
                      </a:lnTo>
                      <a:lnTo>
                        <a:pt x="451" y="338"/>
                      </a:lnTo>
                      <a:lnTo>
                        <a:pt x="452" y="343"/>
                      </a:lnTo>
                      <a:lnTo>
                        <a:pt x="453" y="350"/>
                      </a:lnTo>
                      <a:lnTo>
                        <a:pt x="455" y="355"/>
                      </a:lnTo>
                      <a:lnTo>
                        <a:pt x="457" y="360"/>
                      </a:lnTo>
                      <a:lnTo>
                        <a:pt x="461" y="365"/>
                      </a:lnTo>
                      <a:lnTo>
                        <a:pt x="464" y="370"/>
                      </a:lnTo>
                      <a:lnTo>
                        <a:pt x="468" y="374"/>
                      </a:lnTo>
                      <a:lnTo>
                        <a:pt x="472" y="377"/>
                      </a:lnTo>
                      <a:lnTo>
                        <a:pt x="477" y="381"/>
                      </a:lnTo>
                      <a:lnTo>
                        <a:pt x="482" y="384"/>
                      </a:lnTo>
                      <a:lnTo>
                        <a:pt x="487" y="387"/>
                      </a:lnTo>
                      <a:lnTo>
                        <a:pt x="493" y="388"/>
                      </a:lnTo>
                      <a:lnTo>
                        <a:pt x="498" y="390"/>
                      </a:lnTo>
                      <a:lnTo>
                        <a:pt x="505" y="391"/>
                      </a:lnTo>
                      <a:lnTo>
                        <a:pt x="511" y="391"/>
                      </a:lnTo>
                      <a:lnTo>
                        <a:pt x="517" y="391"/>
                      </a:lnTo>
                      <a:lnTo>
                        <a:pt x="523" y="390"/>
                      </a:lnTo>
                      <a:lnTo>
                        <a:pt x="529" y="388"/>
                      </a:lnTo>
                      <a:lnTo>
                        <a:pt x="535" y="387"/>
                      </a:lnTo>
                      <a:lnTo>
                        <a:pt x="540" y="384"/>
                      </a:lnTo>
                      <a:lnTo>
                        <a:pt x="544" y="381"/>
                      </a:lnTo>
                      <a:lnTo>
                        <a:pt x="550" y="377"/>
                      </a:lnTo>
                      <a:lnTo>
                        <a:pt x="554" y="373"/>
                      </a:lnTo>
                      <a:lnTo>
                        <a:pt x="557" y="370"/>
                      </a:lnTo>
                      <a:lnTo>
                        <a:pt x="560" y="365"/>
                      </a:lnTo>
                      <a:lnTo>
                        <a:pt x="564" y="360"/>
                      </a:lnTo>
                      <a:lnTo>
                        <a:pt x="567" y="355"/>
                      </a:lnTo>
                      <a:lnTo>
                        <a:pt x="568" y="350"/>
                      </a:lnTo>
                      <a:lnTo>
                        <a:pt x="570" y="343"/>
                      </a:lnTo>
                      <a:lnTo>
                        <a:pt x="571" y="338"/>
                      </a:lnTo>
                      <a:lnTo>
                        <a:pt x="571" y="331"/>
                      </a:lnTo>
                      <a:lnTo>
                        <a:pt x="570" y="322"/>
                      </a:lnTo>
                      <a:lnTo>
                        <a:pt x="568" y="312"/>
                      </a:lnTo>
                      <a:lnTo>
                        <a:pt x="565" y="304"/>
                      </a:lnTo>
                      <a:lnTo>
                        <a:pt x="559" y="296"/>
                      </a:lnTo>
                      <a:lnTo>
                        <a:pt x="710" y="115"/>
                      </a:lnTo>
                      <a:lnTo>
                        <a:pt x="717" y="117"/>
                      </a:lnTo>
                      <a:lnTo>
                        <a:pt x="723" y="119"/>
                      </a:lnTo>
                      <a:lnTo>
                        <a:pt x="730" y="120"/>
                      </a:lnTo>
                      <a:lnTo>
                        <a:pt x="736" y="120"/>
                      </a:lnTo>
                      <a:lnTo>
                        <a:pt x="742" y="120"/>
                      </a:lnTo>
                      <a:lnTo>
                        <a:pt x="749" y="119"/>
                      </a:lnTo>
                      <a:lnTo>
                        <a:pt x="754" y="118"/>
                      </a:lnTo>
                      <a:lnTo>
                        <a:pt x="760" y="116"/>
                      </a:lnTo>
                      <a:lnTo>
                        <a:pt x="765" y="114"/>
                      </a:lnTo>
                      <a:lnTo>
                        <a:pt x="770" y="111"/>
                      </a:lnTo>
                      <a:lnTo>
                        <a:pt x="775" y="106"/>
                      </a:lnTo>
                      <a:lnTo>
                        <a:pt x="779" y="103"/>
                      </a:lnTo>
                      <a:lnTo>
                        <a:pt x="783" y="99"/>
                      </a:lnTo>
                      <a:lnTo>
                        <a:pt x="786" y="95"/>
                      </a:lnTo>
                      <a:lnTo>
                        <a:pt x="790" y="89"/>
                      </a:lnTo>
                      <a:lnTo>
                        <a:pt x="792" y="84"/>
                      </a:lnTo>
                      <a:lnTo>
                        <a:pt x="794" y="79"/>
                      </a:lnTo>
                      <a:lnTo>
                        <a:pt x="795" y="73"/>
                      </a:lnTo>
                      <a:lnTo>
                        <a:pt x="796" y="67"/>
                      </a:lnTo>
                      <a:lnTo>
                        <a:pt x="796" y="60"/>
                      </a:lnTo>
                      <a:lnTo>
                        <a:pt x="796" y="54"/>
                      </a:lnTo>
                      <a:lnTo>
                        <a:pt x="795" y="49"/>
                      </a:lnTo>
                      <a:lnTo>
                        <a:pt x="794" y="43"/>
                      </a:lnTo>
                      <a:lnTo>
                        <a:pt x="792" y="37"/>
                      </a:lnTo>
                      <a:lnTo>
                        <a:pt x="790" y="31"/>
                      </a:lnTo>
                      <a:lnTo>
                        <a:pt x="786" y="27"/>
                      </a:lnTo>
                      <a:lnTo>
                        <a:pt x="783" y="23"/>
                      </a:lnTo>
                      <a:lnTo>
                        <a:pt x="779" y="19"/>
                      </a:lnTo>
                      <a:lnTo>
                        <a:pt x="775" y="14"/>
                      </a:lnTo>
                      <a:lnTo>
                        <a:pt x="770" y="11"/>
                      </a:lnTo>
                      <a:lnTo>
                        <a:pt x="765" y="8"/>
                      </a:lnTo>
                      <a:lnTo>
                        <a:pt x="760" y="5"/>
                      </a:lnTo>
                      <a:lnTo>
                        <a:pt x="754" y="4"/>
                      </a:lnTo>
                      <a:lnTo>
                        <a:pt x="749" y="1"/>
                      </a:lnTo>
                      <a:lnTo>
                        <a:pt x="742" y="0"/>
                      </a:lnTo>
                      <a:lnTo>
                        <a:pt x="736" y="0"/>
                      </a:lnTo>
                      <a:lnTo>
                        <a:pt x="731" y="0"/>
                      </a:lnTo>
                      <a:lnTo>
                        <a:pt x="724" y="1"/>
                      </a:lnTo>
                      <a:lnTo>
                        <a:pt x="719" y="4"/>
                      </a:lnTo>
                      <a:lnTo>
                        <a:pt x="712" y="5"/>
                      </a:lnTo>
                      <a:lnTo>
                        <a:pt x="708" y="8"/>
                      </a:lnTo>
                      <a:lnTo>
                        <a:pt x="703" y="11"/>
                      </a:lnTo>
                      <a:lnTo>
                        <a:pt x="698" y="14"/>
                      </a:lnTo>
                      <a:lnTo>
                        <a:pt x="694" y="19"/>
                      </a:lnTo>
                      <a:lnTo>
                        <a:pt x="690" y="22"/>
                      </a:lnTo>
                      <a:lnTo>
                        <a:pt x="687" y="27"/>
                      </a:lnTo>
                      <a:lnTo>
                        <a:pt x="683" y="31"/>
                      </a:lnTo>
                      <a:lnTo>
                        <a:pt x="681" y="37"/>
                      </a:lnTo>
                      <a:lnTo>
                        <a:pt x="679" y="43"/>
                      </a:lnTo>
                      <a:lnTo>
                        <a:pt x="677" y="49"/>
                      </a:lnTo>
                      <a:lnTo>
                        <a:pt x="676" y="54"/>
                      </a:lnTo>
                      <a:lnTo>
                        <a:pt x="676" y="60"/>
                      </a:lnTo>
                      <a:lnTo>
                        <a:pt x="677" y="70"/>
                      </a:lnTo>
                      <a:lnTo>
                        <a:pt x="679" y="80"/>
                      </a:lnTo>
                      <a:lnTo>
                        <a:pt x="682" y="88"/>
                      </a:lnTo>
                      <a:lnTo>
                        <a:pt x="688" y="96"/>
                      </a:lnTo>
                      <a:lnTo>
                        <a:pt x="537" y="277"/>
                      </a:lnTo>
                      <a:lnTo>
                        <a:pt x="530" y="275"/>
                      </a:lnTo>
                      <a:lnTo>
                        <a:pt x="524" y="272"/>
                      </a:lnTo>
                      <a:lnTo>
                        <a:pt x="517" y="271"/>
                      </a:lnTo>
                      <a:lnTo>
                        <a:pt x="511" y="271"/>
                      </a:lnTo>
                      <a:lnTo>
                        <a:pt x="504" y="271"/>
                      </a:lnTo>
                      <a:lnTo>
                        <a:pt x="496" y="272"/>
                      </a:lnTo>
                      <a:lnTo>
                        <a:pt x="490" y="275"/>
                      </a:lnTo>
                      <a:lnTo>
                        <a:pt x="483" y="278"/>
                      </a:lnTo>
                      <a:lnTo>
                        <a:pt x="478" y="281"/>
                      </a:lnTo>
                      <a:lnTo>
                        <a:pt x="472" y="285"/>
                      </a:lnTo>
                      <a:lnTo>
                        <a:pt x="467" y="291"/>
                      </a:lnTo>
                      <a:lnTo>
                        <a:pt x="463" y="296"/>
                      </a:lnTo>
                      <a:lnTo>
                        <a:pt x="345" y="249"/>
                      </a:lnTo>
                      <a:lnTo>
                        <a:pt x="345" y="245"/>
                      </a:lnTo>
                      <a:lnTo>
                        <a:pt x="345" y="241"/>
                      </a:lnTo>
                      <a:lnTo>
                        <a:pt x="345" y="235"/>
                      </a:lnTo>
                      <a:lnTo>
                        <a:pt x="344" y="229"/>
                      </a:lnTo>
                      <a:lnTo>
                        <a:pt x="343" y="223"/>
                      </a:lnTo>
                      <a:lnTo>
                        <a:pt x="341" y="218"/>
                      </a:lnTo>
                      <a:lnTo>
                        <a:pt x="339" y="212"/>
                      </a:lnTo>
                      <a:lnTo>
                        <a:pt x="335" y="207"/>
                      </a:lnTo>
                      <a:lnTo>
                        <a:pt x="332" y="203"/>
                      </a:lnTo>
                      <a:lnTo>
                        <a:pt x="328" y="199"/>
                      </a:lnTo>
                      <a:lnTo>
                        <a:pt x="324" y="194"/>
                      </a:lnTo>
                      <a:lnTo>
                        <a:pt x="319" y="191"/>
                      </a:lnTo>
                      <a:lnTo>
                        <a:pt x="314" y="188"/>
                      </a:lnTo>
                      <a:lnTo>
                        <a:pt x="309" y="186"/>
                      </a:lnTo>
                      <a:lnTo>
                        <a:pt x="303" y="184"/>
                      </a:lnTo>
                      <a:lnTo>
                        <a:pt x="298" y="182"/>
                      </a:lnTo>
                      <a:lnTo>
                        <a:pt x="291" y="181"/>
                      </a:lnTo>
                      <a:lnTo>
                        <a:pt x="285" y="180"/>
                      </a:lnTo>
                      <a:lnTo>
                        <a:pt x="280" y="181"/>
                      </a:lnTo>
                      <a:lnTo>
                        <a:pt x="273" y="182"/>
                      </a:lnTo>
                      <a:lnTo>
                        <a:pt x="268" y="184"/>
                      </a:lnTo>
                      <a:lnTo>
                        <a:pt x="261" y="186"/>
                      </a:lnTo>
                      <a:lnTo>
                        <a:pt x="257" y="188"/>
                      </a:lnTo>
                      <a:lnTo>
                        <a:pt x="252" y="191"/>
                      </a:lnTo>
                      <a:lnTo>
                        <a:pt x="247" y="194"/>
                      </a:lnTo>
                      <a:lnTo>
                        <a:pt x="243" y="199"/>
                      </a:lnTo>
                      <a:lnTo>
                        <a:pt x="239" y="203"/>
                      </a:lnTo>
                      <a:lnTo>
                        <a:pt x="236" y="207"/>
                      </a:lnTo>
                      <a:lnTo>
                        <a:pt x="232" y="212"/>
                      </a:lnTo>
                      <a:lnTo>
                        <a:pt x="230" y="218"/>
                      </a:lnTo>
                      <a:lnTo>
                        <a:pt x="228" y="223"/>
                      </a:lnTo>
                      <a:lnTo>
                        <a:pt x="226" y="229"/>
                      </a:lnTo>
                      <a:lnTo>
                        <a:pt x="225" y="235"/>
                      </a:lnTo>
                      <a:lnTo>
                        <a:pt x="225" y="241"/>
                      </a:lnTo>
                      <a:lnTo>
                        <a:pt x="226" y="248"/>
                      </a:lnTo>
                      <a:lnTo>
                        <a:pt x="227" y="255"/>
                      </a:lnTo>
                      <a:lnTo>
                        <a:pt x="229" y="262"/>
                      </a:lnTo>
                      <a:lnTo>
                        <a:pt x="231" y="267"/>
                      </a:lnTo>
                      <a:lnTo>
                        <a:pt x="94" y="387"/>
                      </a:lnTo>
                      <a:lnTo>
                        <a:pt x="86" y="383"/>
                      </a:lnTo>
                      <a:lnTo>
                        <a:pt x="78" y="380"/>
                      </a:lnTo>
                      <a:lnTo>
                        <a:pt x="69" y="377"/>
                      </a:lnTo>
                      <a:lnTo>
                        <a:pt x="60" y="376"/>
                      </a:lnTo>
                      <a:lnTo>
                        <a:pt x="54" y="376"/>
                      </a:lnTo>
                      <a:lnTo>
                        <a:pt x="47" y="377"/>
                      </a:lnTo>
                      <a:lnTo>
                        <a:pt x="42" y="379"/>
                      </a:lnTo>
                      <a:lnTo>
                        <a:pt x="36" y="381"/>
                      </a:lnTo>
                      <a:lnTo>
                        <a:pt x="31" y="384"/>
                      </a:lnTo>
                      <a:lnTo>
                        <a:pt x="26" y="387"/>
                      </a:lnTo>
                      <a:lnTo>
                        <a:pt x="21" y="390"/>
                      </a:lnTo>
                      <a:lnTo>
                        <a:pt x="17" y="394"/>
                      </a:lnTo>
                      <a:lnTo>
                        <a:pt x="13" y="398"/>
                      </a:lnTo>
                      <a:lnTo>
                        <a:pt x="10" y="403"/>
                      </a:lnTo>
                      <a:lnTo>
                        <a:pt x="6" y="407"/>
                      </a:lnTo>
                      <a:lnTo>
                        <a:pt x="4" y="413"/>
                      </a:lnTo>
                      <a:lnTo>
                        <a:pt x="2" y="418"/>
                      </a:lnTo>
                      <a:lnTo>
                        <a:pt x="1" y="425"/>
                      </a:lnTo>
                      <a:lnTo>
                        <a:pt x="0" y="430"/>
                      </a:lnTo>
                      <a:lnTo>
                        <a:pt x="0" y="436"/>
                      </a:lnTo>
                      <a:lnTo>
                        <a:pt x="0" y="443"/>
                      </a:lnTo>
                      <a:lnTo>
                        <a:pt x="1" y="448"/>
                      </a:lnTo>
                      <a:lnTo>
                        <a:pt x="2" y="455"/>
                      </a:lnTo>
                      <a:lnTo>
                        <a:pt x="4" y="460"/>
                      </a:lnTo>
                      <a:lnTo>
                        <a:pt x="6" y="465"/>
                      </a:lnTo>
                      <a:lnTo>
                        <a:pt x="10" y="470"/>
                      </a:lnTo>
                      <a:lnTo>
                        <a:pt x="13" y="475"/>
                      </a:lnTo>
                      <a:lnTo>
                        <a:pt x="17" y="479"/>
                      </a:lnTo>
                      <a:lnTo>
                        <a:pt x="21" y="482"/>
                      </a:lnTo>
                      <a:lnTo>
                        <a:pt x="26" y="487"/>
                      </a:lnTo>
                      <a:lnTo>
                        <a:pt x="31" y="489"/>
                      </a:lnTo>
                      <a:lnTo>
                        <a:pt x="36" y="492"/>
                      </a:lnTo>
                      <a:lnTo>
                        <a:pt x="42" y="494"/>
                      </a:lnTo>
                      <a:lnTo>
                        <a:pt x="47" y="495"/>
                      </a:lnTo>
                      <a:lnTo>
                        <a:pt x="54" y="496"/>
                      </a:lnTo>
                      <a:lnTo>
                        <a:pt x="60" y="4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16" name="ïṡliḑê">
              <a:extLst>
                <a:ext uri="{FF2B5EF4-FFF2-40B4-BE49-F238E27FC236}">
                  <a16:creationId xmlns:a16="http://schemas.microsoft.com/office/drawing/2014/main" id="{658C06DF-D6FC-4BD2-BF27-A9C6AA8ECE7A}"/>
                </a:ext>
              </a:extLst>
            </p:cNvPr>
            <p:cNvSpPr/>
            <p:nvPr/>
          </p:nvSpPr>
          <p:spPr>
            <a:xfrm>
              <a:off x="2778448" y="1474850"/>
              <a:ext cx="576000" cy="576000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wrap="none" lIns="91440" tIns="45720" rIns="91440" bIns="45720" rtlCol="0" anchor="ctr">
              <a:normAutofit/>
            </a:bodyPr>
            <a:lstStyle/>
            <a:p>
              <a:pPr algn="ctr" defTabSz="914400"/>
              <a:r>
                <a:rPr lang="en-US" sz="1600" b="1" kern="0" dirty="0"/>
                <a:t>01</a:t>
              </a:r>
            </a:p>
          </p:txBody>
        </p:sp>
        <p:sp>
          <p:nvSpPr>
            <p:cNvPr id="17" name="ïsļîḋè">
              <a:extLst>
                <a:ext uri="{FF2B5EF4-FFF2-40B4-BE49-F238E27FC236}">
                  <a16:creationId xmlns:a16="http://schemas.microsoft.com/office/drawing/2014/main" id="{BD403B49-41ED-41CC-9566-5949944DEEEF}"/>
                </a:ext>
              </a:extLst>
            </p:cNvPr>
            <p:cNvSpPr/>
            <p:nvPr/>
          </p:nvSpPr>
          <p:spPr>
            <a:xfrm>
              <a:off x="2778448" y="5211051"/>
              <a:ext cx="576000" cy="576000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wrap="none" lIns="91440" tIns="45720" rIns="91440" bIns="45720" rtlCol="0" anchor="ctr">
              <a:normAutofit/>
            </a:bodyPr>
            <a:lstStyle/>
            <a:p>
              <a:pPr algn="ctr" defTabSz="914400"/>
              <a:r>
                <a:rPr lang="en-US" sz="1600" b="1" kern="0" dirty="0"/>
                <a:t>04</a:t>
              </a:r>
            </a:p>
          </p:txBody>
        </p:sp>
        <p:sp>
          <p:nvSpPr>
            <p:cNvPr id="18" name="ïṧľïďè">
              <a:extLst>
                <a:ext uri="{FF2B5EF4-FFF2-40B4-BE49-F238E27FC236}">
                  <a16:creationId xmlns:a16="http://schemas.microsoft.com/office/drawing/2014/main" id="{4ED7A279-4578-46E2-B55A-E27501CAE281}"/>
                </a:ext>
              </a:extLst>
            </p:cNvPr>
            <p:cNvSpPr/>
            <p:nvPr/>
          </p:nvSpPr>
          <p:spPr>
            <a:xfrm>
              <a:off x="4028502" y="3965649"/>
              <a:ext cx="576000" cy="576000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wrap="none" lIns="91440" tIns="45720" rIns="91440" bIns="45720" rtlCol="0" anchor="ctr">
              <a:normAutofit/>
            </a:bodyPr>
            <a:lstStyle/>
            <a:p>
              <a:pPr algn="ctr" defTabSz="914400"/>
              <a:r>
                <a:rPr lang="en-US" sz="1600" b="1" kern="0" dirty="0"/>
                <a:t>03</a:t>
              </a:r>
            </a:p>
          </p:txBody>
        </p:sp>
        <p:sp>
          <p:nvSpPr>
            <p:cNvPr id="19" name="iṡľíḑè">
              <a:extLst>
                <a:ext uri="{FF2B5EF4-FFF2-40B4-BE49-F238E27FC236}">
                  <a16:creationId xmlns:a16="http://schemas.microsoft.com/office/drawing/2014/main" id="{8C90AB7F-CAEA-4E47-B728-37E9A09FF930}"/>
                </a:ext>
              </a:extLst>
            </p:cNvPr>
            <p:cNvSpPr/>
            <p:nvPr/>
          </p:nvSpPr>
          <p:spPr>
            <a:xfrm>
              <a:off x="4028502" y="2720249"/>
              <a:ext cx="576000" cy="576000"/>
            </a:xfrm>
            <a:prstGeom prst="ellips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none" lIns="91440" tIns="45720" rIns="91440" bIns="45720"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02</a:t>
              </a:r>
            </a:p>
          </p:txBody>
        </p:sp>
        <p:sp>
          <p:nvSpPr>
            <p:cNvPr id="20" name="ïṣḻidé">
              <a:extLst>
                <a:ext uri="{FF2B5EF4-FFF2-40B4-BE49-F238E27FC236}">
                  <a16:creationId xmlns:a16="http://schemas.microsoft.com/office/drawing/2014/main" id="{E34DE167-152D-443C-B24C-0AC8F61A2585}"/>
                </a:ext>
              </a:extLst>
            </p:cNvPr>
            <p:cNvSpPr txBox="1"/>
            <p:nvPr/>
          </p:nvSpPr>
          <p:spPr>
            <a:xfrm>
              <a:off x="3893818" y="1474850"/>
              <a:ext cx="7626670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/>
            <a:p>
              <a:pPr marL="171450" indent="-171450">
                <a:lnSpc>
                  <a:spcPct val="150000"/>
                </a:lnSpc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altLang="zh-CN" sz="2000" b="1" dirty="0"/>
                <a:t>HTTP</a:t>
              </a:r>
              <a:r>
                <a:rPr lang="zh-CN" altLang="en-US" sz="2000" b="1" dirty="0"/>
                <a:t>重定向</a:t>
              </a:r>
              <a:endParaRPr lang="en-US" altLang="zh-CN" sz="2000" b="1" dirty="0"/>
            </a:p>
            <a:p>
              <a:pPr marL="171450" indent="-171450">
                <a:lnSpc>
                  <a:spcPct val="150000"/>
                </a:lnSpc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endParaRPr lang="de-DE" sz="1200" dirty="0"/>
            </a:p>
          </p:txBody>
        </p:sp>
        <p:sp>
          <p:nvSpPr>
            <p:cNvPr id="21" name="íṡlïḓe">
              <a:extLst>
                <a:ext uri="{FF2B5EF4-FFF2-40B4-BE49-F238E27FC236}">
                  <a16:creationId xmlns:a16="http://schemas.microsoft.com/office/drawing/2014/main" id="{62C4283B-AFC3-4A1F-BB3A-664F16F1D0BC}"/>
                </a:ext>
              </a:extLst>
            </p:cNvPr>
            <p:cNvSpPr txBox="1"/>
            <p:nvPr/>
          </p:nvSpPr>
          <p:spPr>
            <a:xfrm>
              <a:off x="4693710" y="2731916"/>
              <a:ext cx="6826778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/>
            <a:p>
              <a:pPr marL="171450" indent="-171450">
                <a:lnSpc>
                  <a:spcPct val="150000"/>
                </a:lnSpc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altLang="zh-CN" sz="2000" b="1" dirty="0"/>
                <a:t>DNS</a:t>
              </a:r>
              <a:r>
                <a:rPr lang="zh-CN" altLang="en-US" sz="2000" b="1" dirty="0"/>
                <a:t>重定向</a:t>
              </a:r>
              <a:r>
                <a:rPr lang="de-DE" sz="2000" dirty="0"/>
                <a:t>.</a:t>
              </a:r>
            </a:p>
          </p:txBody>
        </p:sp>
        <p:sp>
          <p:nvSpPr>
            <p:cNvPr id="22" name="ïṡľídè">
              <a:extLst>
                <a:ext uri="{FF2B5EF4-FFF2-40B4-BE49-F238E27FC236}">
                  <a16:creationId xmlns:a16="http://schemas.microsoft.com/office/drawing/2014/main" id="{9492EF89-C45A-4338-BCB8-944C3AD7C26C}"/>
                </a:ext>
              </a:extLst>
            </p:cNvPr>
            <p:cNvSpPr txBox="1"/>
            <p:nvPr/>
          </p:nvSpPr>
          <p:spPr>
            <a:xfrm>
              <a:off x="4693710" y="3965156"/>
              <a:ext cx="6826778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/>
            <a:p>
              <a:pPr marL="171450" indent="-171450">
                <a:lnSpc>
                  <a:spcPct val="150000"/>
                </a:lnSpc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反向代理负载均衡</a:t>
              </a:r>
              <a:endParaRPr lang="en-US" sz="2000" b="1" dirty="0"/>
            </a:p>
          </p:txBody>
        </p:sp>
        <p:sp>
          <p:nvSpPr>
            <p:cNvPr id="23" name="iślîḋe">
              <a:extLst>
                <a:ext uri="{FF2B5EF4-FFF2-40B4-BE49-F238E27FC236}">
                  <a16:creationId xmlns:a16="http://schemas.microsoft.com/office/drawing/2014/main" id="{A26F2622-828A-46F0-BC1F-57099B710462}"/>
                </a:ext>
              </a:extLst>
            </p:cNvPr>
            <p:cNvSpPr txBox="1"/>
            <p:nvPr/>
          </p:nvSpPr>
          <p:spPr>
            <a:xfrm>
              <a:off x="3893818" y="5211051"/>
              <a:ext cx="7626670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/>
            <a:p>
              <a:pPr marL="171450" indent="-171450">
                <a:lnSpc>
                  <a:spcPct val="150000"/>
                </a:lnSpc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altLang="zh-CN" sz="2000" b="1" dirty="0"/>
                <a:t>IP</a:t>
              </a:r>
              <a:r>
                <a:rPr lang="zh-CN" altLang="en-US" sz="2000" b="1" dirty="0"/>
                <a:t>和数据链路层负载均衡</a:t>
              </a:r>
              <a:endParaRPr lang="en-US" altLang="zh-CN" sz="2000" b="1" dirty="0"/>
            </a:p>
          </p:txBody>
        </p:sp>
      </p:grpSp>
      <p:pic>
        <p:nvPicPr>
          <p:cNvPr id="46" name="图片 45">
            <a:extLst>
              <a:ext uri="{FF2B5EF4-FFF2-40B4-BE49-F238E27FC236}">
                <a16:creationId xmlns:a16="http://schemas.microsoft.com/office/drawing/2014/main" id="{B9D77A40-0C7E-4DF4-A0C8-5C1147544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24" y="2822232"/>
            <a:ext cx="1987652" cy="14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464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9EEDD9-A0E0-442F-A9F0-B5A76E33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缓存服务器的伸缩性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9264B5-683C-48A7-AADB-8FA91087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2718CB-DAF4-4346-977C-8A9303E7B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43</a:t>
            </a:fld>
            <a:endParaRPr lang="zh-CN" altLang="en-US"/>
          </a:p>
        </p:txBody>
      </p:sp>
      <p:sp>
        <p:nvSpPr>
          <p:cNvPr id="10" name="î$ļîḑe">
            <a:extLst>
              <a:ext uri="{FF2B5EF4-FFF2-40B4-BE49-F238E27FC236}">
                <a16:creationId xmlns:a16="http://schemas.microsoft.com/office/drawing/2014/main" id="{CB207E33-A7F7-4120-908F-05EE97D18DA9}"/>
              </a:ext>
            </a:extLst>
          </p:cNvPr>
          <p:cNvSpPr/>
          <p:nvPr/>
        </p:nvSpPr>
        <p:spPr>
          <a:xfrm>
            <a:off x="2093392" y="1964173"/>
            <a:ext cx="7753502" cy="3865129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$ḷiďé">
            <a:extLst>
              <a:ext uri="{FF2B5EF4-FFF2-40B4-BE49-F238E27FC236}">
                <a16:creationId xmlns:a16="http://schemas.microsoft.com/office/drawing/2014/main" id="{5600303D-4F06-441B-87E9-81669EB08391}"/>
              </a:ext>
            </a:extLst>
          </p:cNvPr>
          <p:cNvSpPr/>
          <p:nvPr/>
        </p:nvSpPr>
        <p:spPr>
          <a:xfrm rot="2700000">
            <a:off x="5264168" y="1327099"/>
            <a:ext cx="1411953" cy="1371152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/>
          </a:p>
        </p:txBody>
      </p:sp>
      <p:sp>
        <p:nvSpPr>
          <p:cNvPr id="14" name="iS1iḑé">
            <a:extLst>
              <a:ext uri="{FF2B5EF4-FFF2-40B4-BE49-F238E27FC236}">
                <a16:creationId xmlns:a16="http://schemas.microsoft.com/office/drawing/2014/main" id="{47EE46E9-770C-4ED1-A95A-02AF315763B6}"/>
              </a:ext>
            </a:extLst>
          </p:cNvPr>
          <p:cNvSpPr/>
          <p:nvPr/>
        </p:nvSpPr>
        <p:spPr bwMode="auto">
          <a:xfrm>
            <a:off x="5548169" y="1647105"/>
            <a:ext cx="843949" cy="731139"/>
          </a:xfrm>
          <a:custGeom>
            <a:avLst/>
            <a:gdLst>
              <a:gd name="connsiteX0" fmla="*/ 232481 w 465138"/>
              <a:gd name="connsiteY0" fmla="*/ 159544 h 391319"/>
              <a:gd name="connsiteX1" fmla="*/ 239713 w 465138"/>
              <a:gd name="connsiteY1" fmla="*/ 166773 h 391319"/>
              <a:gd name="connsiteX2" fmla="*/ 232481 w 465138"/>
              <a:gd name="connsiteY2" fmla="*/ 174005 h 391319"/>
              <a:gd name="connsiteX3" fmla="*/ 189089 w 465138"/>
              <a:gd name="connsiteY3" fmla="*/ 217385 h 391319"/>
              <a:gd name="connsiteX4" fmla="*/ 189089 w 465138"/>
              <a:gd name="connsiteY4" fmla="*/ 217397 h 391319"/>
              <a:gd name="connsiteX5" fmla="*/ 181857 w 465138"/>
              <a:gd name="connsiteY5" fmla="*/ 224629 h 391319"/>
              <a:gd name="connsiteX6" fmla="*/ 174625 w 465138"/>
              <a:gd name="connsiteY6" fmla="*/ 217397 h 391319"/>
              <a:gd name="connsiteX7" fmla="*/ 174625 w 465138"/>
              <a:gd name="connsiteY7" fmla="*/ 217385 h 391319"/>
              <a:gd name="connsiteX8" fmla="*/ 232481 w 465138"/>
              <a:gd name="connsiteY8" fmla="*/ 159544 h 391319"/>
              <a:gd name="connsiteX9" fmla="*/ 225889 w 465138"/>
              <a:gd name="connsiteY9" fmla="*/ 130827 h 391319"/>
              <a:gd name="connsiteX10" fmla="*/ 166588 w 465138"/>
              <a:gd name="connsiteY10" fmla="*/ 160907 h 391319"/>
              <a:gd name="connsiteX11" fmla="*/ 176009 w 465138"/>
              <a:gd name="connsiteY11" fmla="*/ 283458 h 391319"/>
              <a:gd name="connsiteX12" fmla="*/ 298539 w 465138"/>
              <a:gd name="connsiteY12" fmla="*/ 274036 h 391319"/>
              <a:gd name="connsiteX13" fmla="*/ 289117 w 465138"/>
              <a:gd name="connsiteY13" fmla="*/ 151496 h 391319"/>
              <a:gd name="connsiteX14" fmla="*/ 225889 w 465138"/>
              <a:gd name="connsiteY14" fmla="*/ 130827 h 391319"/>
              <a:gd name="connsiteX15" fmla="*/ 232568 w 465138"/>
              <a:gd name="connsiteY15" fmla="*/ 101600 h 391319"/>
              <a:gd name="connsiteX16" fmla="*/ 348456 w 465138"/>
              <a:gd name="connsiteY16" fmla="*/ 217488 h 391319"/>
              <a:gd name="connsiteX17" fmla="*/ 232568 w 465138"/>
              <a:gd name="connsiteY17" fmla="*/ 333364 h 391319"/>
              <a:gd name="connsiteX18" fmla="*/ 116681 w 465138"/>
              <a:gd name="connsiteY18" fmla="*/ 217488 h 391319"/>
              <a:gd name="connsiteX19" fmla="*/ 232568 w 465138"/>
              <a:gd name="connsiteY19" fmla="*/ 101600 h 391319"/>
              <a:gd name="connsiteX20" fmla="*/ 159870 w 465138"/>
              <a:gd name="connsiteY20" fmla="*/ 28987 h 391319"/>
              <a:gd name="connsiteX21" fmla="*/ 146368 w 465138"/>
              <a:gd name="connsiteY21" fmla="*/ 38099 h 391319"/>
              <a:gd name="connsiteX22" fmla="*/ 120333 w 465138"/>
              <a:gd name="connsiteY22" fmla="*/ 102975 h 391319"/>
              <a:gd name="connsiteX23" fmla="*/ 41216 w 465138"/>
              <a:gd name="connsiteY23" fmla="*/ 116146 h 391319"/>
              <a:gd name="connsiteX24" fmla="*/ 29050 w 465138"/>
              <a:gd name="connsiteY24" fmla="*/ 130440 h 391319"/>
              <a:gd name="connsiteX25" fmla="*/ 29050 w 465138"/>
              <a:gd name="connsiteY25" fmla="*/ 347821 h 391319"/>
              <a:gd name="connsiteX26" fmla="*/ 43585 w 465138"/>
              <a:gd name="connsiteY26" fmla="*/ 362314 h 391319"/>
              <a:gd name="connsiteX27" fmla="*/ 421531 w 465138"/>
              <a:gd name="connsiteY27" fmla="*/ 362314 h 391319"/>
              <a:gd name="connsiteX28" fmla="*/ 436045 w 465138"/>
              <a:gd name="connsiteY28" fmla="*/ 347821 h 391319"/>
              <a:gd name="connsiteX29" fmla="*/ 436045 w 465138"/>
              <a:gd name="connsiteY29" fmla="*/ 130440 h 391319"/>
              <a:gd name="connsiteX30" fmla="*/ 423900 w 465138"/>
              <a:gd name="connsiteY30" fmla="*/ 116146 h 391319"/>
              <a:gd name="connsiteX31" fmla="*/ 344762 w 465138"/>
              <a:gd name="connsiteY31" fmla="*/ 102975 h 391319"/>
              <a:gd name="connsiteX32" fmla="*/ 318727 w 465138"/>
              <a:gd name="connsiteY32" fmla="*/ 38099 h 391319"/>
              <a:gd name="connsiteX33" fmla="*/ 305225 w 465138"/>
              <a:gd name="connsiteY33" fmla="*/ 28987 h 391319"/>
              <a:gd name="connsiteX34" fmla="*/ 159870 w 465138"/>
              <a:gd name="connsiteY34" fmla="*/ 0 h 391319"/>
              <a:gd name="connsiteX35" fmla="*/ 305225 w 465138"/>
              <a:gd name="connsiteY35" fmla="*/ 0 h 391319"/>
              <a:gd name="connsiteX36" fmla="*/ 345710 w 465138"/>
              <a:gd name="connsiteY36" fmla="*/ 27302 h 391319"/>
              <a:gd name="connsiteX37" fmla="*/ 365672 w 465138"/>
              <a:gd name="connsiteY37" fmla="*/ 77068 h 391319"/>
              <a:gd name="connsiteX38" fmla="*/ 428681 w 465138"/>
              <a:gd name="connsiteY38" fmla="*/ 87540 h 391319"/>
              <a:gd name="connsiteX39" fmla="*/ 465138 w 465138"/>
              <a:gd name="connsiteY39" fmla="*/ 130440 h 391319"/>
              <a:gd name="connsiteX40" fmla="*/ 465138 w 465138"/>
              <a:gd name="connsiteY40" fmla="*/ 347821 h 391319"/>
              <a:gd name="connsiteX41" fmla="*/ 421531 w 465138"/>
              <a:gd name="connsiteY41" fmla="*/ 391319 h 391319"/>
              <a:gd name="connsiteX42" fmla="*/ 43585 w 465138"/>
              <a:gd name="connsiteY42" fmla="*/ 391319 h 391319"/>
              <a:gd name="connsiteX43" fmla="*/ 0 w 465138"/>
              <a:gd name="connsiteY43" fmla="*/ 347821 h 391319"/>
              <a:gd name="connsiteX44" fmla="*/ 0 w 465138"/>
              <a:gd name="connsiteY44" fmla="*/ 130440 h 391319"/>
              <a:gd name="connsiteX45" fmla="*/ 36436 w 465138"/>
              <a:gd name="connsiteY45" fmla="*/ 87540 h 391319"/>
              <a:gd name="connsiteX46" fmla="*/ 99445 w 465138"/>
              <a:gd name="connsiteY46" fmla="*/ 77068 h 391319"/>
              <a:gd name="connsiteX47" fmla="*/ 119364 w 465138"/>
              <a:gd name="connsiteY47" fmla="*/ 27338 h 391319"/>
              <a:gd name="connsiteX48" fmla="*/ 159870 w 465138"/>
              <a:gd name="connsiteY48" fmla="*/ 0 h 39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5138" h="391319">
                <a:moveTo>
                  <a:pt x="232481" y="159544"/>
                </a:moveTo>
                <a:cubicBezTo>
                  <a:pt x="236462" y="159544"/>
                  <a:pt x="239713" y="162783"/>
                  <a:pt x="239713" y="166773"/>
                </a:cubicBezTo>
                <a:cubicBezTo>
                  <a:pt x="239713" y="170766"/>
                  <a:pt x="236462" y="174005"/>
                  <a:pt x="232481" y="174005"/>
                </a:cubicBezTo>
                <a:cubicBezTo>
                  <a:pt x="208495" y="174005"/>
                  <a:pt x="189089" y="193435"/>
                  <a:pt x="189089" y="217385"/>
                </a:cubicBezTo>
                <a:lnTo>
                  <a:pt x="189089" y="217397"/>
                </a:lnTo>
                <a:cubicBezTo>
                  <a:pt x="189089" y="221390"/>
                  <a:pt x="185838" y="224629"/>
                  <a:pt x="181857" y="224629"/>
                </a:cubicBezTo>
                <a:cubicBezTo>
                  <a:pt x="177843" y="224629"/>
                  <a:pt x="174625" y="221390"/>
                  <a:pt x="174625" y="217397"/>
                </a:cubicBezTo>
                <a:lnTo>
                  <a:pt x="174625" y="217385"/>
                </a:lnTo>
                <a:cubicBezTo>
                  <a:pt x="174625" y="185447"/>
                  <a:pt x="200528" y="159544"/>
                  <a:pt x="232481" y="159544"/>
                </a:cubicBezTo>
                <a:close/>
                <a:moveTo>
                  <a:pt x="225889" y="130827"/>
                </a:moveTo>
                <a:cubicBezTo>
                  <a:pt x="203712" y="132528"/>
                  <a:pt x="182190" y="142687"/>
                  <a:pt x="166588" y="160907"/>
                </a:cubicBezTo>
                <a:cubicBezTo>
                  <a:pt x="135352" y="197357"/>
                  <a:pt x="139537" y="252232"/>
                  <a:pt x="176009" y="283458"/>
                </a:cubicBezTo>
                <a:cubicBezTo>
                  <a:pt x="212449" y="314694"/>
                  <a:pt x="267303" y="310498"/>
                  <a:pt x="298539" y="274036"/>
                </a:cubicBezTo>
                <a:cubicBezTo>
                  <a:pt x="329774" y="237585"/>
                  <a:pt x="325557" y="182721"/>
                  <a:pt x="289117" y="151496"/>
                </a:cubicBezTo>
                <a:cubicBezTo>
                  <a:pt x="270897" y="135883"/>
                  <a:pt x="248066" y="129126"/>
                  <a:pt x="225889" y="130827"/>
                </a:cubicBezTo>
                <a:close/>
                <a:moveTo>
                  <a:pt x="232568" y="101600"/>
                </a:moveTo>
                <a:cubicBezTo>
                  <a:pt x="296564" y="101600"/>
                  <a:pt x="348456" y="153470"/>
                  <a:pt x="348456" y="217488"/>
                </a:cubicBezTo>
                <a:cubicBezTo>
                  <a:pt x="348456" y="281494"/>
                  <a:pt x="296564" y="333364"/>
                  <a:pt x="232568" y="333364"/>
                </a:cubicBezTo>
                <a:cubicBezTo>
                  <a:pt x="168541" y="333364"/>
                  <a:pt x="116681" y="281494"/>
                  <a:pt x="116681" y="217488"/>
                </a:cubicBezTo>
                <a:cubicBezTo>
                  <a:pt x="116681" y="153470"/>
                  <a:pt x="168541" y="101600"/>
                  <a:pt x="232568" y="101600"/>
                </a:cubicBezTo>
                <a:close/>
                <a:moveTo>
                  <a:pt x="159870" y="28987"/>
                </a:moveTo>
                <a:cubicBezTo>
                  <a:pt x="153926" y="28987"/>
                  <a:pt x="148586" y="32592"/>
                  <a:pt x="146368" y="38099"/>
                </a:cubicBezTo>
                <a:lnTo>
                  <a:pt x="120333" y="102975"/>
                </a:lnTo>
                <a:lnTo>
                  <a:pt x="41216" y="116146"/>
                </a:lnTo>
                <a:cubicBezTo>
                  <a:pt x="34196" y="117305"/>
                  <a:pt x="29050" y="123356"/>
                  <a:pt x="29050" y="130440"/>
                </a:cubicBezTo>
                <a:lnTo>
                  <a:pt x="29050" y="347821"/>
                </a:lnTo>
                <a:cubicBezTo>
                  <a:pt x="29050" y="355847"/>
                  <a:pt x="35553" y="362314"/>
                  <a:pt x="43585" y="362314"/>
                </a:cubicBezTo>
                <a:lnTo>
                  <a:pt x="421531" y="362314"/>
                </a:lnTo>
                <a:cubicBezTo>
                  <a:pt x="429564" y="362314"/>
                  <a:pt x="436045" y="355847"/>
                  <a:pt x="436045" y="347821"/>
                </a:cubicBezTo>
                <a:cubicBezTo>
                  <a:pt x="436045" y="347821"/>
                  <a:pt x="436045" y="130440"/>
                  <a:pt x="436045" y="130440"/>
                </a:cubicBezTo>
                <a:cubicBezTo>
                  <a:pt x="436045" y="123356"/>
                  <a:pt x="430920" y="117305"/>
                  <a:pt x="423900" y="116146"/>
                </a:cubicBezTo>
                <a:lnTo>
                  <a:pt x="344762" y="102975"/>
                </a:lnTo>
                <a:lnTo>
                  <a:pt x="318727" y="38099"/>
                </a:lnTo>
                <a:cubicBezTo>
                  <a:pt x="316509" y="32592"/>
                  <a:pt x="311169" y="28987"/>
                  <a:pt x="305225" y="28987"/>
                </a:cubicBezTo>
                <a:close/>
                <a:moveTo>
                  <a:pt x="159870" y="0"/>
                </a:moveTo>
                <a:lnTo>
                  <a:pt x="305225" y="0"/>
                </a:lnTo>
                <a:cubicBezTo>
                  <a:pt x="323142" y="0"/>
                  <a:pt x="339055" y="10707"/>
                  <a:pt x="345710" y="27302"/>
                </a:cubicBezTo>
                <a:lnTo>
                  <a:pt x="365672" y="77068"/>
                </a:lnTo>
                <a:lnTo>
                  <a:pt x="428681" y="87540"/>
                </a:lnTo>
                <a:cubicBezTo>
                  <a:pt x="449806" y="91036"/>
                  <a:pt x="465138" y="109062"/>
                  <a:pt x="465138" y="130440"/>
                </a:cubicBezTo>
                <a:lnTo>
                  <a:pt x="465138" y="347821"/>
                </a:lnTo>
                <a:cubicBezTo>
                  <a:pt x="465138" y="371807"/>
                  <a:pt x="445563" y="391319"/>
                  <a:pt x="421531" y="391319"/>
                </a:cubicBezTo>
                <a:lnTo>
                  <a:pt x="43585" y="391319"/>
                </a:lnTo>
                <a:cubicBezTo>
                  <a:pt x="19553" y="391319"/>
                  <a:pt x="0" y="371807"/>
                  <a:pt x="0" y="347821"/>
                </a:cubicBezTo>
                <a:lnTo>
                  <a:pt x="0" y="130440"/>
                </a:lnTo>
                <a:cubicBezTo>
                  <a:pt x="0" y="109062"/>
                  <a:pt x="15311" y="91036"/>
                  <a:pt x="36436" y="87540"/>
                </a:cubicBezTo>
                <a:lnTo>
                  <a:pt x="99445" y="77068"/>
                </a:lnTo>
                <a:lnTo>
                  <a:pt x="119364" y="27338"/>
                </a:lnTo>
                <a:cubicBezTo>
                  <a:pt x="126061" y="10707"/>
                  <a:pt x="141975" y="0"/>
                  <a:pt x="1598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6" name="ïṡ1îḓé">
            <a:extLst>
              <a:ext uri="{FF2B5EF4-FFF2-40B4-BE49-F238E27FC236}">
                <a16:creationId xmlns:a16="http://schemas.microsoft.com/office/drawing/2014/main" id="{D88FA93E-840D-4241-B462-F0D065DCD753}"/>
              </a:ext>
            </a:extLst>
          </p:cNvPr>
          <p:cNvSpPr txBox="1"/>
          <p:nvPr/>
        </p:nvSpPr>
        <p:spPr bwMode="auto">
          <a:xfrm>
            <a:off x="3886907" y="3214014"/>
            <a:ext cx="4166472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</a:rPr>
              <a:t>分布式缓存的伸缩性挑战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18" name="iŝlîďê">
            <a:extLst>
              <a:ext uri="{FF2B5EF4-FFF2-40B4-BE49-F238E27FC236}">
                <a16:creationId xmlns:a16="http://schemas.microsoft.com/office/drawing/2014/main" id="{E5D9FB98-5428-41C4-AF6D-7AB9D2CE6793}"/>
              </a:ext>
            </a:extLst>
          </p:cNvPr>
          <p:cNvSpPr/>
          <p:nvPr/>
        </p:nvSpPr>
        <p:spPr bwMode="auto">
          <a:xfrm>
            <a:off x="2793556" y="3798223"/>
            <a:ext cx="6353174" cy="1719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新上线的缓存服务器没有缓存任何数据，而已下线的缓存服务器还缓存很多数据。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因此新加入的缓存服务器必须使整个集群中的缓存尽可能被访问到。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688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DC974-8C1D-4F5E-A35F-C09293E86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一致性</a:t>
            </a:r>
            <a:r>
              <a:rPr lang="en-US" altLang="zh-CN" dirty="0"/>
              <a:t>HASH</a:t>
            </a:r>
            <a:r>
              <a:rPr lang="zh-CN" altLang="en-US" dirty="0"/>
              <a:t>算法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3802E10-6361-44D7-804E-2A70E2CA6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F1F412-AD01-4FF0-829B-6AD4F6969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22303F-E160-45CD-8B0A-F2FEADA87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805" y="1387396"/>
            <a:ext cx="4588628" cy="377515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33C6D1B-44C2-49F6-A41C-F6B0F96284A5}"/>
              </a:ext>
            </a:extLst>
          </p:cNvPr>
          <p:cNvSpPr txBox="1"/>
          <p:nvPr/>
        </p:nvSpPr>
        <p:spPr>
          <a:xfrm>
            <a:off x="2997769" y="547060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HASH</a:t>
            </a:r>
            <a:r>
              <a:rPr lang="zh-CN" altLang="en-US" dirty="0"/>
              <a:t>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0946F9-10FA-428F-99A2-DA1E45F78BCA}"/>
              </a:ext>
            </a:extLst>
          </p:cNvPr>
          <p:cNvSpPr txBox="1"/>
          <p:nvPr/>
        </p:nvSpPr>
        <p:spPr>
          <a:xfrm>
            <a:off x="6172200" y="1563617"/>
            <a:ext cx="4588628" cy="3730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先构造一个长度为</a:t>
            </a:r>
            <a:r>
              <a:rPr lang="en-US" altLang="zh-CN" sz="2000" dirty="0"/>
              <a:t>0~2^32</a:t>
            </a:r>
            <a:r>
              <a:rPr lang="zh-CN" altLang="en-US" sz="2000" dirty="0"/>
              <a:t>的整数环（一致性</a:t>
            </a:r>
            <a:r>
              <a:rPr lang="en-US" altLang="zh-CN" sz="2000" dirty="0"/>
              <a:t>HASH</a:t>
            </a:r>
            <a:r>
              <a:rPr lang="zh-CN" altLang="en-US" sz="2000" dirty="0"/>
              <a:t>环）根据节点名称的</a:t>
            </a:r>
            <a:r>
              <a:rPr lang="en-US" altLang="zh-CN" sz="2000" dirty="0"/>
              <a:t>HASH</a:t>
            </a:r>
            <a:r>
              <a:rPr lang="zh-CN" altLang="en-US" sz="2000" dirty="0"/>
              <a:t>值将缓存服务器节点放置在这个</a:t>
            </a:r>
            <a:r>
              <a:rPr lang="en-US" altLang="zh-CN" sz="2000" dirty="0"/>
              <a:t>HASH</a:t>
            </a:r>
            <a:r>
              <a:rPr lang="zh-CN" altLang="en-US" sz="2000" dirty="0"/>
              <a:t>环上。然后根据需要缓存的数据</a:t>
            </a:r>
            <a:r>
              <a:rPr lang="en-US" altLang="zh-CN" sz="2000" dirty="0"/>
              <a:t>KEY</a:t>
            </a:r>
            <a:r>
              <a:rPr lang="zh-CN" altLang="en-US" sz="2000" dirty="0"/>
              <a:t>计算得到其</a:t>
            </a:r>
            <a:r>
              <a:rPr lang="en-US" altLang="zh-CN" sz="2000" dirty="0"/>
              <a:t>HASH</a:t>
            </a:r>
            <a:r>
              <a:rPr lang="zh-CN" altLang="en-US" sz="2000" dirty="0"/>
              <a:t>值，然后在</a:t>
            </a:r>
            <a:r>
              <a:rPr lang="en-US" altLang="zh-CN" sz="2000" dirty="0"/>
              <a:t>HASH</a:t>
            </a:r>
            <a:r>
              <a:rPr lang="zh-CN" altLang="en-US" sz="2000" dirty="0"/>
              <a:t>环上顺时针查找距离这个</a:t>
            </a:r>
            <a:r>
              <a:rPr lang="en-US" altLang="zh-CN" sz="2000" dirty="0"/>
              <a:t>KEY</a:t>
            </a:r>
            <a:r>
              <a:rPr lang="zh-CN" altLang="en-US" sz="2000" dirty="0"/>
              <a:t>的</a:t>
            </a:r>
            <a:r>
              <a:rPr lang="en-US" altLang="zh-CN" sz="2000" dirty="0"/>
              <a:t>HASH</a:t>
            </a:r>
            <a:r>
              <a:rPr lang="zh-CN" altLang="en-US" sz="2000" dirty="0"/>
              <a:t>值最近的缓存服务器节点。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（计算得到的</a:t>
            </a:r>
            <a:r>
              <a:rPr lang="en-US" altLang="zh-CN" sz="2000" dirty="0"/>
              <a:t>HASH</a:t>
            </a:r>
            <a:r>
              <a:rPr lang="zh-CN" altLang="en-US" sz="2000" dirty="0"/>
              <a:t>值范围都在</a:t>
            </a:r>
            <a:r>
              <a:rPr lang="en-US" altLang="zh-CN" sz="2000" dirty="0"/>
              <a:t>0~2^32</a:t>
            </a:r>
            <a:r>
              <a:rPr lang="zh-CN" altLang="en-US" sz="20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49499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E9AA4-488E-4DE0-9F70-A8231D487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</a:t>
            </a:r>
            <a:r>
              <a:rPr lang="zh-CN" altLang="en-US" dirty="0"/>
              <a:t>环添加服务器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4B7C1A-01A3-43A0-864B-641238D2D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62022E-4270-457B-A5C9-9ABDED2FD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1B6A11-6E3D-4AF2-A877-C88EA6F36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2028745"/>
            <a:ext cx="4471194" cy="3679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AFC0DA-C333-4794-B4DF-5469749D3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660" y="1911275"/>
            <a:ext cx="4519877" cy="3679900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A9BABA22-2F76-4DEE-B7F1-4C952271D91A}"/>
              </a:ext>
            </a:extLst>
          </p:cNvPr>
          <p:cNvSpPr/>
          <p:nvPr/>
        </p:nvSpPr>
        <p:spPr>
          <a:xfrm>
            <a:off x="5245098" y="3609974"/>
            <a:ext cx="850107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7025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97B8A6A-5CA2-419D-AE96-B94341FF5857}"/>
              </a:ext>
            </a:extLst>
          </p:cNvPr>
          <p:cNvSpPr txBox="1"/>
          <p:nvPr/>
        </p:nvSpPr>
        <p:spPr>
          <a:xfrm>
            <a:off x="5869335" y="2157289"/>
            <a:ext cx="1069974" cy="946598"/>
          </a:xfrm>
          <a:prstGeom prst="rect">
            <a:avLst/>
          </a:prstGeom>
          <a:noFill/>
          <a:effectLst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ln w="44450" cap="rnd">
                  <a:noFill/>
                </a:ln>
                <a:solidFill>
                  <a:schemeClr val="bg1"/>
                </a:solidFill>
                <a:effectLst/>
                <a:latin typeface="Impact" panose="020B0806030902050204" pitchFamily="34" charset="0"/>
                <a:cs typeface="Arial" panose="020B0604020202020204" pitchFamily="34" charset="0"/>
              </a:rPr>
              <a:t>05</a:t>
            </a:r>
            <a:endParaRPr lang="zh-CN" altLang="en-US" dirty="0">
              <a:ln w="44450" cap="rnd">
                <a:noFill/>
              </a:ln>
              <a:solidFill>
                <a:schemeClr val="bg1"/>
              </a:solidFill>
              <a:effectLst/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03D2535-9077-406B-B62B-F265F27E3E87}"/>
              </a:ext>
            </a:extLst>
          </p:cNvPr>
          <p:cNvCxnSpPr/>
          <p:nvPr/>
        </p:nvCxnSpPr>
        <p:spPr>
          <a:xfrm>
            <a:off x="5673725" y="3302647"/>
            <a:ext cx="42068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0725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EAD60B-DB7D-49BE-A49B-4AB0BE44D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4438DB4-8148-434B-BFB9-A9632EA9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0F46B0-C6FA-4CFC-8E32-D8BC51F52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47</a:t>
            </a:fld>
            <a:endParaRPr lang="zh-CN" altLang="en-US"/>
          </a:p>
        </p:txBody>
      </p:sp>
      <p:sp>
        <p:nvSpPr>
          <p:cNvPr id="10" name="ïşḻiḍé">
            <a:extLst>
              <a:ext uri="{FF2B5EF4-FFF2-40B4-BE49-F238E27FC236}">
                <a16:creationId xmlns:a16="http://schemas.microsoft.com/office/drawing/2014/main" id="{2969238E-B634-46A3-B84A-599E0565EDE9}"/>
              </a:ext>
            </a:extLst>
          </p:cNvPr>
          <p:cNvSpPr/>
          <p:nvPr/>
        </p:nvSpPr>
        <p:spPr>
          <a:xfrm flipH="1">
            <a:off x="1155130" y="1691354"/>
            <a:ext cx="9880150" cy="1737646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网站架构是一个大命题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除了网站的性能、伸缩性、可用性，还存在拓展性、安全性等等的需求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需要花很多时间去学习和实践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ïşḻiḍé">
            <a:extLst>
              <a:ext uri="{FF2B5EF4-FFF2-40B4-BE49-F238E27FC236}">
                <a16:creationId xmlns:a16="http://schemas.microsoft.com/office/drawing/2014/main" id="{24B0E55D-5D29-4673-998F-C11621763127}"/>
              </a:ext>
            </a:extLst>
          </p:cNvPr>
          <p:cNvSpPr/>
          <p:nvPr/>
        </p:nvSpPr>
        <p:spPr>
          <a:xfrm flipH="1">
            <a:off x="1155130" y="3965908"/>
            <a:ext cx="9880150" cy="1737646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对架构有一定了解之后，在进行应用开发初期才能更好的对应用的规模和拓展做好准备，防止后期遇到业务扩展的问题导致需要投入更多的成本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因此架构学习是有必要的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2896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感谢大家的观看和倾听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2020-10-4</a:t>
            </a:r>
            <a:endParaRPr lang="en-US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谢烁圻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42991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BD6AD8D-972C-4C65-BED1-870F36ADCC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00100"/>
            <a:ext cx="4019550" cy="301466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256418A-DA6C-4967-B113-6E51E1097165}"/>
              </a:ext>
            </a:extLst>
          </p:cNvPr>
          <p:cNvSpPr txBox="1"/>
          <p:nvPr/>
        </p:nvSpPr>
        <p:spPr>
          <a:xfrm>
            <a:off x="2021696" y="40767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——《</a:t>
            </a:r>
            <a:r>
              <a:rPr lang="zh-CN" altLang="en-US" dirty="0"/>
              <a:t>小谢在武大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94332C-16B5-4145-819F-214637FABD6F}"/>
              </a:ext>
            </a:extLst>
          </p:cNvPr>
          <p:cNvSpPr txBox="1"/>
          <p:nvPr/>
        </p:nvSpPr>
        <p:spPr>
          <a:xfrm>
            <a:off x="7429500" y="1074836"/>
            <a:ext cx="3262432" cy="1829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rgbClr val="1298DE"/>
                </a:solidFill>
                <a:latin typeface="华光细圆_CNKI" panose="02000500000000000000" pitchFamily="2" charset="-122"/>
                <a:ea typeface="华光细圆_CNKI" panose="02000500000000000000" pitchFamily="2" charset="-122"/>
              </a:rPr>
              <a:t>有人问了：</a:t>
            </a:r>
            <a:endParaRPr lang="en-US" altLang="zh-CN" sz="4000" b="1" dirty="0">
              <a:solidFill>
                <a:srgbClr val="1298DE"/>
              </a:solidFill>
              <a:latin typeface="华光细圆_CNKI" panose="02000500000000000000" pitchFamily="2" charset="-122"/>
              <a:ea typeface="华光细圆_CNKI" panose="02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rgbClr val="1298DE"/>
                </a:solidFill>
                <a:latin typeface="华光细圆_CNKI" panose="02000500000000000000" pitchFamily="2" charset="-122"/>
                <a:ea typeface="华光细圆_CNKI" panose="02000500000000000000" pitchFamily="2" charset="-122"/>
              </a:rPr>
              <a:t>小谢去哪了呢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381854E-1752-404B-A60E-B17E3E197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25" y="1074836"/>
            <a:ext cx="1905000" cy="1905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CBAFF26-A2D2-4FF9-8C7E-DAE3D0F53ABE}"/>
              </a:ext>
            </a:extLst>
          </p:cNvPr>
          <p:cNvSpPr txBox="1"/>
          <p:nvPr/>
        </p:nvSpPr>
        <p:spPr>
          <a:xfrm>
            <a:off x="2362200" y="5000387"/>
            <a:ext cx="7886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07B3C6"/>
                </a:solidFill>
                <a:latin typeface="华光细圆_CNKI" panose="02000500000000000000" pitchFamily="2" charset="-122"/>
                <a:ea typeface="华光细圆_CNKI" panose="02000500000000000000" pitchFamily="2" charset="-122"/>
              </a:rPr>
              <a:t>答：他在武大排队等电动车充电呢</a:t>
            </a:r>
            <a:endParaRPr lang="en-US" altLang="zh-CN" sz="3600" b="1" dirty="0">
              <a:solidFill>
                <a:srgbClr val="07B3C6"/>
              </a:solidFill>
              <a:latin typeface="华光细圆_CNKI" panose="02000500000000000000" pitchFamily="2" charset="-122"/>
              <a:ea typeface="华光细圆_CNKI" panose="02000500000000000000" pitchFamily="2" charset="-122"/>
            </a:endParaRPr>
          </a:p>
        </p:txBody>
      </p:sp>
      <p:sp>
        <p:nvSpPr>
          <p:cNvPr id="14" name="对话气泡: 椭圆形 13">
            <a:extLst>
              <a:ext uri="{FF2B5EF4-FFF2-40B4-BE49-F238E27FC236}">
                <a16:creationId xmlns:a16="http://schemas.microsoft.com/office/drawing/2014/main" id="{43B53002-B0F9-4407-9416-3D0FA9C8BB0E}"/>
              </a:ext>
            </a:extLst>
          </p:cNvPr>
          <p:cNvSpPr/>
          <p:nvPr/>
        </p:nvSpPr>
        <p:spPr>
          <a:xfrm>
            <a:off x="5505450" y="419100"/>
            <a:ext cx="6162675" cy="3395663"/>
          </a:xfrm>
          <a:prstGeom prst="wedgeEllipseCallout">
            <a:avLst>
              <a:gd name="adj1" fmla="val -49427"/>
              <a:gd name="adj2" fmla="val 38657"/>
            </a:avLst>
          </a:prstGeom>
          <a:noFill/>
          <a:ln>
            <a:solidFill>
              <a:srgbClr val="1296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08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646556-06DF-4177-94CE-25EAB2DAC4D3}"/>
              </a:ext>
            </a:extLst>
          </p:cNvPr>
          <p:cNvSpPr txBox="1"/>
          <p:nvPr/>
        </p:nvSpPr>
        <p:spPr>
          <a:xfrm>
            <a:off x="1655901" y="1247775"/>
            <a:ext cx="3268524" cy="369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7B3C6"/>
                </a:solidFill>
                <a:latin typeface="华光细圆_CNKI" panose="02000500000000000000" pitchFamily="2" charset="-122"/>
                <a:ea typeface="华光细圆_CNKI" panose="02000500000000000000" pitchFamily="2" charset="-122"/>
              </a:rPr>
              <a:t>为了解决这个问题，小谢开发了一款充电站监测系统，并告诉了舍友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E7F4E8-7F2E-4EBD-AC3C-D2640A94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371" y="556011"/>
            <a:ext cx="5037257" cy="57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4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301D04-2FE9-405B-B520-9854B0B5C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网站的初始架构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C8C13FC-D91F-4C79-B230-CA83E23F3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40EABE-7D3C-4066-8722-24369EA3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D81137-8AD3-4C73-8906-B8CD46626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662" y="1796966"/>
            <a:ext cx="5353325" cy="32640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F642E80-1433-49A1-9E9C-D953DBF387B2}"/>
              </a:ext>
            </a:extLst>
          </p:cNvPr>
          <p:cNvSpPr txBox="1"/>
          <p:nvPr/>
        </p:nvSpPr>
        <p:spPr>
          <a:xfrm>
            <a:off x="6800987" y="1785678"/>
            <a:ext cx="4312399" cy="3697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LAMP</a:t>
            </a:r>
            <a:r>
              <a:rPr lang="zh-CN" altLang="en-US" sz="3200" dirty="0"/>
              <a:t>架构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zh-CN" altLang="en-US" sz="3200" dirty="0"/>
              <a:t>服务器使用</a:t>
            </a:r>
            <a:r>
              <a:rPr lang="en-US" altLang="zh-CN" sz="3200" dirty="0"/>
              <a:t>Linux</a:t>
            </a:r>
          </a:p>
          <a:p>
            <a:pPr>
              <a:lnSpc>
                <a:spcPct val="150000"/>
              </a:lnSpc>
            </a:pPr>
            <a:r>
              <a:rPr lang="zh-CN" altLang="en-US" sz="3200" dirty="0"/>
              <a:t>部署在</a:t>
            </a:r>
            <a:r>
              <a:rPr lang="en-US" altLang="zh-CN" sz="3200" dirty="0"/>
              <a:t>Apache</a:t>
            </a:r>
          </a:p>
          <a:p>
            <a:pPr>
              <a:lnSpc>
                <a:spcPct val="150000"/>
              </a:lnSpc>
            </a:pPr>
            <a:r>
              <a:rPr lang="zh-CN" altLang="en-US" sz="3200" dirty="0"/>
              <a:t>数据库使用</a:t>
            </a:r>
            <a:r>
              <a:rPr lang="en-US" altLang="zh-CN" sz="3200" dirty="0"/>
              <a:t>Mysql</a:t>
            </a:r>
          </a:p>
          <a:p>
            <a:pPr>
              <a:lnSpc>
                <a:spcPct val="150000"/>
              </a:lnSpc>
            </a:pPr>
            <a:r>
              <a:rPr lang="zh-CN" altLang="en-US" sz="3200" dirty="0"/>
              <a:t>应用程序使用</a:t>
            </a:r>
            <a:r>
              <a:rPr lang="en-US" altLang="zh-CN" sz="3200" dirty="0"/>
              <a:t>PHP</a:t>
            </a:r>
            <a:r>
              <a:rPr lang="zh-CN" altLang="en-US" sz="3200" dirty="0"/>
              <a:t>开发</a:t>
            </a:r>
          </a:p>
        </p:txBody>
      </p:sp>
    </p:spTree>
    <p:extLst>
      <p:ext uri="{BB962C8B-B14F-4D97-AF65-F5344CB8AC3E}">
        <p14:creationId xmlns:p14="http://schemas.microsoft.com/office/powerpoint/2010/main" val="376107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123E009-9B21-4D40-9181-623DE829C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1524000"/>
            <a:ext cx="1905000" cy="1905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D4FC0B0-5EEE-4EA4-A79C-316C33BBE9B6}"/>
              </a:ext>
            </a:extLst>
          </p:cNvPr>
          <p:cNvSpPr txBox="1"/>
          <p:nvPr/>
        </p:nvSpPr>
        <p:spPr>
          <a:xfrm>
            <a:off x="4488398" y="1053525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华光细圆_CNKI" panose="02000500000000000000" pitchFamily="2" charset="-122"/>
                <a:ea typeface="华光细圆_CNKI" panose="02000500000000000000" pitchFamily="2" charset="-122"/>
              </a:rPr>
              <a:t>有个舍友比较嘴碎，于是乎</a:t>
            </a:r>
            <a:r>
              <a:rPr lang="en-US" altLang="zh-CN" sz="3200" b="1" dirty="0">
                <a:latin typeface="华光细圆_CNKI" panose="02000500000000000000" pitchFamily="2" charset="-122"/>
                <a:ea typeface="华光细圆_CNKI" panose="02000500000000000000" pitchFamily="2" charset="-122"/>
              </a:rPr>
              <a:t>……</a:t>
            </a:r>
            <a:endParaRPr lang="zh-CN" altLang="en-US" sz="3200" b="1" dirty="0">
              <a:latin typeface="华光细圆_CNKI" panose="02000500000000000000" pitchFamily="2" charset="-122"/>
              <a:ea typeface="华光细圆_CNKI" panose="02000500000000000000" pitchFamily="2" charset="-122"/>
            </a:endParaRPr>
          </a:p>
        </p:txBody>
      </p:sp>
      <p:sp>
        <p:nvSpPr>
          <p:cNvPr id="5" name="对话气泡: 椭圆形 4">
            <a:extLst>
              <a:ext uri="{FF2B5EF4-FFF2-40B4-BE49-F238E27FC236}">
                <a16:creationId xmlns:a16="http://schemas.microsoft.com/office/drawing/2014/main" id="{203F9784-6EAB-4308-A867-194C2C94ABD0}"/>
              </a:ext>
            </a:extLst>
          </p:cNvPr>
          <p:cNvSpPr/>
          <p:nvPr/>
        </p:nvSpPr>
        <p:spPr>
          <a:xfrm>
            <a:off x="3781425" y="2476500"/>
            <a:ext cx="6981825" cy="2438400"/>
          </a:xfrm>
          <a:prstGeom prst="wedgeEllipseCallout">
            <a:avLst>
              <a:gd name="adj1" fmla="val -61761"/>
              <a:gd name="adj2" fmla="val -4570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07B3C6"/>
                </a:solidFill>
                <a:latin typeface="华光细圆_CNKI" panose="02000500000000000000" pitchFamily="2" charset="-122"/>
                <a:ea typeface="华光细圆_CNKI" panose="02000500000000000000" pitchFamily="2" charset="-122"/>
              </a:rPr>
              <a:t>跟大家嗦个好事情啊，有个好用的网站，你们可以在宿舍看排队情况了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9F120C-D29C-4E7D-BD51-375C426DB76E}"/>
              </a:ext>
            </a:extLst>
          </p:cNvPr>
          <p:cNvSpPr txBox="1"/>
          <p:nvPr/>
        </p:nvSpPr>
        <p:spPr>
          <a:xfrm>
            <a:off x="1847850" y="5512087"/>
            <a:ext cx="8836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华光细圆_CNKI" panose="02000500000000000000" pitchFamily="2" charset="-122"/>
                <a:ea typeface="华光细圆_CNKI" panose="02000500000000000000" pitchFamily="2" charset="-122"/>
              </a:rPr>
              <a:t>于是用户开始多起来，一台服务器开始顶不住了</a:t>
            </a:r>
          </a:p>
        </p:txBody>
      </p:sp>
    </p:spTree>
    <p:extLst>
      <p:ext uri="{BB962C8B-B14F-4D97-AF65-F5344CB8AC3E}">
        <p14:creationId xmlns:p14="http://schemas.microsoft.com/office/powerpoint/2010/main" val="251657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EC62CE-847C-4074-B422-C6A9F4A5E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应用服务与数据分离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366D9B8-E2ED-458F-AB47-466122D6D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81F779-3BA3-4B4B-9490-739BD4FDF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63A2C4-123A-42AE-8955-6FD1C0AFB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34" y="1678675"/>
            <a:ext cx="6010576" cy="38458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9BB1560-8FA2-42DC-9879-16D9BCC25C12}"/>
              </a:ext>
            </a:extLst>
          </p:cNvPr>
          <p:cNvSpPr txBox="1"/>
          <p:nvPr/>
        </p:nvSpPr>
        <p:spPr>
          <a:xfrm>
            <a:off x="7020225" y="1434446"/>
            <a:ext cx="4500261" cy="445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将一台服务器拆分成三台服务器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应用服务器处理大量业务，需要强大的</a:t>
            </a:r>
            <a:r>
              <a:rPr lang="en-US" altLang="zh-CN" sz="2400" dirty="0" err="1"/>
              <a:t>cpu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文件服务器存储用户上传的文件，需要更大的硬盘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数据库服务器需要快速检索和数据缓存，需要更快的硬盘和更大的内存</a:t>
            </a:r>
          </a:p>
        </p:txBody>
      </p:sp>
    </p:spTree>
    <p:extLst>
      <p:ext uri="{BB962C8B-B14F-4D97-AF65-F5344CB8AC3E}">
        <p14:creationId xmlns:p14="http://schemas.microsoft.com/office/powerpoint/2010/main" val="39204450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ed40ae41-bed5-4980-989d-59609eb8fc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e8992b5-5db5-46cc-947c-ea2e40ebc0c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04d6ef4-d2a6-490a-a1d3-cd306b7f0e4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4457cd7-beff-4020-a70b-0fbcf7ed79f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494e30-571c-49ea-bff2-af2ad6c6a2f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ff425fa-a67e-4068-b902-2ff2cb6e0c2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b77cc64-61eb-411a-af83-0ba27bb97deb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4457cd7-beff-4020-a70b-0fbcf7ed79fe"/>
</p:tagLst>
</file>

<file path=ppt/theme/theme1.xml><?xml version="1.0" encoding="utf-8"?>
<a:theme xmlns:a="http://schemas.openxmlformats.org/drawingml/2006/main" name="主题5">
  <a:themeElements>
    <a:clrScheme name="自定义 3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7B3C6"/>
      </a:accent1>
      <a:accent2>
        <a:srgbClr val="E2943B"/>
      </a:accent2>
      <a:accent3>
        <a:srgbClr val="B2BF4E"/>
      </a:accent3>
      <a:accent4>
        <a:srgbClr val="CF94BA"/>
      </a:accent4>
      <a:accent5>
        <a:srgbClr val="579EB5"/>
      </a:accent5>
      <a:accent6>
        <a:srgbClr val="009AC4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1940</TotalTime>
  <Words>2052</Words>
  <Application>Microsoft Office PowerPoint</Application>
  <PresentationFormat>宽屏</PresentationFormat>
  <Paragraphs>276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57" baseType="lpstr">
      <vt:lpstr>华光细圆_CNKI</vt:lpstr>
      <vt:lpstr>微软雅黑</vt:lpstr>
      <vt:lpstr>Arial</vt:lpstr>
      <vt:lpstr>Calibri</vt:lpstr>
      <vt:lpstr>Impact</vt:lpstr>
      <vt:lpstr>Segoe UI Light</vt:lpstr>
      <vt:lpstr>Wingdings</vt:lpstr>
      <vt:lpstr>主题5</vt:lpstr>
      <vt:lpstr>OfficePLUS</vt:lpstr>
      <vt:lpstr>架构演变与关键问题概述</vt:lpstr>
      <vt:lpstr>PowerPoint 演示文稿</vt:lpstr>
      <vt:lpstr>架构演变之路</vt:lpstr>
      <vt:lpstr>从一个小故事讲起</vt:lpstr>
      <vt:lpstr>PowerPoint 演示文稿</vt:lpstr>
      <vt:lpstr>PowerPoint 演示文稿</vt:lpstr>
      <vt:lpstr>网站的初始架构</vt:lpstr>
      <vt:lpstr>PowerPoint 演示文稿</vt:lpstr>
      <vt:lpstr>应用服务与数据分离</vt:lpstr>
      <vt:lpstr>PowerPoint 演示文稿</vt:lpstr>
      <vt:lpstr>使用缓存缓解数据库压力</vt:lpstr>
      <vt:lpstr>PowerPoint 演示文稿</vt:lpstr>
      <vt:lpstr>PowerPoint 演示文稿</vt:lpstr>
      <vt:lpstr>应用服务器集群部署</vt:lpstr>
      <vt:lpstr>PowerPoint 演示文稿</vt:lpstr>
      <vt:lpstr>PowerPoint 演示文稿</vt:lpstr>
      <vt:lpstr>数据库读写分离</vt:lpstr>
      <vt:lpstr>PowerPoint 演示文稿</vt:lpstr>
      <vt:lpstr>PowerPoint 演示文稿</vt:lpstr>
      <vt:lpstr>使用分布式数据服务器和分布式文件服务器</vt:lpstr>
      <vt:lpstr>PowerPoint 演示文稿</vt:lpstr>
      <vt:lpstr>PowerPoint 演示文稿</vt:lpstr>
      <vt:lpstr>使用NoSQL系统和搜索引擎</vt:lpstr>
      <vt:lpstr>PowerPoint 演示文稿</vt:lpstr>
      <vt:lpstr>业务拆分</vt:lpstr>
      <vt:lpstr>PowerPoint 演示文稿</vt:lpstr>
      <vt:lpstr>分布式服务</vt:lpstr>
      <vt:lpstr>网站的高性能架构</vt:lpstr>
      <vt:lpstr>高性能的测试指标</vt:lpstr>
      <vt:lpstr>Web前端性能优化</vt:lpstr>
      <vt:lpstr>应用服务器性能优化</vt:lpstr>
      <vt:lpstr>网站的高可用架构</vt:lpstr>
      <vt:lpstr>高可用的网站架构</vt:lpstr>
      <vt:lpstr>高可用的应用</vt:lpstr>
      <vt:lpstr>高可用的服务</vt:lpstr>
      <vt:lpstr>高可用的数据——数据备份</vt:lpstr>
      <vt:lpstr>高可用的数据——失效转移</vt:lpstr>
      <vt:lpstr>网站的伸缩性架构</vt:lpstr>
      <vt:lpstr>伸缩性</vt:lpstr>
      <vt:lpstr>物理分离实现伸缩</vt:lpstr>
      <vt:lpstr>应用服务器集群伸缩性设计</vt:lpstr>
      <vt:lpstr>负载均衡分类</vt:lpstr>
      <vt:lpstr>缓存服务器的伸缩性</vt:lpstr>
      <vt:lpstr>一致性HASH算法</vt:lpstr>
      <vt:lpstr>HASH环添加服务器</vt:lpstr>
      <vt:lpstr>总结</vt:lpstr>
      <vt:lpstr>总结</vt:lpstr>
      <vt:lpstr>感谢大家的观看和倾听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peanut</cp:lastModifiedBy>
  <cp:revision>53</cp:revision>
  <cp:lastPrinted>2017-12-07T16:00:00Z</cp:lastPrinted>
  <dcterms:created xsi:type="dcterms:W3CDTF">2017-12-07T16:00:00Z</dcterms:created>
  <dcterms:modified xsi:type="dcterms:W3CDTF">2020-10-04T10:21:04Z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2019-02-27T09:04:24.9537975Z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eecf57f4-67bb-40ed-bf6f-b6ccc30f2e5d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